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C6BBA-673C-4663-B01E-420546AD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E4C72-D61E-41B6-BD1F-95B3C49C0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E7F1E-7F5C-4ABA-8CAD-F5258E8AE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B18E6-29DA-4ED0-BE38-9A843CCA6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2FB90-6C88-4A0E-AA42-24DBDD517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FCA24-EDCB-4253-9C05-1579B7A3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3E095-C8F0-4097-A4A7-141F7D6A9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2D07B-79A6-43FF-9D27-07B002D2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DC836-7124-48BD-8785-239558F8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8B30A-34C5-43DB-9DC4-E5051AB2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9D792-E3D8-4633-B4B4-45BE69DC7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63015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企业规章制度的检查与考核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企业规章制度是企业内部管理的基础，通过对规章制度的检查与考核，可以确保企业管理的规范化和标准化，提高企业的管理水平和效率。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企业规章制度涉及到企业的各个方面，包括人事、财务、业务等，通过对规章制度的检查与考核，可以及时发现和纠正存在的问题，防范潜在的风险。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规章制度是企业文化的重要组成部分，通过对规章制度的检查与考核，可以推动企业文化的建设和发展，为企业的长期发展奠定基础。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27" r="2392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通过对规章制度的检查与考核，可以确保企业各项规章制度得到有效执行，提高员工的执行力和工作效率。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提高执行力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通过对规章制度的检查与考核，可以及时发现规章制度中存在的问题和漏洞，为企业管理提供改进的方向和依据。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通过对规章制度的检查与考核，可以推动企业不断完善和更新规章制度，适应市场变化和企业发展的需要。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促进完善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优秀的规章制度可以提高企业的管理水平和效率，降低企业运营风险，从而增强企业的市场竞争力。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检查与考核的重要性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检查企业各项规章制度是否齐全、完整，是否覆盖企业管理的各个方面。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规章制度的完整性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规章制度的合法性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规章制度的适用性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检查企业各项规章制度是否符合国家法律法规、政策规定和行业标准，是否存在违法违规的内容。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检查企业各项规章制度是否适应企业发展的需要，是否能够解决实际问题，是否具有可操作性。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定期对企业各项规章制度进行全面检查，确保规章制度的完整性和合法性。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定期全面检查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针对企业管理中的重点、难点和热点问题，开展专项检查，深入了解规章制度的执行情况。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通过员工满意度调查、员工座谈会等方式，收集员工对规章制度的意见和建议，及时发现和解决问题。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检查周期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年度检查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每年对企业各项规章制度进行一次全面检查，确保规章制度的持续有效。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季度检查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每季度对企业各项规章制度进行一次重点检查，及时发现和解决问题。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月度检查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每月对企业各项规章制度进行一次常规检查，确保规章制度的贯彻执行。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检查企业规章制度是否全面、系统，是否覆盖企业管理的各个方面。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规章制度的完备性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检查企业规章制度是否符合国家法律法规、政策规定和行业标准。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规章制度的合法性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检查企业规章制度是否适应企业实际情况，是否具有可操作性和可执行性。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规章制度的适用性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针对企业规章制度的某些特定方面或重要环节进行专门考核，深入了解规章制度的实施情况。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按照一定周期对企业规章制度进行全面检查，评估规章制度的执行情况和实施效果。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通过员工满意度调查、员工投诉处理等方式，收集员工对企业规章制度的意见和建议，作为考核的参考依据。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https://d.book118.com/337063015046006032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2024-09-05T01:30:30.926</cp:lastPrinted>
  <dcterms:created xsi:type="dcterms:W3CDTF">2024-09-04T17:30:30Z</dcterms:created>
  <dcterms:modified xsi:type="dcterms:W3CDTF">2024-09-04T17:30:33Z</dcterms:modified>
</cp:coreProperties>
</file>