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5ED86-0B3F-49AF-A709-B35376DE5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B49B5-FE3D-4EC2-93A9-650DA36FB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58F36-2ADF-49B1-AA8F-9D5E27E35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D8B2C-4E9A-42FD-BD80-E0B71282B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BD5A2F-B305-4D62-86D8-D4436B7D4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3374B5-52CF-45AF-A8A6-055773B8C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809F63-3062-4E01-A128-23F73E5D1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EE374-139A-46F3-AB4B-3010FF328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BED8E-1331-4ACA-8317-403ED7C04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5E17B-A877-46C2-BED1-CE7F597B9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A8662-15D9-4BA9-8801-CADE6F9FD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6405301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5444307" y="-2631176"/>
            <a:ext cx="10526311" cy="10526311"/>
          </a:xfrm>
          <a:prstGeom prst="ellipse">
            <a:avLst/>
          </a:prstGeom>
          <a:gradFill>
            <a:gsLst>
              <a:gs pos="0">
                <a:schemeClr val="accent1">
                  <a:alpha val="15000"/>
                </a:schemeClr>
              </a:gs>
              <a:gs pos="100000">
                <a:schemeClr val="accent1">
                  <a:alpha val="15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5358083" y="-2790347"/>
            <a:ext cx="10304420" cy="10304420"/>
          </a:xfrm>
          <a:prstGeom prst="ellipse">
            <a:avLst/>
          </a:prstGeom>
          <a:gradFill>
            <a:gsLst>
              <a:gs pos="0">
                <a:schemeClr val="dk2">
                  <a:alpha val="100000"/>
                  <a:lumMod val="75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81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维纶纤维竞争格局分析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7666886" y="4182849"/>
            <a:ext cx="181662" cy="1816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31647" y="4189337"/>
            <a:ext cx="168686" cy="168686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83432" y="4195825"/>
            <a:ext cx="155710" cy="155710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412498" y="4202313"/>
            <a:ext cx="142734" cy="142734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638331" y="4208801"/>
            <a:ext cx="129759" cy="12975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91004" y="4261488"/>
            <a:ext cx="1963764" cy="24384"/>
          </a:xfrm>
          <a:prstGeom prst="rect">
            <a:avLst/>
          </a:prstGeom>
          <a:gradFill>
            <a:gsLst>
              <a:gs pos="0">
                <a:schemeClr val="accent3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1307391" y="332232"/>
            <a:ext cx="518849" cy="439067"/>
            <a:chOff x="11307391" y="332232"/>
            <a:chExt cx="518849" cy="439067"/>
          </a:xfrm>
        </p:grpSpPr>
        <p:sp>
          <p:nvSpPr>
            <p:cNvPr id="12" name="AutoShape 12"/>
            <p:cNvSpPr/>
            <p:nvPr/>
          </p:nvSpPr>
          <p:spPr>
            <a:xfrm>
              <a:off x="11307391" y="332232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736478" y="332232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1346376" y="332232"/>
              <a:ext cx="436199" cy="8643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1307391" y="508550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1736478" y="508550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1346376" y="508550"/>
              <a:ext cx="436199" cy="8643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1307391" y="684869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11736478" y="684869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11346376" y="684869"/>
              <a:ext cx="436199" cy="8643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AutoShape 21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989135" y="-2740904"/>
            <a:ext cx="9783198" cy="9783198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4640401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竞争优势与劣势分析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建议与对策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98485" y="-1884660"/>
            <a:ext cx="4595029" cy="4595029"/>
          </a:xfrm>
          <a:prstGeom prst="ellipse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维纶纤维是一种人造纤维，由聚乙烯醇（PVA）经纺丝处理制成。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根据用途和加工方式，维纶纤维可分为多种类型，如水溶纤维、高强高模纤维、标准型纤维等。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维纶纤维的上游主要是聚乙烯醇（PVA）的生产和销售。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维纶纤维的生产和加工环节。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维纶纤维的应用领域广泛，包括纺织、非织造布、复合材料、建筑等。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行业产业链结构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维纶纤维在全球范围内应用广泛，市场规模持续增长。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中国是全球最大的维纶纤维生产国和消费国，市场规模逐年扩大。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随着环保意识的提高和新型应用领域的拓展，维纶纤维的市场需求将持续增长。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332876"/>
            <a:ext cx="515576" cy="440418"/>
            <a:chOff x="454963" y="332876"/>
            <a:chExt cx="515576" cy="440418"/>
          </a:xfrm>
        </p:grpSpPr>
        <p:sp>
          <p:nvSpPr>
            <p:cNvPr id="18" name="AutoShape 18"/>
            <p:cNvSpPr/>
            <p:nvPr/>
          </p:nvSpPr>
          <p:spPr>
            <a:xfrm>
              <a:off x="454963" y="33582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287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459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356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3943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5359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065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236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133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5720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7137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6842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014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7911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497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914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8619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8791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69688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275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1218874" y="201994"/>
            <a:ext cx="988433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行业市场发展状况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98485" y="-1884660"/>
            <a:ext cx="4595029" cy="4595029"/>
          </a:xfrm>
          <a:prstGeom prst="ellipse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维纶纤维行业的企业数量众多，但市场份额主要集中在几家大型企业中，这些企业具有较强的研发能力和技术实力，在产品质量和性能方面具有一定的优势。同时，国外企业在国内市场上也占据一定份额，但整体竞争力相对较弱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国内外企业竞争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随着消费者对产品性能和品质的要求不断提高，技术创新和差异化竞争成为企业在市场中立足的关键。企业需要不断加大研发投入，提高技术水平，推出符合市场需求的高性能、高品质产品。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技术创新与差异化竞争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企业数量与规模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国内维纶纤维行业的企业数量较多，但规模普遍较小，大型企业数量较少。在行业集中度方面，排名前几家企业的市场份额占据了较大比重，但整体市场集中度仍然较低。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市场分散原因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市场分散的原因主要包括以下几个方面：一是行业门槛相对较低，新企业容易进入；二是企业之间缺乏合作与协同发展；三是行业存在信息不对称等问题。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行业集中度分析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随着市场竞争的加剧和行业整合的推进，国内维纶纤维行业的并购整合趋势逐渐明显。一些具有实力的企业通过并购其他企业或整合产业链上下游资源，扩大自身规模和竞争力，提高市场占有率。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并购整合趋势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政府在政策上对维纶纤维行业的整合给予了一定的支持，同时行业监管部门也积极推动行业规范化发展。企业需要关注政策动向，顺应政策导向，加强与政府和监管机构的沟通合作。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政策支持与监管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行业并购及市场整合情况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98485" y="-1884660"/>
            <a:ext cx="4595029" cy="4595029"/>
          </a:xfrm>
          <a:prstGeom prst="ellipse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企业A</a:t>
            </a:r>
          </a:p>
        </p:txBody>
      </p:sp>
      <p:sp>
        <p:nvSpPr>
          <p:cNvPr id="23" name="AutoShape 2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企业A在维纶纤维市场占据较大市场份额，具有较高的品牌知名度和市场影响力。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707422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707422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企业A注重产品创新，不断推出新型维纶纤维产品，满足消费者多样化的需求。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企业A积极拓展销售渠道，扩大线上和线下销售网络，提高市场覆盖率。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107669" y="1389241"/>
            <a:ext cx="1133365" cy="1133365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704309" y="1389241"/>
            <a:ext cx="1133365" cy="1133365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0151819" y="1389241"/>
            <a:ext cx="1133365" cy="1133365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2157898" y="1461779"/>
            <a:ext cx="3008522" cy="101193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247566" y="1449587"/>
            <a:ext cx="2941870" cy="101193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800056" y="1449587"/>
            <a:ext cx="2941870" cy="101193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AutoShape 3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国际化战略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企业B积极拓展国际市场，通过国际化战略提高市场份额和影响力。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企业B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品牌优势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企业B作为老牌维纶纤维企业，拥有较强的品牌优势，在消费者心中树立了良好的形象。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生产能力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企业B具备较大的生产规模和较强的生产能力，能够提供充足的货源和多样化的产品选择。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177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企业C注重技术创新，不断改进生产工艺和设备，提高产品质量和生产效率。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157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615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企业C积极与上下游企业合作，通过建立战略合作伙伴关系降低成本和提高市场竞争力。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457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合作战略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620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企业C注重精细化营销，针对不同消费者群体制定不同的营销策略，提高营销效果和客户满意度。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07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精细化营销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企业C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98485" y="-1884660"/>
            <a:ext cx="4595029" cy="4595029"/>
          </a:xfrm>
          <a:prstGeom prst="ellipse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竞争优势与劣势分析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https://d.book118.com/337064053012006054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2024-09-28T05:24:26.624</cp:lastPrinted>
  <dcterms:created xsi:type="dcterms:W3CDTF">2024-09-27T21:24:26Z</dcterms:created>
  <dcterms:modified xsi:type="dcterms:W3CDTF">2024-09-27T21:24:28Z</dcterms:modified>
</cp:coreProperties>
</file>