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10EFA-6F33-4530-806B-F63A7DE3B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7DD6A-616B-42F5-98B1-D989530B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316BA-E1C8-40D7-9420-0B8C9186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5C2F4-283F-48C1-AC1E-EA1801C25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F6DB1-0FBE-44E4-AA1C-F587F4C31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79EDA-5B98-4252-8A81-54D711A1E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BC375-EAF3-460C-B6A4-626C2D2C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FCEDF-DEB9-49B6-B0FB-1B899FE7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7720B-6B39-4F7E-A1D5-CC0741FE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9FC9B-C23B-4BFE-BAB3-74BB2941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1CFDF-BB35-420F-98FD-73AB6CBE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2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513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考语文新材料作文引述材料的七种方法\n## 1.引述材料的重要性及作用\n### 1.1新材料作文与引述材料的关系\n### 1.2引述材料在作文中的重要性\n### 1.3引述材料对作文评分的影响\n## 2.七种引述材料的方法概述\n### 2.1直接引用法\n### 2.2概括引用法\n### 2.3分析引用法\n### 2.4对比引用法\n### 2.5排比引用法\n### 2.6设问引用法\n### 2.7故事引用法\n## 3.直接引用法的应用及示例\n### 3.1直接引用法的基本原理\n### 3.2直接引用法的注意事项\n### 3.3直接引用法的示例分析\n## 4.概括引用法的应用及示例\n### 4.1概括引用法的基本原理\n### 4.2概括引用法的注意事项\n### 4.3概括引用法的示例分析\n## 5.分析引用法的应用及示例\n### 5.1分析引用法的基本原理\n### 5.2分析引用法的注意事项\n### 5.3分析引用法的示例分析\n## 6.对比引用法的应用及示例\n### 6.1对比引用法的基本原理\n### 6.2对比引用法的注意事项\n### 6.3对比引用法的示例分析\n## 7.排比引用法的应用及示例\n### 7.1排比引用法的基本原理\n### 7.2排比引用法的注意事项\n### 7.3排比引用法的示例分析\n## 8.设问引用法的应用及示例\n### 8.1设问引用法的基本原理\n### 8.2设问引用法的注意事项\n### 8.3设问引用法的示例分析\n## 9.故事引用法的应用及示例\n### 9.1故事引用法的基本原理\n### 9.2故事引用法的注意事项\n### 9.3故事引用法的示例分析\n## 10.引述材料方法的灵活运用与提高\n### 10.1引述材料方法的组合运用\n### 10.2引述材料方法的提高策略\n### 10.3引述材料方法在实际写作中的应用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高考语文新材料作文引述材料的七种方法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引述材料的重要性及作用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新材料作文与引述材料的关系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新材料作文的定义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为题目背景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个人经历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社会现象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进行论述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引述材料在新材料作文中的作用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为文章提供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观点支撑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增强文章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丰富文章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0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引述材料有助于明确主题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突出文章的中心思想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增强文章的结构性</a:t>
                </a:r>
                <a:endParaRPr/>
              </a:p>
            </p:txBody>
          </p:sp>
          <p:sp>
            <p:nvSpPr>
              <p:cNvPr id="40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引述材料有助于提高文采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丰富文章的表达方式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增强文章的感染力</a:t>
                </a:r>
                <a:endParaRPr/>
              </a:p>
            </p:txBody>
          </p:sp>
          <p:sp>
            <p:nvSpPr>
              <p:cNvPr id="40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引述材料有助于升华论点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提出具有深度的观点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增强文章的思想性</a:t>
                </a:r>
                <a:endParaRPr/>
              </a:p>
            </p:txBody>
          </p:sp>
          <p:sp>
            <p:nvSpPr>
              <p:cNvPr id="41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引述材料在作文中的重要性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引述材料的恰当性</a:t>
                </a:r>
                <a:endParaRPr/>
              </a:p>
            </p:txBody>
          </p:sp>
          <p:sp>
            <p:nvSpPr>
              <p:cNvPr id="5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体现作者的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审美情趣</a:t>
                </a:r>
                <a:endParaRPr/>
              </a:p>
            </p:txBody>
          </p:sp>
          <p:sp>
            <p:nvSpPr>
              <p:cNvPr id="5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引述材料的质量</a:t>
                </a:r>
                <a:endParaRPr/>
              </a:p>
            </p:txBody>
          </p:sp>
          <p:sp>
            <p:nvSpPr>
              <p:cNvPr id="5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影响作文的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体现作者的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知识储备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表达能力</a:t>
                </a:r>
                <a:endParaRPr/>
              </a:p>
            </p:txBody>
          </p:sp>
          <p:sp>
            <p:nvSpPr>
              <p:cNvPr id="5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引述材料对作文评分的影响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七种引述材料的方法概述</a:t>
            </a:r>
            <a:endParaRPr/>
          </a:p>
        </p:txBody>
      </p:sp>
      <p:sp>
        <p:nvSpPr>
          <p:cNvPr id="5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直接引用法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直接引用法的定义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原封不动地引用原文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语言风格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表达方式</a:t>
                </a:r>
                <a:endParaRPr/>
              </a:p>
            </p:txBody>
          </p:sp>
          <p:pic>
            <p:nvPicPr>
              <p:cNvPr id="5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直接引用法的应用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引用名言警句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引用经典事例</a:t>
                </a:r>
                <a:endParaRPr/>
              </a:p>
            </p:txBody>
          </p:sp>
          <p:pic>
            <p:nvPicPr>
              <p:cNvPr id="5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概括引用法的定义</a:t>
                </a:r>
                <a:endParaRPr/>
              </a:p>
            </p:txBody>
          </p:sp>
          <p:sp>
            <p:nvSpPr>
              <p:cNvPr id="5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对原文进行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保留原文的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主要信息</a:t>
                </a:r>
                <a:endParaRPr/>
              </a:p>
            </p:txBody>
          </p:sp>
          <p:sp>
            <p:nvSpPr>
              <p:cNvPr id="5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概括引用法的应用</a:t>
                </a:r>
                <a:endParaRPr/>
              </a:p>
            </p:txBody>
          </p:sp>
          <p:sp>
            <p:nvSpPr>
              <p:cNvPr id="5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引用历史事件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引用文学作品</a:t>
                </a:r>
                <a:endParaRPr/>
              </a:p>
            </p:txBody>
          </p:sp>
          <p:sp>
            <p:nvSpPr>
              <p:cNvPr id="5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概括引用法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分析引用法的定义</a:t>
                </a:r>
                <a:endParaRPr/>
              </a:p>
            </p:txBody>
          </p:sp>
          <p:sp>
            <p:nvSpPr>
              <p:cNvPr id="5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对原文进行深入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提出自己的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见解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</a:t>
                </a:r>
                <a:endParaRPr/>
              </a:p>
            </p:txBody>
          </p:sp>
          <p:sp>
            <p:nvSpPr>
              <p:cNvPr id="5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分析引用法的应用</a:t>
                </a:r>
                <a:endParaRPr/>
              </a:p>
            </p:txBody>
          </p:sp>
          <p:sp>
            <p:nvSpPr>
              <p:cNvPr id="5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引用社会现象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引用学术观点</a:t>
                </a:r>
                <a:endParaRPr/>
              </a:p>
            </p:txBody>
          </p:sp>
          <p:sp>
            <p:nvSpPr>
              <p:cNvPr id="5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分析引用法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对比引用法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对比引用法的定义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揭示原文的意义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</a:t>
                </a:r>
                <a:endParaRPr/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对比引用法的应用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引用不同观点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引用不同文化</a:t>
                </a:r>
                <a:endParaRPr/>
              </a:p>
            </p:txBody>
          </p:sp>
          <p:pic>
            <p:nvPicPr>
              <p:cNvPr id="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排比引用法的定义</a:t>
                </a:r>
                <a:endParaRPr/>
              </a:p>
            </p:txBody>
          </p:sp>
          <p:sp>
            <p:nvSpPr>
              <p:cNvPr id="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手法引用原文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增强文章的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韵律美</a:t>
                </a:r>
                <a:endParaRPr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排比引用法的应用</a:t>
                </a:r>
                <a:endParaRPr/>
              </a:p>
            </p:txBody>
          </p:sp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引用诗词歌赋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引用成语典故</a:t>
                </a:r>
                <a:endParaRPr/>
              </a:p>
            </p:txBody>
          </p:sp>
          <p:sp>
            <p:nvSpPr>
              <p:cNvPr id="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排比引用法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设问引用法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设问引用法的定义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引导读者思考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激发读者的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参与感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设问引用法的应用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引用名人提问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引用经典设问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故事引用法的定义</a:t>
                </a:r>
                <a:endParaRPr/>
              </a:p>
            </p:txBody>
          </p:sp>
          <p:sp>
            <p:nvSpPr>
              <p:cNvPr id="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讲故事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引出原文观点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增强文章的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趣味性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感染力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故事引用法的应用</a:t>
                </a:r>
                <a:endParaRPr/>
              </a:p>
            </p:txBody>
          </p:sp>
          <p:sp>
            <p:nvSpPr>
              <p:cNvPr id="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引用历史故事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引用民间传说</a:t>
                </a:r>
                <a:endParaRPr/>
              </a:p>
            </p:txBody>
          </p:sp>
          <p:sp>
            <p:nvSpPr>
              <p:cNvPr id="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故事引用法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直接引用法的应用及示例</a:t>
            </a:r>
            <a:endParaRPr/>
          </a:p>
        </p:txBody>
      </p:sp>
      <p:sp>
        <p:nvSpPr>
          <p:cNvPr id="7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直接引用法的基本原理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保持原文的准确性和完整性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避免篡改原文意思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保留原文的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修辞手法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语言特点</a:t>
                </a:r>
                <a:endParaRPr/>
              </a:p>
            </p:txBody>
          </p:sp>
          <p:pic>
            <p:nvPicPr>
              <p:cNvPr id="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注意引用的适度性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避免过多引用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突出引用的重要性</a:t>
                </a:r>
                <a:endParaRPr/>
              </a:p>
            </p:txBody>
          </p:sp>
          <p:pic>
            <p:nvPicPr>
              <p:cNvPr id="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标注引用的来源</a:t>
                </a:r>
                <a:endParaRPr/>
              </a:p>
            </p:txBody>
          </p:sp>
          <p:sp>
            <p:nvSpPr>
              <p:cNvPr id="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方便读者查阅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体现作者的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严谨态度</a:t>
                </a:r>
                <a:endParaRPr/>
              </a:p>
            </p:txBody>
          </p:sp>
          <p:sp>
            <p:nvSpPr>
              <p:cNvPr id="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区分引用的类型</a:t>
                </a:r>
                <a:endParaRPr/>
              </a:p>
            </p:txBody>
          </p:sp>
          <p:sp>
            <p:nvSpPr>
              <p:cNvPr id="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直接引用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间接引用</a:t>
                </a:r>
                <a:endParaRPr/>
              </a:p>
            </p:txBody>
          </p:sp>
          <p:sp>
            <p:nvSpPr>
              <p:cNvPr id="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直接引用法的注意事项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直接引用法的示例分析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引用名言警句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"学如逆水行舟，不进则退。"——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孟子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"读书破万卷，下笔如有神。"——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杜甫</a:t>
                </a:r>
                <a:endParaRPr/>
              </a:p>
            </p:txBody>
          </p:sp>
          <p:pic>
            <p:nvPicPr>
              <p:cNvPr id="1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引用经典事例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"滴水穿石"的故事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"井底之蛙"的故事</a:t>
                </a:r>
                <a:endParaRPr/>
              </a:p>
            </p:txBody>
          </p:sp>
          <p:pic>
            <p:nvPicPr>
              <p:cNvPr id="1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概括引用法的应用及示例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概括引用法的基本原理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提炼原文的核心观点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保留原文的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</a:t>
                </a:r>
                <a:endParaRPr/>
              </a:p>
            </p:txBody>
          </p:sp>
          <p:pic>
            <p:nvPicPr>
              <p:cNvPr id="1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注意引用的准确性和完整性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避免篡改原文意思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保留原文的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修辞手法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语言特点</a:t>
                </a:r>
                <a:endParaRPr/>
              </a:p>
            </p:txBody>
          </p:sp>
          <p:pic>
            <p:nvPicPr>
              <p:cNvPr id="1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保持原文的概括性</a:t>
                </a:r>
                <a:endParaRPr/>
              </a:p>
            </p:txBody>
          </p:sp>
          <p:sp>
            <p:nvSpPr>
              <p:cNvPr id="1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避免过于详细的描述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突出原文的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主旨</a:t>
                </a:r>
                <a:endParaRPr/>
              </a:p>
            </p:txBody>
          </p:sp>
          <p:sp>
            <p:nvSpPr>
              <p:cNvPr id="1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注意引用的适度性</a:t>
                </a:r>
                <a:endParaRPr/>
              </a:p>
            </p:txBody>
          </p:sp>
          <p:sp>
            <p:nvSpPr>
              <p:cNvPr id="1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避免过多引用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突出引用的重要性</a:t>
                </a:r>
                <a:endParaRPr/>
              </a:p>
            </p:txBody>
          </p:sp>
          <p:sp>
            <p:nvSpPr>
              <p:cNvPr id="1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概括引用法的注意事项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引用历史事件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"五四运动"的爆发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"改革开放"的历程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引用文学作品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《红楼梦》的主题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《西游记》的人物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概括引用法的示例分析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分析引用法 的应用及示例</a:t>
            </a:r>
            <a:endParaRPr/>
          </a:p>
        </p:txBody>
      </p:sp>
      <p:sp>
        <p:nvSpPr>
          <p:cNvPr id="17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05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分析引用法的基本原理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对原文进行深入分析和评价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见解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体现作者的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审美情趣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注意引用的准确性和完整性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避免篡改原文意思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保留原文的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修辞手法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语言特点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https://d.book118.com/337065132144006043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高考语文新材料作文引述材料的七种方法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2024-09-17T18:18:21.480</cp:lastPrinted>
  <dcterms:created xsi:type="dcterms:W3CDTF">2024-09-17T10:18:21Z</dcterms:created>
  <dcterms:modified xsi:type="dcterms:W3CDTF">2024-09-17T10:18:23Z</dcterms:modified>
</cp:coreProperties>
</file>