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D808CA-42E0-42DB-8998-445A59357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1E28D-6ED2-4CCC-B5FB-A1F415603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2F12B-09DB-400D-BFAC-02F70784A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50540C-E342-4634-8634-E15EC8CF3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C36E1B-C0CA-43EF-A315-C627AF1BE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C03557-8BA9-4ABD-BCD1-A1516C7ED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D97120-6CAC-4063-B48D-E8CCBB66C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51A9A-B43B-4D3E-A6C5-D06FD6220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78C17A-31E9-4C2D-9AA8-CE27840B6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646A64-0351-438F-8BEB-FBCD25674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9A3827-FA7D-4D11-BF74-CB7E4BE3B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65150010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教学查房PPT背景图素材精选\n## 1.教学查房的基本概念与重要性\n### 1.1什么是教学查房及其历史背景\n### 1.2教学查房在医学教育中的作用\n### 1.3教学查房与临床实践的关系\n## 2.教学查房的设计与实施\n### 2.1教学查房的目标与内容选择\n### 2.2教学查房的组织与实施步骤\n### 2.3教学查房的评价与反馈机制\n## 3.教学查房中的教学方法与技术\n### 3.1以学生为中心的教学方法\n### 3.2教学查房中的角色扮演与模拟实践\n### 3.3多媒体技术在教学查房中的应用\n## 4.教学查房案例分析与讨论\n### 4.1成功的教学查房案例分析\n### 4.2教学查房中的问题与挑战\n### 4.3教学查房的持续改进与未来趋势\n## 5.教学查房背景图素材的选择与制作\n### 5.1教学查房背景图素材的选择原则\n### 5.2教学查房背景图素材的制作技巧\n### 5.3教学查房背景图素材的版权与合规性\n## 6.教学查房背景图素材的实用性与美观性\n### 6.1教学查房背景图素材的实用性要求\n### 6.2教学查房背景图素材的美观性设计\n### 6.3教学查房背景图素材的个性化与差异化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6600"/>
              <a:t>教学查房PPT背景图素材精选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教学查房的基本概念与重要性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什么是教学查房及其历史背景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教学查房是一种医学教育模式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为中心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临床能力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教学查房的历史背景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20世纪初起源于美国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20世纪50年代引入中国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随着医学教育的发展，逐渐受到重视</a:t>
                </a:r>
                <a:endParaRPr/>
              </a:p>
            </p:txBody>
          </p:sp>
          <p:pic>
            <p:nvPicPr>
              <p:cNvPr id="2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3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3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3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提高学生的临床技能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实际操作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临床思维能力</a:t>
                </a:r>
                <a:endParaRPr/>
              </a:p>
            </p:txBody>
          </p:sp>
          <p:sp>
            <p:nvSpPr>
              <p:cNvPr id="23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4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培养学生的团队协作能力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在查房过程中，学生需要与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等成员合作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讨论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团队协作能力</a:t>
                </a:r>
                <a:endParaRPr/>
              </a:p>
            </p:txBody>
          </p:sp>
          <p:sp>
            <p:nvSpPr>
              <p:cNvPr id="24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4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培养学生的沟通能力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在查房过程中，学生需要与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家属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等进行沟通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沟通能力</a:t>
                </a:r>
                <a:endParaRPr/>
              </a:p>
            </p:txBody>
          </p:sp>
          <p:sp>
            <p:nvSpPr>
              <p:cNvPr id="24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教学查房在医学教育中的作用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教学查房是临床实践的一部分</a:t>
                </a:r>
                <a:endParaRPr/>
              </a:p>
            </p:txBody>
          </p:sp>
          <p:sp>
            <p:nvSpPr>
              <p:cNvPr id="25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模拟实践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，培养学生的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案例分析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，培养学生的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临床思维</a:t>
                </a:r>
                <a:endParaRPr/>
              </a:p>
            </p:txBody>
          </p:sp>
          <p:sp>
            <p:nvSpPr>
              <p:cNvPr id="25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教学查房有助于提高学生的临床实践能力</a:t>
                </a:r>
                <a:endParaRPr/>
              </a:p>
            </p:txBody>
          </p:sp>
          <p:sp>
            <p:nvSpPr>
              <p:cNvPr id="26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教学查房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，学生可以更好地理解和应用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，培养学生的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临床操作能力</a:t>
                </a:r>
                <a:endParaRPr/>
              </a:p>
            </p:txBody>
          </p:sp>
          <p:sp>
            <p:nvSpPr>
              <p:cNvPr id="26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教学查房与临床实践的关系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教学查房的设计与实施</a:t>
            </a:r>
            <a:endParaRPr/>
          </a:p>
        </p:txBody>
      </p:sp>
      <p:sp>
        <p:nvSpPr>
          <p:cNvPr id="26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教学查房的目标</a:t>
                </a:r>
                <a:endParaRPr/>
              </a:p>
            </p:txBody>
          </p:sp>
          <p:sp>
            <p:nvSpPr>
              <p:cNvPr id="27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临床思维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沟通能力</a:t>
                </a:r>
                <a:endParaRPr/>
              </a:p>
            </p:txBody>
          </p:sp>
          <p:sp>
            <p:nvSpPr>
              <p:cNvPr id="27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教学查房的内容选择</a:t>
                </a:r>
                <a:endParaRPr/>
              </a:p>
            </p:txBody>
          </p:sp>
          <p:sp>
            <p:nvSpPr>
              <p:cNvPr id="28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教学目标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，选择合适的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临床案例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临床实践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，设计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教学查房流程</a:t>
                </a:r>
                <a:endParaRPr/>
              </a:p>
            </p:txBody>
          </p:sp>
          <p:sp>
            <p:nvSpPr>
              <p:cNvPr id="28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教学查房的目标与内容选择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教学查房的组织</a:t>
                </a:r>
                <a:endParaRPr/>
              </a:p>
            </p:txBody>
          </p:sp>
          <p:sp>
            <p:nvSpPr>
              <p:cNvPr id="2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教学查房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目标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安排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等成员参与</a:t>
                </a:r>
                <a:endParaRPr/>
              </a:p>
            </p:txBody>
          </p:sp>
          <p:sp>
            <p:nvSpPr>
              <p:cNvPr id="29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教学查房的实施步骤</a:t>
                </a:r>
                <a:endParaRPr/>
              </a:p>
            </p:txBody>
          </p:sp>
          <p:sp>
            <p:nvSpPr>
              <p:cNvPr id="29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病例介绍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：教师介绍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的基本信息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病例分析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：学生分析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，提出诊断和治疗方案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查房讨论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：教师和学生对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进行讨论，提出问题和建议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总结反馈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：教师对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查房过程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进行总结，给予学生反馈</a:t>
                </a:r>
                <a:endParaRPr/>
              </a:p>
            </p:txBody>
          </p:sp>
          <p:sp>
            <p:nvSpPr>
              <p:cNvPr id="30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教学查房的组织与实施步骤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教学查房的评价与反馈机制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教学查房的评价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学生自评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，了解学生在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查房过程中的表现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教师评价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，了解学生在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查房过程中的进步</a:t>
                </a:r>
                <a:endParaRPr/>
              </a:p>
            </p:txBody>
          </p:sp>
          <p:pic>
            <p:nvPicPr>
              <p:cNvPr id="31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教学查房的反馈机制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教师及时给予学生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反馈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，帮助学生改进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学生可以根据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反馈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，调整自己的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学习策略</a:t>
                </a:r>
                <a:endParaRPr/>
              </a:p>
            </p:txBody>
          </p:sp>
          <p:pic>
            <p:nvPicPr>
              <p:cNvPr id="3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教学查房中的教学方法与技术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https://d.book118.com/337065150010006054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教学查房PPT背景图素材精选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2024-09-28T04:02:51.509</cp:lastPrinted>
  <dcterms:created xsi:type="dcterms:W3CDTF">2024-09-27T20:02:51Z</dcterms:created>
  <dcterms:modified xsi:type="dcterms:W3CDTF">2024-09-27T20:02:53Z</dcterms:modified>
</cp:coreProperties>
</file>