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7BB7967-8C4A-49DB-B714-A23F6873EF4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2665B-FC56-40FF-B492-A7AAB2498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DDCE0-CD85-4341-B10A-C2E0B9736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F7225-0972-4375-9962-7C73749F8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2CBDA2-D072-4D83-94BF-BA4181573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8ED4FB-EFAC-434B-997B-1C8064325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125024-CA21-4083-8B56-94A14C7A6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A7C80B-2FC8-4272-84BD-5619FBF2F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F27E8-10D4-4908-9D15-BCC4BED31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CE0577-9BDD-421E-8748-FFBEA9727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36D0D-0191-4B9F-ADE8-2ED1144D9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8CB19-D76D-46AC-BBC8-B4F065A2F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7996F7E-ABA3-4EA9-B115-8943A728127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58A80C7-1A63-459B-A7E9-3F267AEC3D7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66030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培养学生良好的学习习惯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创设良好的学习环境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养成良好的学习习惯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提高学习动力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克服学习困难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学习习惯的重要性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良好的学习习惯对学生的学业成绩和未来发展至关重要。学习习惯影响着学生的学习效率、自律性和学习动力，本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PPT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将介绍如何帮助学生培养良好的学习习惯。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什么是学习习惯？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明确学习规律和方法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定义学习习惯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影响学习成效的基础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和学习方法的关系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持之以恒、规律性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学习习惯的特点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被动学习习惯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依赖他人指导、 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passively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接收信息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积极学习习惯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积极进取、勇于挑战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敢于提问、积极参与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学生学习习惯的分类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主动学习习惯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自觉学习、主动探索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善于总结、分析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为什么培养学生良好的学习习惯？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学习更有目标、方向性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提高学习效率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持续学习的动力来源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增强学习动力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自我管理、自我监督的基础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帮助养成自律性格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学习习惯是学生取得成功的基石，面对学习挑战时，坚持良好的学习习惯能够让学生更好地适应和成长。培养学生良好的学习习惯不仅仅是教育的责任，也是社会的期待，让我们共同努力，为学生的未来创造更加美好的机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创设良好的学习环境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家庭学习环境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家长在家庭中扮演着重要的示范作用，他们的学习态度和习惯会直接影响孩子。良好的家庭氛围对学习的积极性和效果有着重要影响。家庭的支持和鼓励能够激发学生学习的热情，增强学习的动力。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学校学习环境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打造积极向上的学习氛围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课堂氛围的重要性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充分利用学校提供的图书馆和实验室等资源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学校资源的利用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参与学校的各类学习活动，增强学习氛围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学校的学习氛围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合理规划学习时间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合理分配时间，做到有序安排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分配学习时间的重要性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充分利用碎片时间，做到学有所得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如何合理利用课余时间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明确学习目标，规划学习进度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制定学习计划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提高注意力集中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采取适量休息，保持注意力高度集中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利用番茄工作法，提高工作效率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有效利用学习工具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善于利用笔记和复习工具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掌握有效的学习方法，提高学习效果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创造专注学习的氛围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减少干扰因素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安静的学习环境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远离手机等干扰物品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家庭氛围对学习的影响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家庭学习环境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学校资源的利用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学校学习环境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如何合理利用课余时间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合理规划学习时间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有效利用学习工具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创造专注学习的氛围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养成良好的学习习惯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阅读对学习的重要性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阅读是获取知识和信息的重要途径，能够开阔视野，激发思维，提高语言表达能力。通过阅读，学生可以不断积累各种知识，拓展自己的认知广度和深度。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阅读的技巧和方法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了解内容大意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提前预习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重点把握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精读细品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整理思维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归纳总结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如何培养阅读兴趣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培养阅读兴趣需要多读好书，选择适合自己的读物，善于发现读书的乐趣，可以通过参加读书分享会、阅读推荐等活动来激发兴趣，逐渐形成良好的阅读习惯。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坚持每日复习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合理安排时间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建立复习计划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保持记忆持久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定时复习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课堂笔记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记录重点内容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加深记忆印象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参加互动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积极回答问题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参与课堂活动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积极参与课堂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发言讨论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表达自己的看法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与他人交流互动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https://d.book118.com/337066030012006055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培养学生良好的学习习惯</vt:lpstr>
      <vt:lpstr>目录</vt:lpstr>
      <vt:lpstr>第一章 简介</vt:lpstr>
      <vt:lpstr> </vt:lpstr>
      <vt:lpstr>什么是学习习惯？</vt:lpstr>
      <vt:lpstr>学生学习习惯的分类</vt:lpstr>
      <vt:lpstr>为什么培养学生良好的学习习惯？</vt:lpstr>
      <vt:lpstr>结语</vt:lpstr>
      <vt:lpstr>第2章 创设良好的学习环境</vt:lpstr>
      <vt:lpstr> </vt:lpstr>
      <vt:lpstr>学校学习环境</vt:lpstr>
      <vt:lpstr>合理规划学习时间</vt:lpstr>
      <vt:lpstr>创造专注学习的氛围</vt:lpstr>
      <vt:lpstr>总结</vt:lpstr>
      <vt:lpstr>第3章 养成良好的学习习惯</vt:lpstr>
      <vt:lpstr> </vt:lpstr>
      <vt:lpstr>阅读的技巧和方法</vt:lpstr>
      <vt:lpstr>如何培养阅读兴趣</vt:lpstr>
      <vt:lpstr>坚持每日复习</vt:lpstr>
      <vt:lpstr>积极参与课堂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2024-09-29T15:15:04.092</cp:lastPrinted>
  <dcterms:created xsi:type="dcterms:W3CDTF">2024-09-29T07:15:04Z</dcterms:created>
  <dcterms:modified xsi:type="dcterms:W3CDTF">2024-09-29T07:15:06Z</dcterms:modified>
</cp:coreProperties>
</file>