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9E91E-046F-4224-B8B9-7A9649F8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F9D99-87FF-474C-8B93-341478BDA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8FC0A-4024-44DC-81EF-D7B9B7E33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A2ED0-73F9-46D3-A10D-4C629FB21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18CF7-01E5-4162-AA70-01C111172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68370-26EE-45A8-90A9-6F2FEF84E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BBB309-7351-4E0A-AB26-4E40F87ED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DB714-0A34-4F84-A54D-E815E3197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89244-9B87-4955-A48B-C0877C2F8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29890-5089-4E68-B5F1-25AE12B30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A1AE0-DDB3-484B-9B88-EB6287FC0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00136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冬季行车驾驶禁忌冰雪“神劫”是怎样形成的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冬季行车驾驶的禁忌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冰雪“神劫”的形成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冬季行车驾驶的禁忌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在冬季行车前，对车辆进行全面检查是必不可少的步骤，包括检查车辆的轮胎、刹车系统、发动机等关键部件，以确保车辆在行驶过程中保持良好的状态。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在冬季，由于气温较低，车辆容易出现各种故障，如发动机启动困难、刹车失灵等。因此，在出发前对车辆进行检查，可以及时发现并解决问题，避免在行驶过程中出现意外。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禁忌一：未做好行车前的检查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在冬季行车时，应避免急加速和急刹车，因为这会导致车辆失控和侧滑等危险情况。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在冰雪路面等低附着路面上，急加速和急刹车会导致车辆的轮胎与地面之间的摩擦力减小，从而使车辆失去控制。因此，在冬季行车时，应保持匀速行驶，避免急加速和急刹车，以确保行车安全。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禁忌二：急加速和急刹车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24" r="1672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在冬季行车时，应保持足够的跟车距离，以防止前车突然刹车或出现紧急情况时无法及时应对。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由于冬季路面容易结冰，车辆的制动距离会增加。如果跟车距离过近，前车突然刹车时，后车可能无法及时反应，导致追尾事故。因此，在冬季行车时，应保持足够的跟车距离，以保障行车安全。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禁忌三：跟车距离过近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轮胎是车辆与地面接触的唯一部分，其状况直接关系到行车安全。在冬季行车前，应检查轮胎的磨损程度、气压和花纹深度等关键指标。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如果轮胎磨损严重、气压不足或花纹深度过浅，都会影响轮胎与地面的摩擦力，增加行驶中的安全隐患。此外，冬季行车时，应选择适合冬季的轮胎，以确保在冰雪路面上有更好的抓地力。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禁忌四：忽视轮胎状况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冰雪“神劫”的形成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冬季气温骤降，特别是早晚温差大，路面极易结冰，增加了行车难度。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气温骤降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大风和雪天会使能见度降低，驾驶员视线受阻，难以判断周围环境，增加了事故风险。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风雪交加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雨、雪后路面湿滑，车辆与路面摩擦系数降低，容易打滑。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冬季弯道和坡道处易积雪结冰，对驾驶员驾驶技术和车辆稳定性要求高。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路况因素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弯道、坡道多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道路结冰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轮胎磨损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冬季轮胎磨损过度或气压不足，会影响轮胎与路面的摩擦力，增加失控风险。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车辆老化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车辆长时间使用或保养不当，可能导致刹车、转向等关键部件老化，影响行车安全。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https://d.book118.com/337100136014006051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2024-09-23T22:54:47.590</cp:lastPrinted>
  <dcterms:created xsi:type="dcterms:W3CDTF">2024-09-23T14:54:47Z</dcterms:created>
  <dcterms:modified xsi:type="dcterms:W3CDTF">2024-09-23T14:54:49Z</dcterms:modified>
</cp:coreProperties>
</file>