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10CEB-6E79-4FCD-BBA7-98BE2E7A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B6644-3507-48E0-A13B-FA645857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60383-BD02-4448-B700-104069C2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A920C-BAF9-4962-A5F4-573568F8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8288B-959D-4C6D-A6A9-877AC0F1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BCB33-B7C2-4F0B-A069-93AD8C85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34D84-AAB6-4D9E-AA78-D584D476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DE425-0BE7-4AB3-9CE0-BFEE7AA33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1828C-BEA4-4CF9-9CAC-741C87A7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AAC90-E961-4A2B-9C6B-DB433991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F21BB-898B-4C9B-BC4B-1FB92E29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1023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保护每一位勇敢的劳动者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劳动者基本权益保护概述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法律法规在劳动者保护中应用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安全生产与职业病防护措施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薪酬福利与休息时间保障制度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劳动争议解决机制与法律援助途径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企业文化建设在劳动者保护中作用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劳动者基本权益保护概述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79" r="25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16" r="252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25" r="241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指具有劳动能力，以从事劳动获取合法收入作为生活来源的公民。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根据不同的标准，劳动者可分为全职、兼职、临时、季节性等类型；也可按行业、职业、技能等级等进行分类。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劳动者权益保护重要性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保障劳动者基本生活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劳动是劳动者的主要生活来源，保护劳动者权益就是保障其基本生活。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劳动者权益保护有助于减少社会矛盾和冲突，维护社会和谐稳定。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保护劳动者权益，提高劳动者积极性和创造力，有助于推动经济发展和社会进步。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我国劳动者权益保护法律法规不断完善，但在实际执行中仍存在一些问题，如拖欠工资、超时加班、劳动安全卫生条件差等。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国际上普遍重视劳动者权益保护，许多国家和地区都制定了严格的劳动法规和标准，并加强国际合作，共同打击侵犯劳动者权益的行为。同时，一些国际组织和机构也积极倡导和推动劳动者权益保护工作。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国内外劳动者权益保护现状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法律法规在劳动者保护中应用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042" b="11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劳动争议调解仲裁法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明确规定了劳动者的基本权利和义务，保障了劳动者的合法权益。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确立了社会保险制度，为劳动者提供了养老、医疗、工伤、失业、生育等方面的保障。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进一步规范了劳动合同的订立、履行、变更、解除和终止等环节，维护了劳动关系的稳定。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为劳动者提供了解决劳动争议的途径和程序，维护了劳动关系的和谐稳定。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各地根据实际情况，制定了不同的工时制度，如标准工时制、综合计算工时制和不定时工作制等，以适应不同行业和企业的需求。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最低工资标准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各地根据经济发展水平和物价水平等因素，制定了相应的最低工资标准，保障了劳动者的基本生活。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劳动保护规定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各地针对特定行业和工种，制定了相应的劳动保护规定，如高温津贴、防尘口罩等，以保障劳动者的身体健康和生命安全。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50" r="13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地方性政策法规补充说明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企业内部规章制度制定与执行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招聘与用工制度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企业应制定公平、合理的招聘与用工制度，明确招聘条件、程序和用工方式等，避免就业歧视和不公平待遇。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培训与发展制度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企业应建立完善的培训与发展制度，为劳动者提供必要的职业技能培训和晋升机会，提高劳动者的综合素质和竞争力。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企业应制定合理的薪酬与福利制度，确保劳动者的劳动报酬与其劳动贡献相符合，并依法为劳动者缴纳社会保险等福利费用。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劳动纪律与奖惩制度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企业应制定明确的劳动纪律和奖惩制度，规范劳动者的行为举止和工作态度，维护企业的正常生产经营秩序。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安全生产与职业病防护措施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3996" b="39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安全生产管理体系建立与实施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制定安全生产政策和目标，明确各级管理职责和工作程序。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建立安全生产管理组织机构，配备专职或兼职安全管理人员。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实施安全生产教育培训，提高员工安全意识和操作技能。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定期开展安全生产检查，及时发现和整改事故隐患。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355" r="5355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446" r="844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50" r="1755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对工作场所进行职业病危害因素检测，识别有害因素种类和浓度。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评估职业病危害因素对劳动者健康的影响程度和风险水平。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制定职业病防护措施和管理制度，确保劳动者健康与安全。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建立职业病危害因素监测和预警机制，及时发现和处理异常情况。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职业病危害因素识别与评估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https://d.book118.com/337101023064006044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2024-09-18T21:08:51.200</cp:lastPrinted>
  <dcterms:created xsi:type="dcterms:W3CDTF">2024-09-18T13:08:51Z</dcterms:created>
  <dcterms:modified xsi:type="dcterms:W3CDTF">2024-09-18T13:08:53Z</dcterms:modified>
</cp:coreProperties>
</file>