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9D440-5413-4462-8421-93567BF7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1FF7E-807D-42F8-B80F-1A759206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AC2A2-99FC-4676-AE63-C6AFFC29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68210-40BA-493B-8499-F4528E89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FFD04-8958-406B-927B-D3A0AFC6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3832F-82DC-4E57-902C-BA6FF80F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3E257-9977-414C-9ED7-04BBA91B9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6E89A-8179-4CA1-AC54-9DFF64BD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76249-98FB-4465-A92B-AAE2549DD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E0405-4670-495F-86F4-0B1AC555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9917A-03E0-4F89-AEA6-6673C33E2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31" Type="http://schemas.openxmlformats.org/officeDocument/2006/relationships/tags" Target="../tags/tag232.xml" /><Relationship Id="rId32" Type="http://schemas.openxmlformats.org/officeDocument/2006/relationships/tags" Target="../tags/tag233.xml" /><Relationship Id="rId33" Type="http://schemas.openxmlformats.org/officeDocument/2006/relationships/tags" Target="../tags/tag23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20201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十二指肠瘘的护理查房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十二指肠瘘的定义和分类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定义：十二指肠瘘是指十二指肠与腹膜腔之间形成的异常通道，导致消化液和食物从十二指肠漏入腹膜腔。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分类：根据病因和病理生理特点，十二指肠瘘可分为外伤性瘘、炎症性瘘和肿瘤性瘘。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外伤性瘘：由外伤导致，如腹部钝性创伤、锐器伤等。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炎症性瘘：由炎症导致，如胰腺炎、胆囊炎等。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肿瘤性瘘：由肿瘤导致，如胰腺癌、胆管癌等。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十二指肠瘘的病因和病理生理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病因：外伤、手术、感染、肿瘤等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病理生理：十二指肠内容物漏入腹腔，引起腹膜炎、腹腔感染等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临床表现：腹痛、腹胀、呕吐、发热等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诊断：影像学检查、腹腔镜检查等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治疗：手术治疗、抗生素治疗、营养支持等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十二指肠瘘的诊断与鉴别诊断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症状：腹痛、腹胀、呕吐、腹泻等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体征：腹部压痛、反跳痛、肠鸣音减弱等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辅助检查：X线、CT、MRI等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鉴别诊断：胃溃疡、十二指肠溃疡、肠梗阻等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治疗：手术治疗、保守治疗等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患者基本情况介绍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职业：农民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病史：十二指肠瘘，曾接受手术治疗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体格检查：腹部压痛、反跳痛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诊断：十二指肠瘘，伴感染、营养不良等并发症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家庭状况：已婚，有一子一女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现病史：近期出现腹痛、腹胀、呕吐等症状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辅助检查：血常规、生化检查、影像学检查等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患者病史及诊疗经过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病史：既往病史、家族史等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诊断：十二指肠瘘的诊断依据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护理：饮食护理、伤口护理等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主诉：腹痛、呕吐、体重下降等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检查：实验室检查、影像学检查等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治疗：手术治疗、药物治疗等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患者当前状况及辅助检查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患者基本信息：年龄、性别、病史等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临床表现：腹痛、呕吐、发热等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辅助检查：血常规、生化检查、影像学检查等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诊断结果：十二指肠瘘的诊断依据及鉴别诊断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治疗方案：手术治疗、药物治疗、饮食调整等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原因：十二指肠瘘导致的炎症、感染、组织损伤等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症状：腹痛、腹胀、恶心、呕吐等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护理措施：止痛药物、热敷、按摩等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预防措施：保持良好的生活习惯，避免刺激性食物，注意饮食卫生等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https://d.book118.com/337102020126006046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十二指肠瘘的护理查房</vt:lpstr>
      <vt:lpstr>目录</vt:lpstr>
      <vt:lpstr>疾病相关知识</vt:lpstr>
      <vt:lpstr>十二指肠瘘的定义和分类</vt:lpstr>
      <vt:lpstr>十二指肠瘘的病因和病理生理</vt:lpstr>
      <vt:lpstr>十二指肠瘘的诊断与鉴别诊断</vt:lpstr>
      <vt:lpstr>病例汇报</vt:lpstr>
      <vt:lpstr>患者基本情况介绍</vt:lpstr>
      <vt:lpstr>患者病史及诊疗经过</vt:lpstr>
      <vt:lpstr>患者当前状况及辅助检查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2024-09-21T21:01:21.210</cp:lastPrinted>
  <dcterms:created xsi:type="dcterms:W3CDTF">2024-09-21T13:01:21Z</dcterms:created>
  <dcterms:modified xsi:type="dcterms:W3CDTF">2024-09-21T13:01:23Z</dcterms:modified>
</cp:coreProperties>
</file>