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3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0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C3DCE-5A8F-4A9B-BFCB-913BF926C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19691-B3EF-4042-B885-DB2912C04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F8143-2238-42CC-B4A6-77AC04D15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490E8-BE30-4EFF-8F11-39828E919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339CF-D023-4791-B51F-372F1ED44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FAB68A-7156-437A-B436-B2B425647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36E840-FC21-430C-923D-ED56A7D4D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F3E5B-4F27-4BA7-8B51-1C5FBB7B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C3125-95A3-43AC-A8FE-C8F218B4D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3FC09-25C2-4ED3-8AB8-C2E408BD5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AFC4B-8147-4ABF-A3DA-9FAABADD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27" r:id="rId2"/>
    <p:sldLayoutId id="2147485928" r:id="rId3"/>
    <p:sldLayoutId id="2147485929" r:id="rId4"/>
    <p:sldLayoutId id="2147485930" r:id="rId5"/>
    <p:sldLayoutId id="2147485931" r:id="rId6"/>
    <p:sldLayoutId id="2147485932" r:id="rId7"/>
    <p:sldLayoutId id="2147485933" r:id="rId8"/>
    <p:sldLayoutId id="2147485934" r:id="rId9"/>
    <p:sldLayoutId id="2147485935" r:id="rId10"/>
    <p:sldLayoutId id="214748593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0211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人力资源管理与培训总结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人力资源管理体系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培训与发展体系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人力资源优化措施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培训成果与价值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https://d.book118.com/337102115114006032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人力资源管理与培训总结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2024-09-05T11:50:08.521</cp:lastPrinted>
  <dcterms:created xsi:type="dcterms:W3CDTF">2024-09-05T03:50:08Z</dcterms:created>
  <dcterms:modified xsi:type="dcterms:W3CDTF">2024-09-05T03:50:11Z</dcterms:modified>
</cp:coreProperties>
</file>