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47FD3-B540-48C7-864D-9285B5226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48C9A-A331-4FAB-BFDB-93F146163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85183-089D-405A-840C-1742A2869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2B0CA-7B9F-4030-97B9-5D7504982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C68B59-4494-4981-B9E2-D3493453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AAFF8-6B44-4AA5-92C8-6ACB3BC06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21050-5C27-4F90-AB69-9C65BC18F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DE536-88FF-4670-A392-06D4E5AA4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D05A2-EC22-46E0-8AD3-84C9B130C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E5BFD-ED10-4763-8200-B0888ECE8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D1F73-44CB-4CC6-91F8-F7B7BA927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031520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作者:XXX</a:t>
            </a: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游戏app项目融资计划书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融资需求与使用计划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项目进展计划与里程碑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附录与参考资料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当前游戏市场的现状和发展趋势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目标市场和潜在用户需求分析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竞争对手分析和竞争优势定位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项目定位和目标市场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项目内容和特点介绍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项目实施计划和时间表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上线运营、吸引用户、提高知名度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扩大市场份额、提升用户活跃度、实现盈利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成为行业领先品牌、拓展国际市场、持续创新和优化产品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游戏app市场分析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近年来，游戏app市场持续增长，市场规模不断扩大。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随着智能手机的普及和移动互联网的发展，游戏app的用户规模也在不断增长。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游戏app市场呈现出多样化、个性化、智能化的发展趋势。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我们的游戏app主要面向年轻人、学生和白领群体。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我们将根据不同用户群体的需求，推出多款游戏app，涵盖益智、休闲、冒险等多种类型。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用户画像与需求分析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我们的目标用户主要分布在一二线城市，也有部分用户来自三四线城市及农村地区。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游戏app用户中男女比例大致相当，但女性用户略多一些。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我们的目标用户主要是18-35岁的年轻人，其中学生和白领人群占据较大比例。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根据市场调查和用户调研，我们发现用户对游戏app的需求主要体现在以下几个方面：易上手、有趣好玩、画面精美、音效出色、社交互动、个性化定制等。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游戏app产品特点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我们的游戏app拥有丰富的游戏类型和精心设计的游戏关卡，满足不同玩家的喜好和挑战需求。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游戏app支持多人在线互动，玩家可以邀请朋友一起游戏，或者与其他玩家组队挑战更高难度的关卡。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我们的游戏app不仅具有高度的游戏体验，还融入了最新的游戏设计理念，让玩家在享受游戏乐趣的同时，也能感受到前所未有的创新体验。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我们不仅是一个游戏app，更是一个玩家社区。我们定期举办线上、线下活动，鼓励玩家之间的互动和交流。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我们的游戏app注重用户体验，界面简洁、操作便捷，让玩家在游戏中感受到流畅、自然的操作感受。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游戏app支持个性化定制，玩家可以根据自己的喜好调整游戏设置、选择角色装备等，让每个玩家都能在游戏中找到属于自己的乐趣。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产品优势与差异化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我们的团队成员拥有丰富的游戏开发经验，精通多种编程语言和游戏引擎，能够实现复杂的技术需求。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我们的游戏app支持iOS、Android等多个平台，让玩家在任何设备上都能享受到一致的游戏体验。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跨平台开发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我们拥有专业的数据分析团队，能够实时监控游戏运行情况，根据玩家行为进行优化调整，提升游戏性能和用户体验。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技术实现与团队能力展示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融资需求与使用计划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计算开发成本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考虑市场推广费用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预测运营成本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确定融资金额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融资需求计算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根据游戏app的开发周期、人员工资、设备租赁费用等，计算出总的开发成本。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根据预期的市场推广计划，计算相应的广告费用、宣传资料制作费用等。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包括服务器租赁费用、带宽费用、维护费用等，根据游戏app的规模和用户量进行预测。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综合考虑开发、市场推广和运营成本，确定需要的融资金额。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https://d.book118.com/337103152022006044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2024-09-18T07:37:10.906</cp:lastPrinted>
  <dcterms:created xsi:type="dcterms:W3CDTF">2024-09-17T23:37:10Z</dcterms:created>
  <dcterms:modified xsi:type="dcterms:W3CDTF">2024-09-17T23:37:13Z</dcterms:modified>
</cp:coreProperties>
</file>