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CA10E-7322-4518-B549-3B6DD3A88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02B5C-66B2-4AC1-BFD6-76358E7BD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25EC7-DEF3-494F-B608-66246C6E8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E2030-B396-444D-9FD7-7A9A08A72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B568E7-7FC4-4971-A216-03C6F2871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69186D-BCF7-42E3-BC99-A8D54550D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7F405-B27E-4CE7-82C5-E8CBCF936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38523-9E1B-442C-9560-E187B3EED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0CDCD-D778-4473-AD35-1789B29F6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5F8B9-6EAC-4989-B394-46905EA6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06F84-61FD-4CFC-931D-B9549570D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0411402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护理领域的职业发展与前景展望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护理教育及培训体系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护理职业发展规划与策略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护理领域前沿技术及应用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护理人才市场需求与供给分析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未来护理行业挑战与机遇并存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护理人才供需状况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国内护理人才短缺，尤其是高素质护理人才；国外护理人才相对充足，但同样面临老龄化带来的挑战。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护理教育及培训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国内护理教育逐渐受到重视，但教育资源仍不均衡；国外护理教育体系较为完善，注重实践能力和综合素质培养。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国内护理服务质量参差不齐，整体有待提高；国外护理服务质量较高，注重个性化、人性化服务。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国内外护理行业现状对比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随着国际医疗合作日益密切，护理人才将有更多机会参与国际交流和学习，提升职业发展空间。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随着全球老龄化加剧，护理行业需求将持续增长，为护理人才提供更多就业机会。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互联网、大数据、人工智能等科技手段与护理行业的融合，将提高护理服务效率和质量，创造新的就业形态。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国家医疗卫生政策对护理行业的发展具有导向作用，如医保政策、分级诊疗制度等将影响护理服务的需求和供给。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完善的护理法规和标准体系有助于规范护理行为，保障患者和护士的权益，促进护理行业的健康发展。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护理法规及标准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国家对护理教育和培训的政策支持将有助于提高护理人才素质，推动护理行业的可持续发展。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护理教育及培训体系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通过系统学习医学、护理学等专业知识，培养具备独立工作能力的专业护士。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为在职护士提供进修、培训等机会，更新知识、提高技能，满足职业发展需求。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学历教育与继续教育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大专及以上学历教育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通过临床实习、模拟训练等方式，提高护士的实践操作技能。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实践技能培养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制定严格的实践技能考核标准，确保护士具备合格的操作能力和专业素养。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实践技能培养与考核标准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国内外教育资源整合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借鉴国际先进护理教育理念和实践经验，优化我国护理教育资源配置。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加强与国际护理教育机构的合作与交流，提升我国护理教育的国际影响力。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国内外教育资源整合与合作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护理职业发展规划与策略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制定实现路径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通过教育培训、实践经验积累、专业认证等方式，不断提升自身专业素养和实践能力，逐步实现职业目标。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持续学习和自我提升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关注行业动态和新技术发展，参加专业培训和学术交流活动，保持专业竞争力和市场适应性。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设定明确的职业目标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根据个人兴趣、专业能力和市场需求，设定短期和长期的职业目标。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个人职业目标设定和实现路径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加强教育培训和人才培养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通过定期的培训、轮训、实践锻炼等方式，提高护士的专业素养和实践能力，培养高素质的护理人才。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鼓励创新和科研发展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鼓励护士开展护理科研和技术创新，提高护理服务的科技含量和专业化水平。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建立完善的职业发展体系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包括职业发展规划、培训提升、绩效考核、激励机制等方面，为护士提供良好的职业发展环境和支持。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组织层面支持措施和政策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https://d.book118.com/337104114025006051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2024-09-24T01:38:55.327</cp:lastPrinted>
  <dcterms:created xsi:type="dcterms:W3CDTF">2024-09-23T17:38:55Z</dcterms:created>
  <dcterms:modified xsi:type="dcterms:W3CDTF">2024-09-23T17:38:57Z</dcterms:modified>
</cp:coreProperties>
</file>