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10E673-A9FC-4661-91EA-1AB47E210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A833A-EB21-4F9D-8AA0-1CF508486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FBF18-8C96-4DFF-86B0-DFA507F8F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C857ED-DB59-4238-B461-CABCAE646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C3EC35-BA90-4E51-A3CD-5439954FE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4754C6-7EA8-4BE6-A58C-EF197F501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4E6D7C-44B9-4137-9F52-F0F48B64A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9A19BF-6B6D-43AE-81D3-C72488501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A839B-6F2B-4A6A-B529-4B425A7E2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977A9-DA9C-4C8B-8305-BFFA4DD67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5A267-06ED-49E3-A1A1-2758CF24F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0502606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68.酒店管理中的文化传承和创新创业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酒店管理中的文化传承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创新创业在酒店管理中的应用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文化传承与创新创业的结合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酒店管理中文化传承和创新创业的实践案例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通过传承酒店文化，弘扬行业精神，提升酒店品牌形象和知名度。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弘扬酒店文化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0000" r="3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推动行业发展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0375" r="30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创新创业是酒店业适应市场需求、提高竞争力的重要手段。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文化传承和创新创业相互促进，共同推动酒店业的持续发展。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传承是根基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酒店文化是酒店业的根基，传承优秀文化有助于酒店业保持稳定并持续发展。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创新是动力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在传承的基础上进行创新，是酒店业不断前进的动力和源泉。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融合是未来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将传统文化与现代创新相融合，是酒店业未来发展的必然趋势。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传承与创新的重要性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酒店管理中的文化传承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挖掘历史文化资源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通过文献研究、实地考察等方式，深入挖掘酒店所在地的历史文化资源，如建筑风格、民俗风情、传统手工艺等。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保护文化遗产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对挖掘出的历史文化资源进行科学评估和保护，如修缮历史建筑、抢救濒危文化遗产等，确保传统文化的传承和延续。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传承非物质文化遗产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通过举办文化活动、邀请文化传承人等方式，将非物质文化遗产如戏曲、舞蹈、音乐等引入酒店，让客人亲身体验传统文化的魅力。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传统文化的挖掘与保护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地域文化的融合与展示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在酒店设计和装修中，充分融合当地的地域特色和文化元素，如民族图案、地方材料等，营造出具有地域文化氛围的酒店环境。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展示地域文化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通过酒店内的文化展览、文化讲座等方式，向客人展示当地的历史文化、风土人情等，让客人更好地了解当地文化。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地域美食推广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将当地的美食文化引入酒店餐饮，推出具有地域特色的菜品和饮品，让客人在品尝美食的同时感受地域文化的独特魅力。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融合地域特色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企业文化的建设与传承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塑造独特企业文化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根据酒店定位和市场需求，塑造独特的企业文化，包括企业价值观、服务理念、经营哲学等，为酒店发展提供精神动力。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传承企业文化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通过员工培训、文化活动等方式，将企业文化传承下去，让员工深刻理解并认同企业文化，形成共同的价值追求和行为准则。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创新与发展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在传承企业文化的基础上，鼓励员工创新和发展，不断推陈出新，使企业文化在传承中焕发出新的生机和活力。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创新创业在酒店管理中的应用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培养酒店员工敢于挑战传统、追求卓越的创新意识，鼓励员工提出新思路、新方法。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创新意识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将创新理念融入酒店日常经营中，通过改进服务流程、提升客户体验等方式实践创新。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创新实践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建立创新成果评估机制，对酒店员工的创新实践进行定期评估，激励优秀创新成果。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创新成果评估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创新理念的培养与实践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关注酒店行业市场趋势和客户需求变化，发现潜在的创业机会。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市场洞察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充分利用酒店内外部资源，如技术、人才、品牌等，为创业提供有力支持。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对创业机会进行风险评估，制定应对策略，降低创业风险。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风险评估与应对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创业机会的识别与把握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https://d.book118.com/337105026061006052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2024-09-25T20:47:29.284</cp:lastPrinted>
  <dcterms:created xsi:type="dcterms:W3CDTF">2024-09-25T12:47:29Z</dcterms:created>
  <dcterms:modified xsi:type="dcterms:W3CDTF">2024-09-25T12:47:31Z</dcterms:modified>
</cp:coreProperties>
</file>