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88703-9C4F-4FA1-9AE9-B451A9BA8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6A53B-A3A3-4BC4-BE18-6489EC86D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37A69-884E-4350-BFF7-05EF8E94A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62818-AB50-44B3-9385-BC16329E5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E39CB7-04B3-436A-BD1E-2DCE5BC6F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4EC754-E1C7-4BD1-91D4-A47903625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ABB0FB-D313-4D5A-AB60-0EC2DEC66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703C1-8750-492A-91FE-026AADAEF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39C7F-BD39-4245-9055-144813642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3F2E9-BD90-4E05-B55D-59640BBCE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51964-D750-4419-B81E-8CF3B298A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10023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呼吸道感染预防工作实施的详细指南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呼吸道感染的预防策略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呼吸道感染预防工作的实施步骤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呼吸道感染预防工作的挑战与对策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预防和控制呼吸道感染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本指南旨在提供全面、实用的建议，以帮助公众有效预防和控制呼吸道感染，降低感染风险。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应对全球卫生挑战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呼吸道感染是全球面临的重大卫生挑战之一，本指南的实施有助于减轻医疗系统负担，保护公众健康。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347" b="193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453" b="34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呼吸道感染的危害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严重健康威胁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呼吸道感染可引起一系列症状，如咳嗽、发热、呼吸困难等，严重时可导致肺炎、支气管炎等并发症，甚至危及生命。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高传染性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呼吸道感染病毒和细菌具有高度传染性，可通过飞沫、接触等途径迅速传播，给个人和社会带来巨大风险。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经济和社会负担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呼吸道感染的爆发和传播会对经济和社会造成严重影响，如医疗资源紧张、生产力下降、社会秩序紊乱等。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呼吸道感染的基本知识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358" r="143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呼吸道感染是由病毒、细菌等微生物引起的呼吸道炎症，包括上呼吸道感染和下呼吸道感染。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根据感染部位不同，可分为上呼吸道感染（如感冒、喉炎等）和下呼吸道感染（如支气管炎、肺炎等）。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呼吸道感染的定义和分类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常见的症状包括发热、咳嗽、喉咙痛、流鼻涕、打喷嚏等。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严重感染时可能出现呼吸急促、胸痛、咳痰等症状，甚至可能导致呼吸困难和呼吸衰竭。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呼吸道感染的症状和表现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病毒或细菌通过飞沫传播，如咳嗽、打喷嚏或谈话时产生的飞沫。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88" r="258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粪口传播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" r="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通过接触被污染的物品或表面，然后触摸口、鼻或眼等部位而感染。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某些病毒或细菌可通过粪便污染食物或水源，进而引起感染。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呼吸道感染的预防策略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呼吸道礼仪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4436" r="443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经常用肥皂和流动水洗手，或使用含有至少60%酒精的洗手液。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咳嗽或打喷嚏时，用纸巾、手肘或衣物遮住口鼻。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尽量避免与生病的人密切接触，特别是在他们生病的前几天到症状消失后的一段时间。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保持充足的睡眠，均衡的饮食，适当的锻炼，以及避免吸烟和过量饮酒。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室内通风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定期开窗通风，保持空气流通。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清洁和消毒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定期清洁和消毒家居和工作场所，特别是经常接触的物体和表面。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避免拥挤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在呼吸道疾病高发季节，尽量避免前往拥挤的公共场所。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在公共场所或无法保持社交距离的情况下，佩戴口罩可以降低感染风险。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https://d.book118.com/337110023135006033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2024-09-07T07:07:01.834</cp:lastPrinted>
  <dcterms:created xsi:type="dcterms:W3CDTF">2024-09-06T23:07:01Z</dcterms:created>
  <dcterms:modified xsi:type="dcterms:W3CDTF">2024-09-06T23:07:03Z</dcterms:modified>
</cp:coreProperties>
</file>