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264C6-AA9B-42DC-82EF-9B2364F52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80399-4996-47CB-9F67-70F845286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1D91C-0D54-442F-9790-CAC4D4159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659B5-83E9-4899-B9E3-4DC2D4EE7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6D5680-E0EE-4065-8169-5DA7A28E1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55206B-09CE-4B01-BC31-42E806530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A953A3-9767-434F-81C3-004DA173B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B5635-7F9C-409E-8C3D-693F39391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0DB61-6FF9-4E5B-8710-A9B46209F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B6E38-A2A9-4011-8528-185B454E6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1CC8F-C63A-4FAA-8611-6BC19F46C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10031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广告设计中的文字表达与排版技巧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文字表达在广告设计中的重要性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文字排版基本原则与技巧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文字表达策略及案例分析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排版风格与视觉冲击力提升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文字与图片融合技巧探讨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动态文字设计及视频广告应用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总结：提高广告设计中文字表达与排版水平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文字表达在广告设计中的重要性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广告文字需要简洁明了，能够快速准确地传递产品或服务的信息。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清晰明了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避免歧义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通过加粗、变色、加大字号等方式突出关键词汇，帮助消费者快速抓住重点。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广告文字应该避免使用模棱两可或容易产生误解的词汇和表达方式。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广告文字需要与品牌形象和调性相符合，体现品牌的独特性和价值观。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符合品牌调性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通过独特的词汇、句式和表达方式，创造品牌专属的语言和风格。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创造品牌语言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通过反复使用特定的词汇和表达方式，加深消费者对品牌的印象和认知。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强化品牌印象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塑造品牌形象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使用故事化手法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通过讲述故事、描绘场景等方式，让消费者更容易产生共鸣和情感联系。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运用修辞手法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运用比喻、拟人、排比等修辞手法，增强广告文字的表现力和感染力。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触动情感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广告文字需要触动消费者的情感，引发共鸣，从而增强广告的吸引力和感染力。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9" b="4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激发消费者情感共鸣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文字排版基本原则与技巧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根据广告主题和目标受众选择合适的字体风格，如现代、传统、手写等。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750" r="19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字体风格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确保所选字体在广告中的可读性，避免使用过于花哨或难以辨认的字体。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字体可读性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458" r="22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使用不同字体进行搭配时，要注意风格统一、大小合适、颜色协调。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字体搭配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字体选择与搭配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383" r="73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字距调整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根据字体和版面需要，适当调整字距，使文字排列更加紧凑或宽松。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根据广告版面和重要性选择合适的字号，确保文字在视觉上的层次感。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行距设置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适当设置行距，使文字在版面中更加舒适、易读。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字号、行距与字距调整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对齐方式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根据广告版面和设计需求选择合适的对齐方式，如左对齐、右对齐、居中对齐等。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文字分布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合理安排文字在版面中的位置，保持整体平衡和视觉美感。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留白处理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适当运用留白技巧，使文字在版面中更加突出、易读。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文字对齐与分布方式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文字表达策略及案例分析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精炼文字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使用简短、有力的词汇和句子，避免冗长和复杂的表达。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通过加大字号、加粗、变色等方式突出关键词汇，引导读者关注重要信息。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简洁排版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保持版面整洁，避免过多装饰和复杂排版，让读者能够快速捕捉到关键信息。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简洁明了，突出重点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6" b="14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运用新颖、独特的词汇和表达方式，激发读者好奇心。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创新词汇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通过生动形象的比喻，将抽象的概念具象化，帮助读者更好地理解广告信息。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巧妙比喻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适当运用幽默元素，让广告更具趣味性和吸引力。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幽默诙谐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创意独特，吸引眼球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文字表达应与品牌形象和广告主题保持一致，传达出统一的信息和风格。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体现品牌特色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挖掘品牌独特性和核心价值，通过文字表达展现出来，加深读者对品牌的印象。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符合目标受众喜好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了解目标受众的需求和喜好，运用符合其口味的文字表达方式，提高广告的接受度和共鸣感。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符合品牌形象和广告主题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排版风格与视觉冲击力提升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现代简约风格追求简洁、清晰，去除多余的装饰，突出主题。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以黑、白、灰为主色调，搭配少量鲜艳色彩，营造现代感。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选用无衬线字体或现代感强的字体，增强视觉冲击力。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现代简约风格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https://d.book118.com/337110031135006033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2024-09-07T07:07:01.872</cp:lastPrinted>
  <dcterms:created xsi:type="dcterms:W3CDTF">2024-09-06T23:07:01Z</dcterms:created>
  <dcterms:modified xsi:type="dcterms:W3CDTF">2024-09-06T23:07:03Z</dcterms:modified>
</cp:coreProperties>
</file>