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DF227-D09F-43F8-BCC8-D5DB86FC5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3ED2B-4DE3-4A49-ACAB-CDF6B9571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00C6E-F5F4-4C23-B451-74243D8E0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0DBC9-C265-4454-81CB-39D10EBEB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2BDCAB-5D36-4EEE-B993-7AD2C785B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CC05C-0F16-45FC-8A72-DCEC88057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2BD501-26F3-4FEC-8ACA-628E33B7C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267A6-471E-4833-BD0C-896B9265B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52070-AD6A-4F60-A287-433C792D8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94508-280C-4205-BFB0-49DF2C8BD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07007-6C65-4EF1-AE4E-07EBB4E98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10062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检查管理的人员配备与岗位职责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人员配备与岗位职责的关系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检查管理中存在的问题与解决方案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通过合理的人员配备和明确的岗位职责，确保检查工作的高效进行。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保证检查质量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确保检查人员具备相应的专业素质和技能，从而保证检查结果的准确性和可靠性。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通过检查管理，及时发现和纠正企业存在的问题，推动企业持续改进和提升竞争力。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通过检查管理，可以及时发现潜在的风险和隐患，避免或减少事故的发生，保障企业的安全生产和员工的生命安全。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检查管理可以对企业各项流程进行全面梳理和评估，发现流程中的瓶颈和问题，提出优化建议，提高企业的运营效率。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通过检查管理提供的数据和信息，可以为企业的决策提供有力支持，帮助企业做出更加科学、合理的决策。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规范、高效的检查管理可以提升企业的整体形象，增强客户对企业的信任和好感度，有利于企业的市场拓展和品牌建设。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根据企业规模、业务量、检查任务等因素，合理配置检查人员数量，确保检查工作的高效进行。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检查人员应具备高度的责任心、专业知识和严谨的工作态度，能够准确识别问题并提出改进意见。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检查人员素质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检查人员的数量和素质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包括相关法律法规、行业标准、检查技能等方面的培训，提高检查人员的业务水平和综合素质。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采用定期考核和绩效评估的方式，对检查人员的工作表现进行评价，确保检查工作的质量和效率。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检查人员的培训和考核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通过设立奖励制度、晋升机会等措施，激发检查人员的工作积极性和创新精神。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建立严格的责任追究制度，对违反规定、造成损失的检查人员进行惩处，确保检查工作的公正性和严肃性。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81" r="24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检查人员的激励和约束机制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检查人员需对受检对象进行全面、客观、公正的检查，确保检查结果真实、准确。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检查人员有权要求受检对象提供必要的资料、文件和证明材料，并对其进行认真核查。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检查人员应严格遵守检查工作纪律和保密规定，不得泄露检查情况和结果。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89" b="76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检查人员的职责和权限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检查工作应遵循一定的流程和规范，包括检查前准备、现场检查、检查后处理等环节。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检查人员应认真制定检查计划和方案，明确检查目标、范围、重点和要求。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现场检查时，检查人员应按照计划和方案进行，认真记录检查情况，发现问题及时与受检对象沟通。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检查工作的流程和规范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对检查工作中发现的问题和不足，应及时采取整改措施，确保检查工作质量和效果。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加强对检查人员的培训和管理，提高其业务素质和职业道德水平，确保检查工作的公正性和权威性。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514" b="2251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建立健全的监督检查机制，对检查工作进行定期或不定期的抽查、复查和评估。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检查工作的监督和评估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https://d.book118.com/337110062066006033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2024-09-06T22:06:10.128</cp:lastPrinted>
  <dcterms:created xsi:type="dcterms:W3CDTF">2024-09-06T14:06:10Z</dcterms:created>
  <dcterms:modified xsi:type="dcterms:W3CDTF">2024-09-06T14:06:11Z</dcterms:modified>
</cp:coreProperties>
</file>