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B628E-A0CB-4163-8988-9C3D7AC6B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54696-B6D6-48D1-B74D-5F4B84AC6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AD9C3-776A-4D9B-9D4F-225B64488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5430B-E6CC-4B8E-B6F0-AC430951D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6F0E9-535C-4794-BE8C-15C025B1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998A3-ECC8-429E-8DAA-65E705F14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4F4B4-1CAE-40D4-B969-8C51071B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7B393-EC61-4B23-BFB4-3245A8EF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ABEE8-7340-4767-BC05-19CB97B4C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92BC2-EB65-4322-A4EC-1450A955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F1CE8-8741-43AC-9CCB-C5B12517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1026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三基护理基础病例分析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三基护理基础理论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病例护理过程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病例护理效果分析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三基护理基础病例分析总结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88" b="206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反复咳嗽、咳痰、气喘10余年，加重2周。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患者10年前诊断为慢性阻塞性肺疾病（COPD），长期吸烟史。近2周来，咳嗽、咳痰加重，伴有发热、气喘，夜间不能平卧。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体温38℃，呼吸急促，口唇发绀，肺部听诊可闻及干湿啰音。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563" r="195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病例护理需求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提供呼吸道护理，保持呼吸道通畅，协助排痰。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监测生命体征，观察病情变化，及时发现和处理并发症。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给予心理支持，缓解患者焦虑和恐惧情绪。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指导患者进行呼吸功能锻炼和康复训练。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三基护理基础理论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三基护理是指基础理论、基本知识、基本技能的护理。它强调在临床护理中，必须掌握和运用护理的基本理论、基本知识和基本技能，才能有效地进行护理工作，提高护理质量。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三基护理是临床护理的基础，是保证患者安全和护理质量的重要保障。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三基护理基本概念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以患者为中心，全面评估、及时处理、科学记录。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观察病情，及时处理病情变化，科学评估患者情况，制定并实施护理计划，记录护理过程和效果。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三基护理原则和方法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通过对具体病例的分析，运用三基护理理论和方法，评估患者的病情和需求，制定个性化的护理计划，实施科学有效的护理措施，并记录护理效果。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在临床实践中，将三基护理理论和方法应用于具体病例的护理中，提高护理效果和患者满意度。同时，通过对病例的总结和反思，不断优化和完善三基护理理论和方法。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三基护理在病例中的应用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病例护理过程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https://d.book118.com/337111026065006035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2024-09-09T22:31:17.641</cp:lastPrinted>
  <dcterms:created xsi:type="dcterms:W3CDTF">2024-09-09T14:31:17Z</dcterms:created>
  <dcterms:modified xsi:type="dcterms:W3CDTF">2024-09-09T14:31:19Z</dcterms:modified>
</cp:coreProperties>
</file>