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EE9D3-05AD-4F25-8168-792E8045B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43715-79AE-4931-BDD9-4849F68E4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70B2A-D24A-4DC5-B213-645DCF635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C38E9-8053-4822-B281-CDE15A396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17653E-F854-4302-88A1-7F3C58131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C52AEA-B894-44F2-9343-EAF18E216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B3406-F2A7-4993-B608-516AC64C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26E76-0DFB-4F3F-BE04-C62D5B47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BC610-E2F1-4D09-A93C-112FF73FD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8B039-99B1-4099-B8BC-7A146DC5E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CD61D-B6C7-4F5D-9F1F-26CAFD7B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1140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微笑沟通建立和谐的人际关系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沟通重要性及微笑作用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微笑沟通技巧与方法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应对不同场合下微笑沟通策略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跨越文化差异，实现有效微笑沟通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实践中提升微笑沟通能力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总结：让微笑成为我们共同语言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沟通重要性及微笑作用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沟通促进理解和共识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通过有效的沟通，人们可以消除误解和分歧，达成共识和合作。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沟通有助于建立和维护关系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良好的沟通能够增强人们之间的信任和亲密感，有助于建立和维护健康、稳定的人际关系。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沟通是人际关系的基础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通过沟通，人们可以了解彼此的思想、情感和需求，从而建立联系和互动。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沟通在人际关系中地位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618" b="76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微笑在沟通中传递信息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微笑表示友好和善意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微笑是一种非言语信号，可以传达友好、善意和亲切的信息，有助于拉近人与人之间的距离。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微笑缓解紧张气氛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在沟通中，微笑可以缓解紧张、尴尬的气氛，使交流更加轻松、自然。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微笑鼓励他人表达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当他人表达观点或情感时，以微笑回应可以表达尊重和鼓励，有助于促进更深入的交流。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微笑增强亲和力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微笑可以增强一个人的亲和力，使他更容易被他人接受和喜欢，从而有助于建立信任和良好的人际关系。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微笑展示真诚和自信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真诚的微笑可以展示一个人的真诚和自信，有助于赢得他人的信任和尊重。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微笑传递积极情绪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微笑可以传递积极、乐观的情绪，激发他人的积极情绪，从而建立更加积极、健康的人际关系。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微笑有助于建立信任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微笑沟通技巧与方法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微笑是一种非言语沟通方式，能够传递友善、亲切和开放的态度。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在与他人交流时，保持真诚的微笑有助于缓解紧张气氛，建立信任。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微笑可以拉近人与人之间的距离，让对方感受到你的善意和尊重。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真诚微笑表达友善态度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489" b="174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倾听对方需求并给予回应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倾听是有效沟通的关键，通过倾听可以了解对方的需求、观点和感受。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在倾听过程中，保持专注和耐心，不要打断对方或者急于表达自己的观点。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给予对方积极的回应，比如点头、微笑或者重复对方说的话，表示你在认真倾听。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在交流中，多使用肯定性的词语和句式，比如“我理解你的感受”、“你的想法很有创意”等。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避免使用消极、批评性的语言，以免让对方感到受挫或者不舒服。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6" r="95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37" r="9437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使用积极、鼓励性的语言可以激发对方的表达欲望，增强彼此的互动。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用积极语言鼓励对方表达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应对不同场合下微笑沟通策略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在工作场合中，保持微笑可以传递出友好和亲切的信息，有助于与同事和客户建立良好的关系。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注意微笑的时机和程度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在适当的时机和情境下展示微笑，避免过于夸张或不够真诚的微笑，以免给人不专业或敷衍的印象。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在不同的文化背景下，微笑的含义和接受程度可能有所不同。因此，在与来自不同文化背景的人交往时，需要尊重对方的习惯和理解微笑的方式。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工作场合中专业而亲切微笑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在社交场合中，微笑是表达热情和友好的重要方式。通过微笑，可以向他人传递出愿意交流和建立联系的信号。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展现热情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微笑应该是自然的，不要刻意掩饰或夸张。真实的微笑能够让人感到舒适和放松，有助于建立深入的社交关系。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当他人向你微笑时，及时回应以展示你的友好和尊重。这种互动可以加深彼此之间的联系和信任。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回应他人微笑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社交场合中热情而自然微笑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https://d.book118.com/337111140036006041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2024-09-13T23:18:47.787</cp:lastPrinted>
  <dcterms:created xsi:type="dcterms:W3CDTF">2024-09-13T15:18:47Z</dcterms:created>
  <dcterms:modified xsi:type="dcterms:W3CDTF">2024-09-13T15:18:49Z</dcterms:modified>
</cp:coreProperties>
</file>