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6EEB58-6CF4-481C-8EAA-EB0E2C6EF7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084C98-C324-420A-B742-971DF2C668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815C05-710F-40B1-80C1-A6C6BC529F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B3E70F-92F6-434D-AC1D-6A3ACEA5BE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ADEFEE-F8E7-442E-AE0F-D94A3AEACB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AD2854-99DC-4E23-A1DA-113213A2E6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FA146A-BC46-433C-8858-75287BE681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C61546-0A8D-4141-A9AE-42FB00D5D1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38988D-B35D-46CC-9462-257A2A83C2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087FFD-05D2-45CC-844C-1BE5717508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1C177D-E158-4F91-8F6E-7090EEA5EC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711120014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43473" y="903968"/>
            <a:ext cx="5970206" cy="262767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煤矿安全风险管控和隐患排查治理解读示范</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862241" y="1715556"/>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煤矿安全生产现状及重要性</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煤矿安全风险管控体系构建</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隐患排查治理工作部署与落实</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典型案例分析与经验分享</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挑战与对策建议</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总结回顾与展望未来工作方向</a:t>
            </a:r>
          </a:p>
        </p:txBody>
      </p:sp>
      <p:sp>
        <p:nvSpPr>
          <p:cNvPr id="4" name="TextBox 4"/>
          <p:cNvSpPr txBox="1"/>
          <p:nvPr/>
        </p:nvSpPr>
        <p:spPr>
          <a:xfrm>
            <a:off x="204063" y="448673"/>
            <a:ext cx="1945005" cy="116615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45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193557" y="806285"/>
            <a:ext cx="3649213" cy="55738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77000"/>
              </a:lnSpc>
              <a:spcBef>
                <a:spcPct val="0"/>
              </a:spcBef>
            </a:pPr>
            <a:r>
              <a:rPr lang="en-US" sz="3000" b="1">
                <a:solidFill>
                  <a:schemeClr val="accent1">
                    <a:alpha val="100000"/>
                  </a:scheme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4500" b="1">
                <a:solidFill>
                  <a:srgbClr val="152815">
                    <a:alpha val="100000"/>
                  </a:srgbClr>
                </a:solidFill>
                <a:latin typeface="Microsoft Yahei"/>
                <a:ea typeface="Microsoft Yahei"/>
                <a:cs typeface="Microsoft Yahei"/>
              </a:rPr>
              <a:t>煤矿安全生产现状及重要性</a:t>
            </a:r>
          </a:p>
        </p:txBody>
      </p:sp>
      <p:sp>
        <p:nvSpPr>
          <p:cNvPr id="5" name="TextBox 5"/>
          <p:cNvSpPr txBox="1"/>
          <p:nvPr/>
        </p:nvSpPr>
        <p:spPr>
          <a:xfrm>
            <a:off x="1246164" y="4668548"/>
            <a:ext cx="3135630" cy="59535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400">
                <a:solidFill>
                  <a:srgbClr val="000000">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054" b="505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1219" b="1121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煤矿安全生产现状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煤矿事故频发</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近年来，尽管煤矿安全技术和管理水平有所提高，但煤矿事故仍时有发生，给人民生命财产安全带来严重威胁。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安全生产基础薄弱</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部分煤矿企业安全生产投入不足，安全设施不完善，安全生产条件相对较差。</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从业人员素质参差不齐</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煤矿从业人员数量众多，但部分人员安全意识淡薄，安全操作技能有待提高。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7333" r="733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煤矿安全生产直接关系到人民生命财产安全，是煤炭工业可持续发展的前提和保障。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保障人民生命财产安全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煤炭是我国重要的能源资源，煤矿安全生产对于保障能源供应、促进经济社会发展具有重要意义。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促进经济社会发展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煤矿事故往往造成严重的人员伤亡和财产损失，给受害者家庭带来巨大痛苦，处理不当还可能引发社会不稳定因素。</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维护社会稳定</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煤矿安全生产重要性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2165" r="2216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国家相继出台了一系列煤矿安全生产的法律法规和标准规范，为煤矿安全生产提供了法制保障。</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安全生产法律法规体系不断完善</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国家提高了煤矿安全准入门槛，要求煤矿必须具备相应的安全生产条件和能力。</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严格煤矿安全准入制度</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各级煤矿安全监管监察机构加强了对煤矿企业的监督检查和执法力度，严厉打击违法违规行为。</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强化煤矿安全监管监察</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国家鼓励和支持煤矿企业采用新技术、新工艺、新装备，提高煤矿安全生产科技保障能力。</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推进煤矿安全科技进步</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国家政策与法规要求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4500" b="1">
                <a:solidFill>
                  <a:srgbClr val="152815">
                    <a:alpha val="100000"/>
                  </a:srgbClr>
                </a:solidFill>
                <a:latin typeface="Microsoft Yahei"/>
                <a:ea typeface="Microsoft Yahei"/>
                <a:cs typeface="Microsoft Yahei"/>
              </a:rPr>
              <a:t>煤矿安全风险管控体系构建</a:t>
            </a:r>
          </a:p>
        </p:txBody>
      </p:sp>
      <p:sp>
        <p:nvSpPr>
          <p:cNvPr id="5" name="TextBox 5"/>
          <p:cNvSpPr txBox="1"/>
          <p:nvPr/>
        </p:nvSpPr>
        <p:spPr>
          <a:xfrm>
            <a:off x="1246164" y="4668548"/>
            <a:ext cx="3135630" cy="59535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400">
                <a:solidFill>
                  <a:srgbClr val="000000">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风险识别</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通过全面梳理煤矿生产流程，识别潜在的安全风险点，包括瓦斯、水害、火灾、顶板、机电等方面。</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风险评估</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对识别出的风险点进行定性和定量评估，确定风险等级，为制定管控措施提供依据。</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根据风险评估结果，对风险点进行分级管理，明确各级管控责任和措施。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分级管控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针对不同等级的风险点，制定具体的管控策略，包括技术措施、管理措施、应急措施等。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管控策略</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风险分级管控策略制定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结合煤矿实际情况，编制完善的应急预案，明确应急组织、通讯联络、现场处置等方面要求。</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演练实施</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定期开展应急演练，提高员工应急处置能力，检验应急预案的实用性和可操作性。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应急预案</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应急预案编制与演练实施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060" b="2406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定期对煤矿安全风险管控工作进行监督检查，发现问题及时整改。</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根据监督检查结果和实际情况，对风险管控工作进行持续改进，提高煤矿安全管理水平。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持续改进机制建立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持续改进</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监督检查</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4500" b="1">
                <a:solidFill>
                  <a:srgbClr val="152815">
                    <a:alpha val="100000"/>
                  </a:srgbClr>
                </a:solidFill>
                <a:latin typeface="Microsoft Yahei"/>
                <a:ea typeface="Microsoft Yahei"/>
                <a:cs typeface="Microsoft Yahei"/>
              </a:rPr>
              <a:t>隐患排查治理工作部署与落实</a:t>
            </a:r>
          </a:p>
        </p:txBody>
      </p:sp>
      <p:sp>
        <p:nvSpPr>
          <p:cNvPr id="5" name="TextBox 5"/>
          <p:cNvSpPr txBox="1"/>
          <p:nvPr/>
        </p:nvSpPr>
        <p:spPr>
          <a:xfrm>
            <a:off x="1246164" y="4668548"/>
            <a:ext cx="3135630" cy="59535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400">
                <a:solidFill>
                  <a:srgbClr val="000000">
                    <a:alpha val="100000"/>
                  </a:srgbClr>
                </a:solidFill>
                <a:latin typeface="Microsoft Yahei"/>
                <a:ea typeface="Microsoft Yahei"/>
                <a:cs typeface="Microsoft Yahei"/>
              </a:rPr>
              <a:t>CHAPTER</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日常排查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建立日常排查制度，鼓励员工在日常工作中发现隐患并及时上报，形成全员参与隐患排查的良好氛围。</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定期排查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按照规定的周期和时间节点，对煤矿各生产系统和区域进行全面排查，确保无死角、无盲区。</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专项排查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针对煤矿重大危险源、关键环节和重要时段，组织专业人员进行专项排查，提高排查的针对性和有效性。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隐患排查方式及周期安排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制定治理方案</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根据隐患的性质、严重程度和影响范围，制定科学、合理的治理方案，明确治理目标、措施、时限和责任人。</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实施治理措施</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按照治理方案要求，组织专业队伍实施治理措施，确保治理过程安全、有序、高效。</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验收与评估</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治理完成后，组织专家对治理效果进行验收和评估，确保隐患得到彻底消除或有效控制。</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隐患治理措施制定与实施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https://d.book118.com/337111200142006040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2024-09-13T07:09:26.383</cp:lastPrinted>
  <dcterms:created xsi:type="dcterms:W3CDTF">2024-09-12T23:09:26Z</dcterms:created>
  <dcterms:modified xsi:type="dcterms:W3CDTF">2024-09-12T23:09:28Z</dcterms:modified>
</cp:coreProperties>
</file>