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DE207F-ECFF-4955-B74C-A1393ADA2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2E5D01-FE6C-470F-929A-6A40C8DDE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1D106D-FE7F-4DEA-A865-70595B9C63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418C0-3B5D-4CF3-B687-AEB3776D7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D8641C-0922-4169-BD77-A4DC98AA2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FC0F8D-6885-40FC-B8A0-08452C579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1360CF-EDF7-4132-88C7-7470BD743E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76B3B8-B011-49D6-94C5-CFFC1786B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07109-F23A-4642-BB49-B4336D224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6A9A38-746B-4F67-A470-81CF2B9DB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21665C-DC69-4140-91ED-9073D9E9F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112126106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城市综合管廊主体结构施工量验收标准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综合管廊主体结构概述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施工量验收标准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施工量测量与计算方法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施工质量控制与检验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安全生产与环境保护要求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城市综合管廊建设需求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随着城市化进程加快，城市基础设施建设不断完善，综合管廊作为城市“生命线”工程，其建设规模逐渐扩大。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主体结构施工量验收的必要性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综合管廊主体结构施工量验收是确保管廊建设质量的重要环节，对于保障城市运行安全具有重要意义。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通过制定明确的验收标准，可以确保综合管廊主体结构的施工质量符合设计要求和相关规范。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确保施工质量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保障城市安全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促进规范化管理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综合管廊作为城市基础设施的重要组成部分，其施工质量直接关系到城市运行安全和居民生活质量。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统一的验收标准有利于促进综合管廊建设的规范化管理，提高建设效率和管理水平。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验收标准的重要性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综合管廊主体结构概述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采用钢筋混凝土或预制构件，具有承载力强、稳定性好的特点，适用于各种地质条件。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708" r="147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矩形结构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以钢管或钢筋混凝土管为主体，具有受力均匀、抗渗性能好的优点，多用于软土地区。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圆形结构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根据地形、地质条件特殊设计，如马蹄形、椭圆形等，以满足特定工程需求。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异形结构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结构类型和特点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先开挖基坑至设计标高，然后施工主体结构，最后回填土方。适用于地质条件较好、场地开阔的区域。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明挖法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在地下进行开挖和支护，适用于地质条件复杂、地面交通繁忙的区域。包括盾构法、顶管法等。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暗挖法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583" r="185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375" r="18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采用预制构件在工厂生产，然后运至现场进行拼装。具有施工速度快、质量易于控制的优点。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装配式施工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施工方法和流程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施工量验收标准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资料准备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收集并整理相关的施工图纸、设计变更、施工记录等资料。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现场准备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清理施工现场，确保验收区域的安全和整洁。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人员准备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组织验收人员，明确各自职责和任务。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施工单位向监理单位提交验收申请，并附上相关资料。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验收申请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监理单位组织建设单位、设计单位、施工单位等相关单位进行验收。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验收组织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按照验收方案和实施细则进行验收，包括现场检查、资料核查等环节。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验收程序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验收程序和组织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417" r="18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核对施工图纸和实际施工量，确保施工量符合设计要求。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施工量核查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施工质量检查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工程资料审查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验收标准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检查主体结构的施工质量，包括混凝土强度、钢筋间距、模板支撑等。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审查施工记录、质量证明文件等相关资料，确保资料的真实性和完整性。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主体结构施工量验收应符合国家相关标准和规范的要求，同时满足设计文件和合同约定的标准。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验收内容和标准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施工量测量与计算方法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AA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三维坐标测量法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采用全站仪等测量设备，对管廊主体结构进行三维坐标测量，获取结构物的空间位置信息，通过计算得到施工量。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摄影测量法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利用摄影测量技术对管廊主体结构进行拍摄，通过图像处理和分析获取结构物的几何信息，从而计算施工量。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激光测距法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利用激光测距仪对管廊主体结构进行非接触式测量，获取结构物的距离、角度等参数，通过计算得到施工量。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测量原理和方法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https://d.book118.com/337112126106006035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2024-09-10T01:11:30.005</cp:lastPrinted>
  <dcterms:created xsi:type="dcterms:W3CDTF">2024-09-09T17:11:30Z</dcterms:created>
  <dcterms:modified xsi:type="dcterms:W3CDTF">2024-09-09T17:11:32Z</dcterms:modified>
</cp:coreProperties>
</file>