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69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88391-9AF9-4E23-B1C8-60DC857F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F0FA7-4D73-41A9-8210-BBF13505F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92FB0-1DAD-48EE-B455-F7311DC51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6A755-F727-4A53-B58C-C032987FF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FBE34-F9C9-4AA5-A241-B85FDF0E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34918D-3E1D-409A-8AF3-5C34C6667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43C96-FDD2-4F9F-BAAC-7C574BFBC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41C7A-6850-49D7-91D2-095FC886B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4A084-0E0B-4EE4-9DCA-56333694C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40BD0-B078-4331-8612-3D1E0E14C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0FB51-451D-46D9-A21D-07A6EA0A4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683" r:id="rId2"/>
    <p:sldLayoutId id="2147494684" r:id="rId3"/>
    <p:sldLayoutId id="2147494685" r:id="rId4"/>
    <p:sldLayoutId id="2147494686" r:id="rId5"/>
    <p:sldLayoutId id="2147494687" r:id="rId6"/>
    <p:sldLayoutId id="2147494688" r:id="rId7"/>
    <p:sldLayoutId id="2147494689" r:id="rId8"/>
    <p:sldLayoutId id="2147494690" r:id="rId9"/>
    <p:sldLayoutId id="2147494691" r:id="rId10"/>
    <p:sldLayoutId id="21474946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12162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镍钴矿的化学性质分析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镍钴矿的物理性质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镍钴矿的化学成分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镍钴矿的晶体结构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镍钴矿的化学性质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镍钴矿的应用领域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镍钴矿的物理性质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颜色和光泽</a:t>
            </a:r>
            <a:endParaRPr lang="zh-CN" altLang="en-US"/>
          </a:p>
        </p:txBody>
      </p:sp>
      <p:sp>
        <p:nvSpPr>
          <p:cNvPr id="10489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镍钴矿的颜色：通常为绿色、蓝色或黑色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镍钴矿的光泽：具有金属光泽，表面光滑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颜色和光泽的变化：随着镍钴矿中镍和钴含量的变化而变化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颜色和光泽的鉴别：通过观察镍钴矿的颜色和光泽，可以初步判断其成分和品质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硬度</a:t>
            </a:r>
            <a:endParaRPr lang="zh-CN" altLang="en-US"/>
          </a:p>
        </p:txBody>
      </p:sp>
      <p:sp>
        <p:nvSpPr>
          <p:cNvPr id="1049038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0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42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镍钴矿的硬度：中等硬度，易于加工和成型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6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8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硬度的影响因素：成分、结构、温度等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4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硬度的应用：用于判断矿石的加工性能和耐磨性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0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硬度的测量方法：维氏硬度、洛氏硬度等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密度</a:t>
            </a:r>
            <a:endParaRPr lang="zh-CN" altLang="en-US"/>
          </a:p>
        </p:txBody>
      </p:sp>
      <p:sp>
        <p:nvSpPr>
          <p:cNvPr id="104910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镍钴矿的密度通常在4.0-5.0g/cm³之间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06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密度是镍钴矿的一个重要物理性质，影响其储藏和开采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1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密度的变化可能与镍钴矿的组成、结构、形态等因素有关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18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通过测量镍钴矿的密度，可以了解其内部结构和成分特征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溶解性</a:t>
            </a:r>
            <a:endParaRPr lang="zh-CN" altLang="en-US"/>
          </a:p>
        </p:txBody>
      </p:sp>
      <p:sp>
        <p:nvSpPr>
          <p:cNvPr id="10491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镍钴矿在水中的溶解度较低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镍钴矿在酸中的溶解度较高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镍钴矿在碱中的溶解度较低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镍钴矿在高温下的溶解度较高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镍钴矿的化学成分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镍元素</a:t>
            </a:r>
            <a:endParaRPr lang="zh-CN" altLang="en-US"/>
          </a:p>
        </p:txBody>
      </p:sp>
      <p:sp>
        <p:nvSpPr>
          <p:cNvPr id="104926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镍是一种金属元素，化学符号为Ni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镍在镍钴矿中的含量较高，是镍钴矿的主要成分之一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镍具有磁性，是磁性材料中的重要元素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镍在工业上广泛应用于不锈钢、合金、电池等领域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钴元素</a:t>
            </a:r>
            <a:endParaRPr lang="zh-CN" altLang="en-US"/>
          </a:p>
        </p:txBody>
      </p:sp>
      <p:sp>
        <p:nvSpPr>
          <p:cNvPr id="1049330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4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钴元素在镍钴矿中的含量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0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钴元素的化学性质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4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6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钴元素的应用领域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0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2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钴元素的毒性和防护措施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其他伴生元素</a:t>
            </a:r>
            <a:endParaRPr lang="zh-CN" altLang="en-US"/>
          </a:p>
        </p:txBody>
      </p:sp>
      <p:sp>
        <p:nvSpPr>
          <p:cNvPr id="1049392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4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这些伴生元素对镍钴矿的化学性质和用途有重要影响。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镍钴矿中常见的伴生元素包括铁、铜、铅、锌等。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伴生元素的存在可能会影响镍钴矿的提取和利用。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研究伴生元素的存在和分布，有助于提高镍钴矿的利用效率和环保性能。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镍钴矿的晶体结构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https://d.book118.com/337112162016006043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Office Theme</vt:lpstr>
      <vt:lpstr>镍钴矿的化学性质分析</vt:lpstr>
      <vt:lpstr>目录</vt:lpstr>
      <vt:lpstr>镍钴矿的物理性质</vt:lpstr>
      <vt:lpstr>颜色和光泽</vt:lpstr>
      <vt:lpstr>硬度</vt:lpstr>
      <vt:lpstr>密度</vt:lpstr>
      <vt:lpstr>溶解性</vt:lpstr>
      <vt:lpstr>镍钴矿的化学成分</vt:lpstr>
      <vt:lpstr>镍元素</vt:lpstr>
      <vt:lpstr>钴元素</vt:lpstr>
      <vt:lpstr>其他伴生元素</vt:lpstr>
      <vt:lpstr>镍钴矿的晶体结构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2024-09-16T18:58:06.766</cp:lastPrinted>
  <dcterms:created xsi:type="dcterms:W3CDTF">2024-09-16T10:58:06Z</dcterms:created>
  <dcterms:modified xsi:type="dcterms:W3CDTF">2024-09-16T10:58:08Z</dcterms:modified>
</cp:coreProperties>
</file>