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E4F8A-29B6-46C7-A9D7-CCF56115C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DA3B2-CC24-433B-84BB-CFBD0CD7D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AFF58-DC70-4AA6-8008-E27049F19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1CF01-3060-4F3A-9CDF-7EAD83429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80DC0A-EA78-4E5B-B888-15C86BFAC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B0FD47-B389-4BEC-9BFC-97D6D6AE0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00879C-4E40-4B7A-9A22-E300BC18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09D575-99A9-410D-830A-72ADF0658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53787-F800-40B5-B38A-52E030790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A718F-370F-4AF8-AF21-F08F1C827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B2FA5-F5DA-4EA0-9AA4-ECB335157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1310102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加油站清明节节前安全教育培训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加油站安全教育培训的重要性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清明节期间加油站安全注意事项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加油站安全教育培训内容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安全教育培训方式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安全教育培训效果评估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加油站安全教育培训的重要性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49" r="2194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45" r="296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812" r="338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通过案例分析、事故演练等形式，让员工深刻认识到安全事故的危害性和后果，增强安全意识，自觉遵守安全规定。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定期开展安全教育培训，确保员工熟悉安全操作规程和应急处理措施，提高员工的安全意识和自我保护能力。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预防安全事故的发生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制定完善的安全管理制度和操作规程，确保员工在工作中严格遵守，减少违规操作和事故隐患。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定期对加油站进行安全检查，及时发现和整改安全隐患，预防安全事故的发生。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通过安全教育培训，提高员工应对突发事件的能力，确保在发生事故时能够迅速、有效地进行应急处理，最大程度地减少人员伤亡和财产损失。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确保加油站设施完备、消防器材齐全且在有效期内，保障员工和顾客的生命财产安全。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保障员工和顾客的生命财产安全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清明节期间加油站安全注意事项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总结词：清明节期间，由于天气干燥，火灾和爆炸的风险增加。加油站员工应严格遵守防火防爆规定，确保油品储存和销售过程中的安全。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定期检查加油站内的消防设施，确保灭火器、消防栓等设备完好有效。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严禁烟火，禁止在加油站内吸烟或使用明火。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确保油罐区、加油机等关键区域安装有防爆设施，并定期进行维护和检查。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员工应接受消防安全培训，掌握基本的火灾扑救和逃生技能。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防火防爆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防雷击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23860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总结词：清明节期间，雷电活动频繁，加油站应采取措施防止雷击对设施和人员造成伤害。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81203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545256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检查加油站内的防雷设施，如避雷针、接地线等是否完好有效。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8724537" y="307291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确保加油站建筑物和油罐区的防雷接地系统完好，定期进行检测和维护。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8429" y="4966595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员工应了解防雷知识，遇到雷电天气时应尽量躲避在安全区域。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581879" y="1451184"/>
            <a:ext cx="3286271" cy="1172597"/>
          </a:xfrm>
          <a:prstGeom prst="rect">
            <a:avLst/>
          </a:prstGeom>
        </p:spPr>
        <p:txBody>
          <a:bodyPr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在雷雨天气时，应关闭加油站内的电器设备，避免使用手机等无线通讯工具。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总结词：清明节期间，由于车辆增多，油品泄漏的风险也随之增加。加油站应采取措施防止油品泄漏对环境造成污染。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定期检查加油站内的油罐、管道、阀门等设施，确保密封良好，无泄漏现象。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在加油过程中，应确保油枪密封良好，避免油品溅出和泄漏。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设立油品泄漏应急预案，配备必要的应急设备和器材，并定期进行演练。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加强员工的安全意识培训，提高对油品泄漏的敏感度和应对能力。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防泄漏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确保加油站内的道路标识清晰明了，方便司机正确判断和行驶。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加强员工的安全意识培训，提高对交通事故的预防和处理能力。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总结词：清明节期间，由于车流量增大，加油站应采取措施防止交通事故的发生。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在加油站入口处设立明显的警示标志和减速带，提醒司机减速慢行。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限制车辆在加油站内的行驶速度，禁止超速行驶和违章停车。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防交通事故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加油站安全教育培训内容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https://d.book118.com/337113101023006025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2024-08-29T13:37:16.129</cp:lastPrinted>
  <dcterms:created xsi:type="dcterms:W3CDTF">2024-08-29T05:37:16Z</dcterms:created>
  <dcterms:modified xsi:type="dcterms:W3CDTF">2024-08-29T05:37:18Z</dcterms:modified>
</cp:coreProperties>
</file>