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1B23F-9207-45F5-85E1-23A6F663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BC7B9-D2C3-443F-B902-834DC0C48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F0FC5-DA4A-4CD9-ADE1-5F5E13F62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3F858-A112-49AF-9367-8C91CA0C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60250-6494-4495-8E35-471B7410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59EA3-5981-4895-BA74-A3B0D6AF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AD43E-F9B6-4DAC-B513-D221BC6B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DE141-7450-4B62-BE8B-DCEAECC14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AE3F0-A10F-4261-B711-BB509C30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FFFF5-2583-400D-A7A8-E5CF03802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426F9-E0B5-4BF3-A486-07AC6D52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40260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《复合伤的抢救》ppt课件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复合伤概述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复合伤的抢救原则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常见复合伤的抢救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复合伤抢救的注意事项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复合伤抢救成功案例分享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复合伤概述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复合伤是指同时或相继发生两种或两种以上的机械性损伤，这些损伤可以是同一致伤因素引起的，也可以是不同致伤因素引起的。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复合伤具有多发性和复杂性，常常涉及多个器官和系统，导致诊断和治疗难度增加。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可分为爆炸复合伤、烧伤复合伤、冲击复合伤等。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可分为颅脑复合伤、胸腹复合伤、脊柱四肢复合伤等。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可分为轻度复合伤、中度复合伤、重度复合伤等。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按致伤因素分类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按损伤部位分类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按损伤程度分类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复合伤的分类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由于失血、疼痛、感染等因素，复合伤患者容易出现休克症状，如面色苍白、脉搏细速、血压下降等。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由于多发损伤，复合伤患者容易出现多个器官功能障碍，如呼吸衰竭、心脏骤停、肾功能不全等。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由于伤口污染、组织坏死等原因，复合伤患者容易出现感染症状，如发热、白细胞升高、伤口红肿热痛等。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多器官功能障碍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复合伤的危害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复合伤的抢救原则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对伤员进行初步观察，判断是否存在复合伤的可能。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根据伤情严重程度，将伤员分为紧急、危重、轻症等不同级别，优先处理危重患者。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快速评估与分类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控制出血是抢救复合伤的关键，应优先处理危及生命的出血。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优先处理大出血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保持呼吸道通畅，防止窒息，必要时行气管插管或切开。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优先处理呼吸道梗阻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优先处理危及生命的损伤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涉及多个学科的复合伤需要多学科医生共同协作，制定全面治疗方案。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针对不同损伤进行综合治疗，如止血、抗休克、抗感染等。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全面处理复合伤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在转运过程中确保患者安全，避免加重损伤。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根据患者具体情况制定后续治疗方案，包括手术治疗、康复治疗等。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转运与后续治疗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常见复合伤的抢救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颅脑复合伤的抢救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抢救要点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保持呼吸道通畅，控制出血，防止休克，及时进行手术处理颅脑损伤和合并伤，加强术后护理。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密切观察病情变化，及时处理并发症，加强心理护理，促进患者康复。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https://d.book118.com/337114026066006043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2024-09-17T06:50:15.815</cp:lastPrinted>
  <dcterms:created xsi:type="dcterms:W3CDTF">2024-09-16T22:50:15Z</dcterms:created>
  <dcterms:modified xsi:type="dcterms:W3CDTF">2024-09-16T22:50:17Z</dcterms:modified>
</cp:coreProperties>
</file>