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CFA78-5D18-40A7-A32F-2B0FF24BF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3C5EB-19E2-4AA2-A6CF-7EF33F7D6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FB51E-314F-43B4-9BAD-58EE8F318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35645-73D5-4B7E-A0AB-A8330902D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5E39C6-E170-48AC-A05D-92C123435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7D99F1-397F-4D92-9A9A-6F0809A1E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92F3E1-4C60-461D-B720-5DF1BC4CB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920AF-E453-46E4-8668-348BA74DC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B5215-52B4-4360-864C-3D7BD4A57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4B438-9A16-4F0F-958F-B07C1B652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FEDBC-79AD-4B5A-B3EC-C73DC5854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14030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机械通气的护理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机械通气的基本知识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机械通气的工作原理是通过呼吸机提供持续的气流，帮助患者完成呼吸过程。呼吸机通过面罩、气管插管等与患者连接，根据预设的参数提供吸气和呼气动作，以维持患者的正常呼吸。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的工作原理可以分为三个阶段：吸气相、呼气相和待机相。在吸气相，呼吸机提供正压，帮助患者吸气；在呼气相，呼吸机提供负压，帮助患者呼气；在待机相，呼吸机处于静默状态，等待下一次呼吸动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机械通气的工作原理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机械通气的作用是帮助患者完成呼吸过程，以缓解呼吸困难的症状。对于一些疾病或状态，如慢性阻塞性肺疾病（COPD）、急性呼吸衰竭等，患者可能无法自主完成呼吸过程，需要机械通气来辅助。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机械通气的作用还包括改善氧合、降低呼吸功耗、减少呼吸肌疲劳等。通过机械通气，可以调整患者的呼吸参数，如潮气量、频率等，以更好地适应患者的需求。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机械通气的作用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06" r="198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机械通气的适应症包括各种原因引起的呼吸衰竭、慢性阻塞性肺疾病急性加重期、重症哮喘等。适应症的选择需要根据患者的具体情况和医生的判断。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机械通气的禁忌症包括张力性气胸、大量胸腔积液、急性心肌梗死等。此外，患者若存在自主呼吸微弱或消失、严重心律失常等情况，也需要慎用机械通气。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机械通气的适应症和禁忌症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机械通气的日常护理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气道的湿化与温化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保持气道湿润和温暖，有助于减少呼吸道刺激和痰液粘稠度。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机械通气时，气道的湿化和温化非常重要。通过使用加湿器和加热管等设备，可以保持气道湿润和温暖，减少呼吸道刺激和痰液的粘稠度，从而降低呼吸道并发症的风险。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定期检查气囊压力，确保气囊压力适中，防止漏气和通气不足。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囊是机械通气的重要组成部分，其管理至关重要。医护人员应定期检查气囊压力，确保气囊压力适中，既不过高也不过低，以防止漏气和通气不足。同时，也要注意气囊的充气和放气操作，以保持气道的通畅和舒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气囊的管理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及时吸痰，保持呼吸道通畅，防止痰液积聚和感染。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是机械通气护理中的一项重要操作。医护人员应及时观察患者的痰液情况，一旦发现痰液积聚，应立即进行吸痰处理。吸痰时应选择合适的吸痰管，轻柔操作，避免过度刺激和损伤气道。同时，要注意吸痰后的护理，保持呼吸道通畅和预防感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定期进行口腔护理，保持口腔清洁和卫生，预防口腔感染和并发症。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呼吸道的入口，机械通气患者由于插管等原因，口腔自洁能力减弱，容易滋生细菌和发生感染。因此，定期进行口腔护理非常重要。医护人员应定期为患者进行口腔清洁和护理，包括口腔卫生、牙齿清洁、口腔黏膜的护理等。同时，也要注意观察口腔情况，一旦发现异常及时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https://d.book118.com/337114030164006032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2024-09-06T00:35:49.855</cp:lastPrinted>
  <dcterms:created xsi:type="dcterms:W3CDTF">2024-09-05T16:35:49Z</dcterms:created>
  <dcterms:modified xsi:type="dcterms:W3CDTF">2024-09-05T16:35:51Z</dcterms:modified>
</cp:coreProperties>
</file>