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98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5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7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8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5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5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5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66.xml" /><Relationship Id="rId3" Type="http://schemas.openxmlformats.org/officeDocument/2006/relationships/image" Target="../media/image4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5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5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tags" Target="../tags/tag92.xml" /><Relationship Id="rId13" Type="http://schemas.openxmlformats.org/officeDocument/2006/relationships/tags" Target="../tags/tag93.xml" /><Relationship Id="rId14" Type="http://schemas.openxmlformats.org/officeDocument/2006/relationships/tags" Target="../tags/tag94.xml" /><Relationship Id="rId15" Type="http://schemas.openxmlformats.org/officeDocument/2006/relationships/tags" Target="../tags/tag95.xml" /><Relationship Id="rId16" Type="http://schemas.openxmlformats.org/officeDocument/2006/relationships/tags" Target="../tags/tag9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813AB-BA0E-43C0-A305-FEBB6962A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DAB16-97F7-4A08-AD00-402ECB45D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E1610-2275-40B1-8618-4D6411B05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EAB178-1D6E-4FA0-B250-665E29711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4C0E73-EFF3-46B6-A95F-040FF17D8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1D1368-00B4-430E-961F-4439706AE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DEC487-5FA3-4A45-BF73-C51050D6B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566F12-3FF3-4C41-9884-F5224FF54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D62311-52E5-4B69-A402-2D4490918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865E0-803B-43F1-8965-EB2066A7E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173E0-E2AC-45E8-AE9F-0DAB709CE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8" name="联系方式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png" /><Relationship Id="rId13" Type="http://schemas.openxmlformats.org/officeDocument/2006/relationships/tags" Target="../tags/tag97.xml" /><Relationship Id="rId14" Type="http://schemas.openxmlformats.org/officeDocument/2006/relationships/image" Target="../media/image5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1412405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家长会培养孩子责任感塑造担当精神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5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4280187" y="1534921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2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5274945" y="1619250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家长会的重要性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5" name="矩形: 圆角 28"/>
          <p:cNvSpPr/>
          <p:nvPr>
            <p:custDataLst>
              <p:tags r:id="rId8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序号"/>
          <p:cNvSpPr txBox="1"/>
          <p:nvPr>
            <p:custDataLst>
              <p:tags r:id="rId9"/>
            </p:custDataLst>
          </p:nvPr>
        </p:nvSpPr>
        <p:spPr>
          <a:xfrm>
            <a:off x="4280187" y="4771516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24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7" name="标题"/>
          <p:cNvSpPr txBox="1"/>
          <p:nvPr>
            <p:custDataLst>
              <p:tags r:id="rId10"/>
            </p:custDataLst>
          </p:nvPr>
        </p:nvSpPr>
        <p:spPr>
          <a:xfrm>
            <a:off x="5274945" y="4855845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家长会的长期影响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0" name="矩形: 圆角 28"/>
          <p:cNvSpPr/>
          <p:nvPr>
            <p:custDataLst>
              <p:tags r:id="rId11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1" name="序号"/>
          <p:cNvSpPr txBox="1"/>
          <p:nvPr>
            <p:custDataLst>
              <p:tags r:id="rId12"/>
            </p:custDataLst>
          </p:nvPr>
        </p:nvSpPr>
        <p:spPr>
          <a:xfrm>
            <a:off x="4280187" y="2613786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2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22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2" name="标题"/>
          <p:cNvSpPr txBox="1"/>
          <p:nvPr>
            <p:custDataLst>
              <p:tags r:id="rId13"/>
            </p:custDataLst>
          </p:nvPr>
        </p:nvSpPr>
        <p:spPr>
          <a:xfrm>
            <a:off x="5274945" y="2698115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家长会的培养方式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5" name="矩形: 圆角 28"/>
          <p:cNvSpPr/>
          <p:nvPr>
            <p:custDataLst>
              <p:tags r:id="rId14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6" name="序号"/>
          <p:cNvSpPr txBox="1"/>
          <p:nvPr>
            <p:custDataLst>
              <p:tags r:id="rId15"/>
            </p:custDataLst>
          </p:nvPr>
        </p:nvSpPr>
        <p:spPr>
          <a:xfrm>
            <a:off x="4280187" y="3692651"/>
            <a:ext cx="762215" cy="764288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24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9" name="标题"/>
          <p:cNvSpPr txBox="1"/>
          <p:nvPr>
            <p:custDataLst>
              <p:tags r:id="rId16"/>
            </p:custDataLst>
          </p:nvPr>
        </p:nvSpPr>
        <p:spPr>
          <a:xfrm>
            <a:off x="5274945" y="3776980"/>
            <a:ext cx="4962525" cy="623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家长会的具体实施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家长会的重要性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家长会是培养孩子责任感的重要途径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家长会是家长了解孩子在学校的表现和成长的机会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家长会可以帮助家长更好地了解孩子的需求和问题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家长会可以促进家长与老师之间的沟通和合作，共同解决孩子在成长过程中遇到的问题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家长会可以培养孩子的参与感和责任感，让他们更好地了解自己的学习和生活情况，从而更好地承担责任和担当精神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家长会帮助孩子塑造担当精神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家长会让孩子了解父母的期望，激发他们的担当精神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家长会让孩子了解家庭的责任，培养他们的责任感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家长会让孩子了解社会的责任，培养他们的社会责任感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家长会让孩子了解国家的责任，培养他们的民族自豪感和责任心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家长会促进家庭与学校的沟通与合作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家长会是家长了解孩子在学校表现的重要途径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家长会可以帮助家长更好地理解学校的教育理念和方法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家长会可以促进家长与老师之间的沟通和合作，共同解决孩子在学习和成长过程中遇到的问题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家长会可以增强家长对学校的信任和支持，提高家长参与学校事务的积极性和主动性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家长会的培养方式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制定明确的责任分工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家长和孩子共同制定家庭责任分工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明确每个孩子在家庭中的责任和任务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鼓励孩子积极参与家庭事务，培养责任感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家长要起到榜样作用，以身作则，培养孩子的担当精神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建立家庭规矩和家规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制定家庭规矩：明确家庭成员的权利和义务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遵守家规：家长要以身作则，为孩子树立榜样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奖惩分明：对遵守规矩的孩子给予表扬，对违反规矩的孩子进行批评教育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定期回顾和调整：根据孩子的成长情况和家庭环境的变化，适时调整家庭规矩和家规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鼓励孩子参与家庭决策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家长可以鼓励孩子表达自己的想法和感受，增强孩子的自信心。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家长可以引导孩子思考问题的不同角度，培养孩子的独立思考能力。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家长可以邀请孩子参与家庭决策，如购买物品、安排假期等。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家长可以倾听孩子的意见和建议，尊重孩子的选择。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培养孩子的独立性和自主性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鼓励孩子自己做决定，不要过度干预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给孩子提供足够的时间和空间，让他们自己解决问题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引导孩子制定计划，并帮助他们执行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鼓励孩子参与家庭事务，让他们感受到自己的重要性和责任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https://d.book118.com/337114124054006026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&#10;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32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8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1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家长会培养孩子责任感塑造担当精神</vt:lpstr>
      <vt:lpstr>目录</vt:lpstr>
      <vt:lpstr>家长会的重要性</vt:lpstr>
      <vt:lpstr>家长会是培养孩子责任感的重要途径</vt:lpstr>
      <vt:lpstr>家长会帮助孩子塑造担当精神</vt:lpstr>
      <vt:lpstr>家长会促进家庭与学校的沟通与合作</vt:lpstr>
      <vt:lpstr>家长会的培养方式</vt:lpstr>
      <vt:lpstr>制定明确的责任分工</vt:lpstr>
      <vt:lpstr>建立家庭规矩和家规</vt:lpstr>
      <vt:lpstr>鼓励孩子参与家庭决策</vt:lpstr>
      <vt:lpstr>培养孩子的独立性和自主性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2024-08-31T10:38:21.407</cp:lastPrinted>
  <dcterms:created xsi:type="dcterms:W3CDTF">2024-08-31T02:38:21Z</dcterms:created>
  <dcterms:modified xsi:type="dcterms:W3CDTF">2024-08-31T02:38:24Z</dcterms:modified>
</cp:coreProperties>
</file>