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JKAWB+MS-UIGothic"/>
      <p:regular r:id="rId15"/>
    </p:embeddedFont>
    <p:embeddedFont>
      <p:font typeface="EUOWCN+RNMBWD+MicrosoftYaHei-Bold"/>
      <p:regular r:id="rId16"/>
    </p:embeddedFont>
    <p:embeddedFont>
      <p:font typeface="UUSPCE+FVUTWN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BCEC2-E0C7-454E-A09F-CB2358BA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20A51-CFF0-48FD-A41B-B2F59562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30AC-4DC8-4BFB-B3E3-585F1008B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717BE-7055-42A8-A11A-6A5608F2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55943-FF58-458C-879E-F8A194F2F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AB92A-F013-4217-96E4-7B65B703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EB0DC-C4C4-4DC3-9B03-63933EB6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7FEED-97E3-4099-9858-8BE980CE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63B8D-F460-4CDC-95C0-6E2833BD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E991B-D2D4-4DF1-8B55-72852B2D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CDB3F-07DE-442A-BDA6-71391B4F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6064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FJKAWB+MS-UIGothic"/>
                <a:cs typeface="FJKAWB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FJKAWB+MS-UIGothic"/>
                <a:cs typeface="FJKAWB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床急救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抢</a:t>
            </a:r>
            <a:r>
              <a:rPr sz="2000" spc="25">
                <a:solidFill>
                  <a:srgbClr val="FFFDFD"/>
                </a:solidFill>
                <a:latin typeface="FJKAWB+MS-UIGothic"/>
                <a:cs typeface="FJKAWB+MS-UIGothic"/>
              </a:rPr>
              <a:t>救生命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JKAWB+MS-UIGothic"/>
                <a:cs typeface="FJKAWB+MS-UIGothic"/>
              </a:rPr>
              <a:t>保障医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疗质</a:t>
            </a:r>
            <a:r>
              <a:rPr sz="2000">
                <a:solidFill>
                  <a:srgbClr val="FFFDFD"/>
                </a:solidFill>
                <a:latin typeface="FJKAWB+MS-UIGothic"/>
                <a:cs typeface="FJKAWB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床急救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理是挽救患者生命的关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有效地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理各种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状况，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患者争取宝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的救治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床急救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理是医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机构医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疗质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成部分，能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提高医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整体水平。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JKAWB+MS-UIGothic"/>
                <a:cs typeface="FJKAWB+MS-UIGothic"/>
              </a:rPr>
              <a:t>提高救治成功率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的急救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理能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提高急危重症患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者的救治成功率，降低并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症和死亡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KAWB+MS-UIGothic"/>
                <a:cs typeface="FJKAWB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床急救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理的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史与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UOWCN+RNMBWD+MicrosoftYaHei-Bold"/>
                <a:cs typeface="EUOWCN+RNMBW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UOWCN+RNMBWD+MicrosoftYaHei-Bold"/>
                <a:cs typeface="EUOWCN+RNMBW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UOWCN+RNMBWD+MicrosoftYaHei-Bold"/>
                <a:cs typeface="EUOWCN+RNMBW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史回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展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心肺复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苏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注意事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心肺复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是急救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理中的一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基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本技能，用于在心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脏骤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停的情况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持大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供氧，延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生存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心肺复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包括胸外按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、开放气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道和人工呼吸三个步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，目的是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胸外按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暂时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替代心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的功能，将氧气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送到大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和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其他重要器官。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心肺复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需要正确掌握操作技巧，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避免因操作不当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或延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FFFFFF"/>
                </a:solidFill>
                <a:latin typeface="FJKAWB+MS-UIGothic"/>
                <a:cs typeface="FJKAWB+MS-UIGothic"/>
              </a:rPr>
              <a:t>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止血技能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FJKAWB+MS-UIGothic"/>
                <a:cs typeface="FJKAWB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FJKAWB+MS-UIGothic"/>
                <a:cs typeface="FJKAWB+MS-UIGothic"/>
              </a:rPr>
              <a:t>注意事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创伤</a:t>
            </a:r>
            <a:r>
              <a:rPr sz="3000">
                <a:solidFill>
                  <a:srgbClr val="45AE37"/>
                </a:solidFill>
                <a:latin typeface="FJKAWB+MS-UIGothic"/>
                <a:cs typeface="FJKAWB+MS-UIGothic"/>
              </a:rPr>
              <a:t>包扎技能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3106324"/>
            <a:ext cx="1406651" cy="2223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描述</a:t>
            </a:r>
          </a:p>
          <a:p>
            <a:pPr marL="0" marR="0">
              <a:lnSpc>
                <a:spcPts val="2000"/>
              </a:lnSpc>
              <a:spcBef>
                <a:spcPts val="1051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FJKAWB+MS-UIGothic"/>
                <a:cs typeface="FJKAWB+MS-UIGothic"/>
              </a:rPr>
              <a:t>注意事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https://d.book118.com/337116064165006043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FJKAWB+MS-UIGothic</vt:lpstr>
      <vt:lpstr>SimSun</vt:lpstr>
      <vt:lpstr>EUOWCN+RNMBWD+MicrosoftYaHei-Bold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2024-09-18T01:00:58.676</cp:lastPrinted>
  <dcterms:created xsi:type="dcterms:W3CDTF">2024-09-17T17:00:58Z</dcterms:created>
  <dcterms:modified xsi:type="dcterms:W3CDTF">2024-09-17T17:00:59Z</dcterms:modified>
</cp:coreProperties>
</file>