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114D9B-AF41-4F68-9DAE-28B7DC30F7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4348DD-19DE-4DB5-BD88-6D666AF9B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18B4B6-A0EB-45A6-8F7C-F06E5141F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099E26-155C-472E-B6A8-C0F03F502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D8570E-0A37-415F-B506-94AA5AC2D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AB4C99-FF05-445A-A125-E060EA5CC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BAE3F9-397E-454E-A154-17A2D9AB0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8925ED-051B-439E-AEFE-FB5A39047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38CB07-4FF1-49A8-B218-C30582CB2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CB9861-0238-44A8-9179-EE74EC38B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4E6526-A9E5-4829-9805-5CBE1E1DE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7116116044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2023年后勤部门半年工作总结报告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2024-01-05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重点成果展示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自我评估/反思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下半年工作计划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定期对设施进行巡检，确保设施正常运行，及时发现并处理故障。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日常巡检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设备维护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能源管理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对设施设备进行定期维护，保证设备使用寿命和性能。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合理控制能源使用，降低能耗，提高能源利用效率。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日常运营管理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设施维护与更新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设施维修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对设施进行定期维修，确保设施安全可靠。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设施更新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根据需要进行设施更新，提升设施性能和效率。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装修与改造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根据需求进行装修和改造，优化工作环境。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制定合理的采购计划，确保物资供应及时、充足。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建立完善的库存管理制度，确保物资安全、有效。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库存管理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根据实际需求进行物资调配，提高物资利用效率。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物资调配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物资采购与库存管理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保持环境整洁卫生，创造良好的工作环境。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792" r="17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环境卫生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制定完善的安全管理制度，确保员工安全。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制定应急预案，应对突发事件，保障员工安全。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应急预案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环境卫生与安全管理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重点成果展示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显著降低能耗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通过实施一系列节能措施，如更换节能灯具、优化空调系统等，后勤部门成功地将能耗降低了10%，为企业节省了大量成本。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节能减排成果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员工反馈积极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后勤部门通过改进服务流程、增加员工休息区等措施，有效提升了员工的满意度。调查显示，员工对后勤服务的满意度提高了20%。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员工满意度提升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按时高效完成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上半年，后勤部门完成了对办公楼、员工食堂等多个场所的维修改造工作，确保了设施设备的正常运行，提高了工作效率。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维修改造项目完成情况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快速响应及时解决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面对突发的设备故障、自然灾害等情况，后勤部门迅速启动应急预案，协调资源，确保问题得到及时解决，保障了公司运营的连续性。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突发事件应对与处理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https://d.book118.com/337116116044006054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2024-09-28T12:51:22.060</cp:lastPrinted>
  <dcterms:created xsi:type="dcterms:W3CDTF">2024-09-28T04:51:22Z</dcterms:created>
  <dcterms:modified xsi:type="dcterms:W3CDTF">2024-09-28T04:51:24Z</dcterms:modified>
</cp:coreProperties>
</file>