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E9BEB4-B851-473C-A901-2201651CC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A2C2D1-A890-4E53-A628-A8495164C6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2B2EE3-4864-46F4-8030-CEE6934647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AA1788-D027-4497-A055-4AA190F21B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5AD3A0-2CE1-4D36-BED2-072104BF58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F40967-7920-47B0-98CF-11E246B141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FAD05B-E191-43F9-B848-0F4A8B9154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2EDF86-805A-4B56-A8D6-A220FE2C98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DA6CC3-DA60-437A-92E8-4DA57A4094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0E46DB-2DBA-4758-8930-790D1E2F4D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6F611F-0AB9-4C17-9A95-69BCB60102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11613313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食品安全法律法规概述</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食品安全法律法规体系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食品安全监管体制与职责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食品生产经营者法律责任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食品安全事故应急处置与风险管理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消费者权益保护与救济途径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未来发展趋势及挑战应对</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食品安全法律法规体系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《中华人民共和国食品安全法》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全国人大常委会通过的法律，规定了食品安全的基本要求和监管制度。</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《中华人民共和国农产品质量安全法》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针对农产品质量安全的专门法律，规定了农产品生产、加工、流通等环节的监管措施。</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《中华人民共和国进出口食品安全管理办法》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对进出口食品的检验检疫、监督管理等方面做出规定，保障进出口食品安全。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国家层面法律法规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根据当地实际情况，对食品生产经营者、监管部门等提出具体要求。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各省、市、自治区制定的食品安全条例或办法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针对特定食品或特定问题制定的地方性法规和规章，如《XX省乳制品管理条例》等。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地方性法规和规章</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地方层面法律法规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8726" b="87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行业标准和规范</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食品安全国家标准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由国家卫生健康委员会制定并公布，涵盖食品中污染物限量、食品添加剂使用、营养强化剂使用等方面。</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行业标准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各行业组织或协会制定的标准，如中国乳制品工业协会制定的《乳制品良好生产规范》等。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企业标准</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企业自行制定的标准，通常高于国家标准和行业标准，以确保产品质量和安全。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食品安全监管体制与职责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375" b="3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负责食品安全综合协调，组织制定食品安全政策，推动健全食品安全跨部门协调联动机制。</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国家市场监督管理总局</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国家卫生健康委员会</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农业农村部</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海关总署</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负责食品安全风险评估、食品安全标准制定、食源性疾病监测等工作。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负责食用农产品从种植养殖环节到进入批发、零售市场或生产加工企业前的质量安全监督管理。</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负责进出口食品的安全监督管理。</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监管部门及职责划分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875" r="1487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1872" r="11872"/>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0477" b="1047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26587" r="26587"/>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 name="TextBox 15"/>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16" name="TextBox 16"/>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17" name="TextBox 17"/>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监管措施和手段</a:t>
              </a:r>
            </a:p>
          </p:txBody>
        </p:sp>
      </p:grpSp>
      <p:sp>
        <p:nvSpPr>
          <p:cNvPr id="40" name="TextBox 40"/>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制定和完善食品安全法律法规和标准体系，为食品安全监管提供法律依据。</a:t>
            </a:r>
          </a:p>
        </p:txBody>
      </p:sp>
      <p:sp>
        <p:nvSpPr>
          <p:cNvPr id="41" name="TextBox 41"/>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实施食品安全风险监测和评估，及时发现和预警潜在风险。</a:t>
            </a:r>
          </a:p>
        </p:txBody>
      </p:sp>
      <p:sp>
        <p:nvSpPr>
          <p:cNvPr id="42" name="TextBox 42"/>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加强食品生产经营许可和日常监督检查，确保食品生产经营者符合法定要求。</a:t>
            </a:r>
          </a:p>
        </p:txBody>
      </p:sp>
      <p:sp>
        <p:nvSpPr>
          <p:cNvPr id="43" name="TextBox 4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开展食品安全专项整治和执法行动，严厉打击食品安全违法犯罪行为。</a:t>
            </a:r>
          </a:p>
        </p:txBody>
      </p:sp>
      <p:sp>
        <p:nvSpPr>
          <p:cNvPr id="44" name="TextBox 4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439" r="5439"/>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2390" r="2390"/>
          <a:stretch>
            <a:fillRect/>
          </a:stretch>
        </p:blipFill>
        <p:spPr>
          <a:xfrm>
            <a:off x="3561055"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建立食品安全监管效果评估机制，定期对监管工作进行评估和反馈。</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通过食品安全抽检、风险监测、投诉举报等渠道收集信息，对监管效果进行客观评价。</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针对评估中发现的问题和不足，及时调整和优化监管措施和手段，提高监管效能。</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加强与公众的沟通和交流，提高公众对食品安全监管工作的认知度和满意度。</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食品生产经营者法律责任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食品生产经营许可制度是国家对食品生产经营活动实施监督管理的重要手段，是确保食品安全的第一道防线。</a:t>
            </a:r>
          </a:p>
        </p:txBody>
      </p:sp>
      <p:pic>
        <p:nvPicPr>
          <p:cNvPr id="6" name="Picture 6"/>
          <p:cNvPicPr>
            <a:picLocks noChangeAspect="1"/>
          </p:cNvPicPr>
          <p:nvPr/>
        </p:nvPicPr>
        <p:blipFill>
          <a:blip r:embed="rId2"/>
          <a:srcRect l="2500" r="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许可制度概述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食品生产经营者必须依法向相关部门申请食品生产经营许可证，经审核符合条件后方可从事食品生产经营活动。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申请与审批</a:t>
            </a:r>
          </a:p>
        </p:txBody>
      </p:sp>
      <p:pic>
        <p:nvPicPr>
          <p:cNvPr id="10" name="Picture 10"/>
          <p:cNvPicPr>
            <a:picLocks noChangeAspect="1"/>
          </p:cNvPicPr>
          <p:nvPr/>
        </p:nvPicPr>
        <p:blipFill>
          <a:blip r:embed="rId3"/>
          <a:srcRect l="22417" r="2241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000" r="1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食品生产经营者应当妥善保管食品生产经营许可证，不得涂改、倒卖、出租、出借或者以其他形式非法转让。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许可证管理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食品生产经营许可制度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食品生产经营过程控制制度是确保食品安全的重要环节，涉及原料采购、生产加工、储存运输等各个方面。</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过程控制制度概述</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食品生产经营者应当建立原料采购查验记录制度，确保采购的原料符合食品安全标准。</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原料采购控制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食品生产经营者应当建立生产加工过程控制制度，确保生产加工的食品符合食品安全标准。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生产加工控制</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食品生产经营者应当建立储存运输过程控制制度，确保储存运输的食品符合食品安全标准。</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储存运输控制</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食品生产经营过程控制制度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https://d.book118.com/337116133136006033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2024-09-07T07:44:20.616</cp:lastPrinted>
  <dcterms:created xsi:type="dcterms:W3CDTF">2024-09-06T23:44:20Z</dcterms:created>
  <dcterms:modified xsi:type="dcterms:W3CDTF">2024-09-06T23:44:22Z</dcterms:modified>
</cp:coreProperties>
</file>