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078CE-0700-474C-8984-E03C7B22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0EE78-A613-4DCF-B502-A704323D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08D27-3918-42E1-B776-86B5E0FA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E33FD-EB2D-48D1-9D93-09E5EA10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F83F9-65B0-4C77-9DD5-2D4F6B79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BB8BE-1678-4377-AF4A-53468E67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10DD4-8E53-4E59-81D9-04D712FB4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883A4-F481-4DF7-AC40-41AB184C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2ADD2-D959-4DDF-B3C1-0AB2EA67E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5F4B9-03DC-48A2-A7F0-FC321BA7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63E69-6246-4D77-9948-B289CC1C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000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股指期货投资课程初班课件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股指期货市场分析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股指期货投资策略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股指期货投资实战技巧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股指期货投资的案例分析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详细描述股指期货的定义，并列举其特点。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股指期货是指以股票价格指数为标的物的期货合约，其交易在期货交易所进行，采用保证金制度，具有高杠杆、高风险、高收益的特点。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股指期货的定义与特点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69" r="24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比较三者之间的区别。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与股票相比，股指期货具有高杠杆、T+0交易、双向交易等优势，同时风险也较高；与商品期货相比，股指期货的标的物是股票价格指数，而非具体的商品，因此其价格受宏观经济和政策影响较大，波动性也较大。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股指期货与股票、商品期货的区别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详细介绍股指期货的交易规则与流程。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股指期货的交易规则包括保证金制度、逐日盯市制度、强行平仓制度等；交易流程包括下单、竞价、结算、交割等环节。投资者在进行股指期货交易前需要了解并遵守相关规则与流程。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股指期货的交易规则与流程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股指期货市场分析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包括个人投资者和机构投资者，是股指期货市场的参与主体，通过买卖股指期货合约进行投资。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期货经纪商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提供股指期货交易服务的机构，负责代理投资者进行买卖操作，并收取一定的手续费。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负责期货交易的结算工作，确保交易双方的履约，通常由交易所或独立的结算公司担任。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负责对股指期货市场进行监管，维护市场秩序，保障投资者的合法权益。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股指期货市场的参与者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上证50股指期货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以上证50指数为标的物的股指期货合约。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沪深300股指期货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以沪深300指数为标的物的股指期货合约。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中证500股指期货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以中证500指数为标的物的股指期货合约。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其他股指期货品种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如中证1000股指期货、创业板指股指期货等。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股指期货市场的交易品种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套期保值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利用股指期货对冲股票市场的风险，减少投资组合的波动。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投机交易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预测股指期货价格走势，通过买卖期货合约获取盈利。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套利交易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利用不同月份、不同市场之间的价格差异，同时买入和卖出相关期货合约，获取无风险收益。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价差交易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通过买卖不同标的物的期货合约，获得赚取价差的机会。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股指期货市场的交易策略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https://d.book118.com/337120001116006052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2024-09-26T03:54:40.755</cp:lastPrinted>
  <dcterms:created xsi:type="dcterms:W3CDTF">2024-09-25T19:54:40Z</dcterms:created>
  <dcterms:modified xsi:type="dcterms:W3CDTF">2024-09-25T19:54:42Z</dcterms:modified>
</cp:coreProperties>
</file>