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8ACFB-8AF9-497E-AB6A-24468FE8F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BE73A-D9B1-440A-9A19-CD07C65B3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9A82D-D22C-4723-A7BB-27AC9FA0B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08E47-CCA0-479F-8093-329F653E7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090A97-1145-461C-829E-D331D31B2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E6FCF5-A537-4F3C-865B-DA866F421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C62EDC-04A1-4891-AD7A-6D26575A8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E00C6-AACE-4618-95B0-59A66980D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51C77-94A3-4516-98A9-7751FD3EE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FB331-40A3-464F-8130-4C10D69A6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DA2EB-FC40-49AE-BAD9-AE18712ED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20050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睑外翻的护理措施PPT\n## 1.睑外翻的基本概念与病因\n### 1.1睑外翻的定义与分类\n### 1.2睑外翻的发病原因\n### 1.3睑外翻的临床表现\n## 2.睑外翻的诊断与治疗方法\n### 2.1睑外翻的诊断标准\n### 2.2睑外翻的非手术治疗方法\n### 2.3睑外翻的手术治疗方法\n## 3.睑外翻的护理概述\n### 3.1睑外翻护理的重要性\n### 3.2睑外翻护理的目标与原则\n### 3.3睑外翻护理的实施步骤\n## 4.睑外翻的术前护理\n### 4.1术前心理护理与健康教育\n### 4.2术前眼部护理与准备\n### 4.3术前生活护理与指导\n## 5.睑外翻的术后护理\n### 5.1术后病情观察与监测\n### 5.2术后眼部护理与清洁\n### 5.3术后疼痛管理与舒适护理\n## 6.睑外翻的并发症预防与护理\n### 6.1感染预防与护理\n### 6.2出血预防与护理\n### 6.3睑缘愈合不良预防与护理\n## 7.睑外翻患者的健康教育\n### 7.1疾病知识普及与教育\n### 7.2生活方式与饮食习惯调整\n### 7.3定期复查与随访的重要性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睑外翻的护理措施PPT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睑外翻的基本概念与病因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睑外翻的定义与分类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睑外翻定义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睑缘向外翻转，暴露眼球结膜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泪点向外移位，泪液无法进入泪道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影响患者视力和生活质量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睑外翻分类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暂时性睑外翻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永久性睑外翻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复杂性睑外翻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先天性因素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眼睑结构异常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泪腺功能障碍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获得性因素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瘢痕性收缩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眼部手术并发症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睑外翻的发病原因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endParaRPr/>
              </a:p>
            </p:txBody>
          </p:sp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眼睑红肿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泪液无法进入泪道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视力下降</a:t>
                </a:r>
                <a:endParaRPr/>
              </a:p>
            </p:txBody>
          </p:sp>
          <p:sp>
            <p:nvSpPr>
              <p:cNvPr id="3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</p:txBody>
          </p:sp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睑缘向外翻转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泪点向外移位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眼球结膜暴露</a:t>
                </a:r>
                <a:endParaRPr/>
              </a:p>
            </p:txBody>
          </p:sp>
          <p:sp>
            <p:nvSpPr>
              <p:cNvPr id="3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睑外翻的临床表现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睑外翻的诊断与治疗方法</a:t>
            </a:r>
            <a:endParaRPr/>
          </a:p>
        </p:txBody>
      </p:sp>
      <p:sp>
        <p:nvSpPr>
          <p:cNvPr id="32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睑外翻的诊断标准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根据病史和临床表现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眼睑红肿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泪液无法进入泪道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视力下降</a:t>
                </a:r>
                <a:endParaRPr/>
              </a:p>
            </p:txBody>
          </p:sp>
          <p:pic>
            <p:nvPicPr>
              <p:cNvPr id="3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辅助检查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眼部X光片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眼部超声检查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泪液分泌试验</a:t>
                </a:r>
                <a:endParaRPr/>
              </a:p>
            </p:txBody>
          </p:sp>
          <p:pic>
            <p:nvPicPr>
              <p:cNvPr id="3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3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3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抗炎药物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润滑剂</a:t>
                </a:r>
                <a:endParaRPr/>
              </a:p>
            </p:txBody>
          </p:sp>
          <p:sp>
            <p:nvSpPr>
              <p:cNvPr id="34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按摩</a:t>
                </a:r>
                <a:endParaRPr/>
              </a:p>
            </p:txBody>
          </p:sp>
          <p:sp>
            <p:nvSpPr>
              <p:cNvPr id="34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眼睑功能训练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泪道冲洗</a:t>
                </a:r>
                <a:endParaRPr/>
              </a:p>
            </p:txBody>
          </p:sp>
          <p:sp>
            <p:nvSpPr>
              <p:cNvPr id="35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睑外翻的非手术治疗方法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睑外翻的手术治疗方法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暂时性睑外翻手术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睑缘缝合术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泪腺导管移植术</a:t>
                </a:r>
                <a:endParaRPr/>
              </a:p>
            </p:txBody>
          </p:sp>
          <p:pic>
            <p:nvPicPr>
              <p:cNvPr id="3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永久性睑外翻手术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睑板条悬吊术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颞部皮瓣移植术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口腔黏膜移植术</a:t>
                </a:r>
                <a:endParaRPr/>
              </a:p>
            </p:txBody>
          </p:sp>
          <p:pic>
            <p:nvPicPr>
              <p:cNvPr id="3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睑外翻的护理概述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减轻眼部不适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恢复视力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缩短疗程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提高治愈率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睑外翻护理的重要性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睑外翻护理的目标与原则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详细评估患者情况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动态观察患者病情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睑外翻护理的实施步骤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评估患者病情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检查辅助检查结果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制定护理计划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手术护理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并发症预防与护理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睑外翻的术前护理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增强患者信心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介绍疾病知识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强调术后护理重要性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术前心理护理与健康教育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https://d.book118.com/337120050046006043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睑外翻的护理措施PPT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2024-09-17T01:00:06.415</cp:lastPrinted>
  <dcterms:created xsi:type="dcterms:W3CDTF">2024-09-16T17:00:06Z</dcterms:created>
  <dcterms:modified xsi:type="dcterms:W3CDTF">2024-09-16T17:00:08Z</dcterms:modified>
</cp:coreProperties>
</file>