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734CC-3804-4064-A741-5A1E486B2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0D8E4-F4C8-4F41-87BE-358AF9DF3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2860D-5259-4630-BDE9-252294957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0152F-D0C8-4306-BC15-85D856689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AF156-6F8C-4319-B08F-72BCFBCCD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96AB4E-2F24-4558-A2A4-D6A517FBD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2DFFB9-FFB8-4DBA-B257-F86163DA8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FFE24-19DC-4F90-9EDB-072050B6F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C95DE-866E-4B44-ACEE-767A183D6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61EB6-91B3-4CBA-8699-22A060906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0CAEC-5A4F-49F9-8BE9-53E0A2C64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201450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皮亚杰的理论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皮亚杰的生平简介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皮亚杰的认知发展理论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皮亚杰的教育观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皮亚杰理论的应用与实践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对皮亚杰理论的批判与反思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皮亚杰的生平简介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542" b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皮亚杰于1896年出生于瑞士的纳沙特尔市，他的家庭环境对他的成长和学术发展产生了深远的影响。他的父亲是一位大学教授，母亲则是一位教师，他们都非常重视教育，这为皮亚杰的学术生涯奠定了基础。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皮亚杰的家庭环境充满了学术氛围，他的父母都是知识分子，经常在家中举办学术讨论活动。这种环境让皮亚杰从小就对学术产生了浓厚的兴趣。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皮亚杰的出生和家庭背景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皮亚杰在年轻时就展现出了卓越的学术才能，他在1915年从纳沙特尔大学毕业，获得学士学位。随后，他前往巴黎大学继续深造，并在1921年获得博士学位。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在巴黎大学期间，皮亚杰受到了心理学家让·皮埃·居维叶和儿童心理学家阿尔弗雷德·比奈等人的影响，开始对儿童认知发展产生浓厚的兴趣。他开始进行一系列实验和研究，探索儿童认知发展的规律和特点。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皮亚杰的教育经历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22049" y="1596676"/>
            <a:ext cx="1968723" cy="4629531"/>
            <a:chOff x="1422049" y="1596676"/>
            <a:chExt cx="1968723" cy="4629531"/>
          </a:xfrm>
        </p:grpSpPr>
        <p:sp>
          <p:nvSpPr>
            <p:cNvPr id="3" name="Freeform 3"/>
            <p:cNvSpPr/>
            <p:nvPr/>
          </p:nvSpPr>
          <p:spPr>
            <a:xfrm>
              <a:off x="2025363" y="4856702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4667" y="5883307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476276" y="5883307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2192622" y="3770662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383122" y="3793998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02636" y="3891344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1511013" y="4670393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667604" y="3785521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266726" y="3785521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989358" y="3736848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804413" y="4670393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622295" y="3785521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446654" y="3785521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63049" y="3736848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89772" y="1596676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266726" y="2149221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422049" y="2788444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083781" y="2788444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508822" y="2358771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1906872" y="3008662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942781" y="3017139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826386" y="2796921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2677349" y="3008662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709163" y="3017139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596958" y="2796921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349" y="3226689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124899" y="3349466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09017" y="3546348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皮亚杰的学术贡献和影响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6" name="Group 56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57" name="TextBox 57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58" name="AutoShape 58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1" name="Group 61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62" name="TextBox 62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63" name="AutoShape 63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67" name="TextBox 67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68" name="TextBox 68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亚杰的学术贡献主要集中在儿童认知发展领域，他提出了著名的认知发展阶段理论，将儿童认知发展分为感知运动阶段、前操作阶段、具体操作阶段和形式操作阶段四个阶段。这一理论对儿童教育、心理学等领域产生了深远的影响。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除了认知发展阶段理论外，皮亚杰还提出了其他重要的理论观点，如认知发展的建构主义观点、儿童认知发展的机制和过程等。这些理论观点为心理学、教育学等领域的研究提供了重要的理论支持和方法指导。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亚杰的学术影响不仅仅局限于心理学和教育学领域，他的理论在哲学、语言学、人工智能等领域也产生了广泛的影响。他的理论为人们理解人类认知发展提供了重要的思路和方法，为各领域的学者提供了重要的启示和借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皮亚杰的认知发展理论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感知运动阶段（0-2岁）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在这个阶段，儿童通过感觉和运动活动来了解世界，如抓取、听觉和视觉。儿童在这个阶段主要学习通过物理交互来理解世界。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感知运动阶段发展里程碑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儿童在这个阶段会表现出对物体的操作和探索行为，例如抓取、听觉和视觉。他们开始对物体进行操作和探索，并逐渐理解物体的存在和功能。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感知运动阶段的影响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这个阶段的发展为儿童后续的认知发展奠定了基础，特别是在概念形成、语言学习和问题解决方面。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感知运动阶段特点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儿童在这个阶段主要通过物理交互来了解世界，例如抓取、听觉和视觉。他们开始对物体进行操作和探索，并逐渐理解物体的存在和功能。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感知运动阶段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前操作阶段（2-7岁）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在这个阶段，儿童开始用符号思考，能够进行基本的想象和直观推理，但还无法进行抽象思维。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儿童在这个阶段开始用符号思考，能够进行基本的想象和直观推理，但还无法进行抽象思维。他们主要通过直观和形象的方式来理解和表达世界。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儿童在这个阶段开始使用语言和符号来表达自己的思想和感受，能够进行基本的想象和直观推理。他们开始理解事物的概念和关系，但还无法进行抽象思维。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这个阶段的发展为儿童后续的认知发展奠定了基础，特别是在语言发展、想象力和创造力方面。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前操作阶段特点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前操作阶段发展里程碑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前操作阶段的影响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前操作阶段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在这个阶段，儿童开始能够进行抽象思维，能够理解和运用概念、定理和规则。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具体操作阶段（7-11岁）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儿童在这个阶段开始能够进行抽象思维，能够理解和运用概念、定理和规则。他们开始能够分析和解决问题，并表现出一定的逻辑推理能力。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具体操作阶段特点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儿童在这个阶段开始能够理解和运用概念、定理和规则，能够进行逻辑推理和分析问题。他们开始表现出对抽象思维的兴趣和需求，逐渐摆脱直观和形象思维的限制。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具体操作阶段发展里程碑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这个阶段的发展为儿童后续的认知发展奠定了基础，特别是在逻辑推理、问题解决和学科学习方面。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具体操作阶段的影响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具体操作阶段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形式操作阶段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形式操作阶段（12岁及以上）：在这个阶段，个体开始能够进行高级的抽象思维，能够理解和运用形式逻辑、数理逻辑等抽象概念系统。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形式操作阶段特点：个体在这个阶段开始能够进行高级的抽象思维，能够理解和运用形式逻辑、数理逻辑等抽象概念系统。他们能够进行复杂的分析和推理，解决抽象问题，并表现出高度的认知灵活性。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操作阶段发展里程碑：个体在这个阶段能够理解和运用形式逻辑、数理逻辑等抽象概念系统，能够进行复杂的分析和推理。他们表现出高度的认知灵活性和抽象思维能力，逐渐适应更加复杂和抽象的学习和工作任务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形式操作阶段的影响：这个阶段的发展为个体后续的认知发展奠定了基础，特别是在学术研究、科技创新和高级管理方面。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皮亚杰的教育观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https://d.book118.com/337120145040006035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2024-09-09T14:31:52.923</cp:lastPrinted>
  <dcterms:created xsi:type="dcterms:W3CDTF">2024-09-09T06:31:52Z</dcterms:created>
  <dcterms:modified xsi:type="dcterms:W3CDTF">2024-09-09T06:31:55Z</dcterms:modified>
</cp:coreProperties>
</file>