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18E86-256B-4446-809E-664FE72D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5C24E-F392-4D2A-B71D-9A73681B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121F-6D22-4991-9B24-C6603B96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5A5FD-68A2-4076-8834-08113B0F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C44F4-0CD4-4F23-959E-67BDFA2C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A3361-F27C-49E0-BE5D-037D71C6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E55BB-E9F2-4152-BB11-5E07328F7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B6F19-3536-4614-ABDA-EE8C0DCB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DD862-8748-4566-8B33-7E0725FC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F3DA7-0C61-4133-BBA7-7BDF8F24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E432C-19CD-428E-A838-F5155393A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114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水光针护理效果与注意事项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水光针是一种皮肤护理方法，通过注射的方式将营养成分直接输送到皮肤深层，改善皮肤状态。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水光针是一种非手术性的皮肤美容技术，通过注射的方式将玻尿酸、胶原蛋白等营养成分直接输送到皮肤深层，使皮肤充满水分和营养，达到改善皮肤状态、减少皱纹、增加皮肤弹性的效果。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342" r="31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水光针具有补水保湿、改善肤色、减少皱纹、增加皮肤弹性等作用。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能够将营养成分直接输送到皮肤深层，为皮肤提供充足的营养和水分，从而改善皮肤干燥、缺水等问题，使皮肤更加水润、有光泽。同时，水光针还能够促进皮肤新陈代谢，减少黑色素的形成，改善肤色不均、暗沉等问题。此外，水光针还能够通过增加皮肤弹性和减少皱纹的方式，使皮肤更加紧致、年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水光针适用于需要改善皮肤状态、补充水分和营养的人群。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适用于各种年龄段的人群，特别是对于皮肤干燥、缺水、暗沉、粗糙、缺乏弹性、皱纹较多的人尤为适用。此外，由于水光针能够改善肤色不均和淡化斑点等问题，因此也适用于有美白需求的人群。需要注意的是，孕妇、哺乳期妇女以及对注射药物过敏的人群不适合进行水光针注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选用滋润型护肤品，定期进行保湿面膜护理，避免过度清洁和使用刺激性的化妆品。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选用控油型护肤品，保持皮肤清洁，定期进行深层清洁面膜护理。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根据不同区域选择合适的护肤品，注重保湿和控油。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选用温和、无刺激的护肤品，避免使用含有酒精、香料等刺激性成分的化妆品，注意防晒和保湿。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日常皮肤护理步骤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选用适合自己肤质的洁面产品，彻底清洁皮肤。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选用适合自己肤质的爽肤水或化妆水，起到二次清洁和平衡皮肤酸碱值的作用。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根据皮肤类型和需要，选择合适的护肤产品，如精华液、面霜等。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每天出门前涂抹防晒霜，以保护皮肤不受紫外线伤害。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爽肤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选用适合痘痘肌肤的护肤品，避免挤压痘痘，注意保持皮肤清洁和饮食调理。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定期进行深层清洁面膜护理，选用收缩毛孔的护肤品，注意保持皮肤水分。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选用抗衰老的护肤品，如含有胶原蛋白、胜肽等成分的产品，注意保湿和防晒。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特殊皮肤问题的护理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在操作前，使用温和的洁面产品彻底清洁皮肤，去除污垢和油脂，为后续操作做好准备。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根据治疗需求和皮肤状况，确定需要注射水光针的区域，并做标记。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确定注射区域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准备好所需的注射工具、药品和敷料，确保注射器、针头等工具无菌且在有效期内。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准备工具和药物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https://d.book118.com/337121140113006031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2024-09-03T21:58:38.307</cp:lastPrinted>
  <dcterms:created xsi:type="dcterms:W3CDTF">2024-09-03T13:58:38Z</dcterms:created>
  <dcterms:modified xsi:type="dcterms:W3CDTF">2024-09-03T13:58:40Z</dcterms:modified>
</cp:coreProperties>
</file>