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AE9DF-13F6-4182-9449-44606AAE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D60A-BE38-45EF-ACB3-B1F7D02C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E9893-6973-4CF0-BC76-D3003591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E3F01-3463-4C5F-A8D9-5B9C9A43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3139C-0411-4424-9074-07266BD3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EBF6F-9E85-43DC-872C-148E8B27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C4D08-A79B-4F15-A79C-6E0158B5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9453B-A9B2-4158-8FEF-E2A3D7241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2FE7C-47C7-484C-A57F-FA8ECB2A3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9E887-6E2F-40D5-9955-53B1BB91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5BFB-4A89-4EE8-A7D2-E97C97C9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5030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故障处理与修复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故障原因深入剖析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具体到秒的时间点，例如2023年4月10日 10:30:00。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详细描述故障发生的地点，例如某工厂的生产线、某公司的数据中心等。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故障发生时间与地点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例如设备无法启动、运行缓慢、异常噪音等。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例如数据丢失、数据错误、数据传输中断等。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数据异常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例如软件崩溃、界面卡顿、功能失效等。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软件异常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影响范围及程度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描述故障影响的范围，例如影响了哪些设备、哪些系统、哪些用户等。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影响程度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描述故障对生产、业务、安全等方面的影响程度，例如导致生产中断、业务受损、安全隐患等。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通过调试工具和跟踪技术，对系统内部运行状态进行了详细的分析和记录。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系统日志分析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收集并分析了系统日志文件，查找与故障相关的异常信息和错误代码。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性能监控工具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利用性能监控工具对系统资源使用情况、网络状态等进行了实时监控和分析。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精确定位了故障发生的具体时间点和持续时间。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故障发生时间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分析了故障对系统功能和性能的具体影响范围。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故障影响范围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通过综合分析和判断，确定了导致故障发生的具体位置和原因。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故障点定位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可能是由于硬件设备损坏、连接不良或配置错误等原因导致的故障。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软件缺陷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可能是由于软件设计缺陷、编码错误或配置不当等原因引起的故障。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可能是由于网络带宽不足、网络延迟或丢包等原因导致的故障。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可能是由于外部环境变化、人为操作失误或恶意攻击等原因引起的故障。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故障处理与修复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隔离故障区域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迅速将故障部分与正常运行的系统隔离开来，防止故障扩大化。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启用备份设备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如有备份设备，立即启用，以保障系统的连续运行。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数据保护与恢复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对重要数据进行备份和保护，确保数据安全，同时准备数据恢复方案。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修复方案设计与实施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深入分析故障原因，确定故障点，为后续修复工作提供依据。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方案审批与优化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组织专家对修复方案进行审批，确保方案的科学性和可行性，并根据审批意见进行优化。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修复方案设计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根据故障原因，设计针对性的修复方案，包括修复步骤、所需资源、时间计划等。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修复实施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按照修复方案，有序开展修复工作，确保修复质量和进度。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https://d.book118.com/337125030103006051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2024-09-24T15:01:22.941</cp:lastPrinted>
  <dcterms:created xsi:type="dcterms:W3CDTF">2024-09-24T07:01:22Z</dcterms:created>
  <dcterms:modified xsi:type="dcterms:W3CDTF">2024-09-24T07:01:25Z</dcterms:modified>
</cp:coreProperties>
</file>