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6D1B0C-19FC-4AD9-8DB3-147F7C26C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1FDBB-DB11-44E6-8371-8FD9A26FF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AFE694-F861-44EE-A900-265B35C552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CC313A-0304-47DF-8596-FD7C15813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A0D921-601E-4347-81AF-D81474940E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BA6A4C-C415-41EE-A8BE-A2D70795D9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D5834C-E2D4-4B2F-8A15-2F142B3CD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42253-1C99-4AE4-816E-616329E9D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31134-497B-4068-9015-7E265D920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24423-390F-4F4F-A606-8F3249968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0F11B6-228C-4401-A996-6D19CBF42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25053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电力系统大数据安全与隐私保护</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电力系统大数据安全态势分析
 电力系统大数据隐私保护挑战
 电力系统大数据安全与隐私保护技术
 电力系统大数据安全与隐私保护框架
 电力系统大数据安全与隐私保护标准与规范
 电力系统大数据安全与隐私保护实践案例
 电力系统大数据安全与隐私保护法律法规
 电力系统大数据安全与隐私保护未来发展趋势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电力系统大数据安全态势分析</a:t>
            </a:r>
          </a:p>
        </p:txBody>
      </p:sp>
      <p:sp>
        <p:nvSpPr>
          <p:cNvPr id="3" name="Subtitle 2"/>
          <p:cNvSpPr>
            <a:spLocks noGrp="1"/>
          </p:cNvSpPr>
          <p:nvPr>
            <p:ph type="subTitle" idx="1"/>
          </p:nvPr>
        </p:nvSpPr>
        <p:spPr/>
        <p:txBody>
          <a:bodyPr/>
          <a:lstStyle/>
          <a:p>
            <a:r>
              <a:t>电力系统大数据安全与隐私保护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电力系统大数据安全态势分析</a:t>
            </a:r>
          </a:p>
        </p:txBody>
      </p:sp>
      <p:sp>
        <p:nvSpPr>
          <p:cNvPr id="3" name="Text Placeholder 2"/>
          <p:cNvSpPr>
            <a:spLocks noGrp="1"/>
          </p:cNvSpPr>
          <p:nvPr>
            <p:ph type="body" idx="1"/>
          </p:nvPr>
        </p:nvSpPr>
        <p:spPr/>
        <p:txBody>
          <a:bodyPr/>
          <a:lstStyle/>
          <a:p>
            <a:r>
              <a:t>电力系统大数据安全态势分析</a:t>
            </a:r>
          </a:p>
        </p:txBody>
      </p:sp>
      <p:sp>
        <p:nvSpPr>
          <p:cNvPr id="4" name="Content Placeholder 3"/>
          <p:cNvSpPr>
            <a:spLocks noGrp="1"/>
          </p:cNvSpPr>
          <p:nvPr>
            <p:ph sz="half" idx="2"/>
          </p:nvPr>
        </p:nvSpPr>
        <p:spPr/>
        <p:txBody>
          <a:bodyPr/>
          <a:lstStyle/>
          <a:p>
            <a:r>
              <a:t>1. 电力系统大数据安全态势日益严峻，面临着各种安全威胁，包括网络攻击、数据泄露、数据篡改和数据删除等。这些威胁会对电力系统安全造成严重影响，如导致电力系统瘫痪、停电事故和人身伤害等。</a:t>
            </a:r>
          </a:p>
          <a:p>
            <a:r>
              <a:t>2. 电力系统大数据安全态势分析是电力系统安全保障的重要环节，能够及时发现安全隐患，并采取有效措施防范和应对各种安全威胁。电力系统大数据安全态势分析需要综合考虑电力系统网络安全、数据安全和物理安全等方面，并建立全面的安全态势感知模型和分析方法。</a:t>
            </a:r>
          </a:p>
          <a:p>
            <a:r>
              <a:t>3. 电力系统大数据安全态势分析可以帮助电力企业及时发现异常情况和违规行为，并采取措施防范和应对，从而确保电力系统的安全稳定运行。</a:t>
            </a:r>
          </a:p>
        </p:txBody>
      </p:sp>
      <p:sp>
        <p:nvSpPr>
          <p:cNvPr id="5" name="Text Placeholder 4"/>
          <p:cNvSpPr>
            <a:spLocks noGrp="1"/>
          </p:cNvSpPr>
          <p:nvPr>
            <p:ph type="body" idx="3"/>
          </p:nvPr>
        </p:nvSpPr>
        <p:spPr/>
        <p:txBody>
          <a:bodyPr/>
          <a:lstStyle/>
          <a:p>
            <a:r>
              <a:t>电力系统大数据安全防护措施</a:t>
            </a:r>
          </a:p>
        </p:txBody>
      </p:sp>
      <p:sp>
        <p:nvSpPr>
          <p:cNvPr id="6" name="Content Placeholder 5"/>
          <p:cNvSpPr>
            <a:spLocks noGrp="1"/>
          </p:cNvSpPr>
          <p:nvPr>
            <p:ph sz="half" idx="4"/>
          </p:nvPr>
        </p:nvSpPr>
        <p:spPr/>
        <p:txBody>
          <a:bodyPr/>
          <a:lstStyle/>
          <a:p>
            <a:r>
              <a:t>1. 加强网络安全防护，包括对电力系统网络基础设施、网络设备和网络服务进行安全加固，并部署必要的安全防护设备和措施，如防火墙、入侵检测系统和安全监测系统等。</a:t>
            </a:r>
          </a:p>
          <a:p>
            <a:r>
              <a:t>2. 加强数据安全防护，包括对电力系统大数据进行加密、脱敏和访问控制，并建立数据安全管理制度，对数据访问进行严格管理和审计。</a:t>
            </a:r>
          </a:p>
          <a:p>
            <a:r>
              <a:t>3. 加强物理安全防护，包括对电力系统大数据中心进行物理隔离和安全防护，并建立严格的出入控制和安全检查制度。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电力系统大数据安全态势分析</a:t>
            </a:r>
          </a:p>
        </p:txBody>
      </p:sp>
      <p:sp>
        <p:nvSpPr>
          <p:cNvPr id="3" name="Text Placeholder 2"/>
          <p:cNvSpPr>
            <a:spLocks noGrp="1"/>
          </p:cNvSpPr>
          <p:nvPr>
            <p:ph type="body" idx="1"/>
          </p:nvPr>
        </p:nvSpPr>
        <p:spPr/>
        <p:txBody>
          <a:bodyPr/>
          <a:lstStyle/>
          <a:p>
            <a:r>
              <a:t>电力系统大数据安全应急响应</a:t>
            </a:r>
          </a:p>
        </p:txBody>
      </p:sp>
      <p:sp>
        <p:nvSpPr>
          <p:cNvPr id="4" name="Content Placeholder 3"/>
          <p:cNvSpPr>
            <a:spLocks noGrp="1"/>
          </p:cNvSpPr>
          <p:nvPr>
            <p:ph sz="half" idx="2"/>
          </p:nvPr>
        </p:nvSpPr>
        <p:spPr/>
        <p:txBody>
          <a:bodyPr/>
          <a:lstStyle/>
          <a:p>
            <a:r>
              <a:t>1. 建立电力系统大数据安全应急响应机制，制定应急预案，并定期组织应急演练。</a:t>
            </a:r>
          </a:p>
          <a:p>
            <a:r>
              <a:t>2. 当发生电力系统大数据安全事件时，应及时启动应急响应机制，并根据预案快速采取应急措施，以控制和消除安全事件的影响。</a:t>
            </a:r>
          </a:p>
          <a:p>
            <a:r>
              <a:t>3. 电力系统大数据安全应急响应应与电力系统其他安全应急机制相结合，形成联动协同的电力系统安全应急保障体系。</a:t>
            </a:r>
          </a:p>
        </p:txBody>
      </p:sp>
      <p:sp>
        <p:nvSpPr>
          <p:cNvPr id="5" name="Text Placeholder 4"/>
          <p:cNvSpPr>
            <a:spLocks noGrp="1"/>
          </p:cNvSpPr>
          <p:nvPr>
            <p:ph type="body" idx="3"/>
          </p:nvPr>
        </p:nvSpPr>
        <p:spPr/>
        <p:txBody>
          <a:bodyPr/>
          <a:lstStyle/>
          <a:p>
            <a:r>
              <a:t>电力系统大数据安全态势感知</a:t>
            </a:r>
          </a:p>
        </p:txBody>
      </p:sp>
      <p:sp>
        <p:nvSpPr>
          <p:cNvPr id="6" name="Content Placeholder 5"/>
          <p:cNvSpPr>
            <a:spLocks noGrp="1"/>
          </p:cNvSpPr>
          <p:nvPr>
            <p:ph sz="half" idx="4"/>
          </p:nvPr>
        </p:nvSpPr>
        <p:spPr/>
        <p:txBody>
          <a:bodyPr/>
          <a:lstStyle/>
          <a:p>
            <a:r>
              <a:t>1. 建立电力系统大数据安全态势感知系统，对电力系统大数据安全态势进行实时监测和评估，及时发现安全隐患和安全事件。</a:t>
            </a:r>
          </a:p>
          <a:p>
            <a:r>
              <a:t>2. 电力系统大数据安全态势感知系统应与电力系统其他安全态势感知系统相结合，形成全面的电力系统安全态势感知网络。</a:t>
            </a:r>
          </a:p>
          <a:p>
            <a:r>
              <a:t>3. 电力系统大数据安全态势感知系统应采用先进的技术手段，如大数据分析、机器学习和人工智能等，提高安全态势感知的准确性和时效性。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电力系统大数据安全态势分析</a:t>
            </a:r>
          </a:p>
        </p:txBody>
      </p:sp>
      <p:sp>
        <p:nvSpPr>
          <p:cNvPr id="3" name="Text Placeholder 2"/>
          <p:cNvSpPr>
            <a:spLocks noGrp="1"/>
          </p:cNvSpPr>
          <p:nvPr>
            <p:ph type="body" idx="1"/>
          </p:nvPr>
        </p:nvSpPr>
        <p:spPr/>
        <p:txBody>
          <a:bodyPr/>
          <a:lstStyle/>
          <a:p>
            <a:r>
              <a:t>电力系统大数据安全态势分析方法</a:t>
            </a:r>
          </a:p>
        </p:txBody>
      </p:sp>
      <p:sp>
        <p:nvSpPr>
          <p:cNvPr id="4" name="Content Placeholder 3"/>
          <p:cNvSpPr>
            <a:spLocks noGrp="1"/>
          </p:cNvSpPr>
          <p:nvPr>
            <p:ph sz="half" idx="2"/>
          </p:nvPr>
        </p:nvSpPr>
        <p:spPr/>
        <p:txBody>
          <a:bodyPr/>
          <a:lstStyle/>
          <a:p>
            <a:r>
              <a:t>1. 基于大数据分析的电力系统大数据安全态势分析方法，利用大数据分析技术对电力系统大数据进行分析和挖掘，发现安全隐患和安全事件。</a:t>
            </a:r>
          </a:p>
          <a:p>
            <a:r>
              <a:t>2. 基于机器学习的电力系统大数据安全态势分析方法，利用机器学习技术对电力系统大数据进行学习和预测，发现安全隐患和安全事件。</a:t>
            </a:r>
          </a:p>
          <a:p>
            <a:r>
              <a:t>3. 基于人工智能的电力系统大数据安全态势分析方法，利用人工智能技术对电力系统大数据进行智能处理和分析，发现安全隐患和安全事件。</a:t>
            </a:r>
          </a:p>
        </p:txBody>
      </p:sp>
      <p:sp>
        <p:nvSpPr>
          <p:cNvPr id="5" name="Text Placeholder 4"/>
          <p:cNvSpPr>
            <a:spLocks noGrp="1"/>
          </p:cNvSpPr>
          <p:nvPr>
            <p:ph type="body" idx="3"/>
          </p:nvPr>
        </p:nvSpPr>
        <p:spPr/>
        <p:txBody>
          <a:bodyPr/>
          <a:lstStyle/>
          <a:p>
            <a:r>
              <a:t>电力系统大数据安全态势分析工具</a:t>
            </a:r>
          </a:p>
        </p:txBody>
      </p:sp>
      <p:sp>
        <p:nvSpPr>
          <p:cNvPr id="6" name="Content Placeholder 5"/>
          <p:cNvSpPr>
            <a:spLocks noGrp="1"/>
          </p:cNvSpPr>
          <p:nvPr>
            <p:ph sz="half" idx="4"/>
          </p:nvPr>
        </p:nvSpPr>
        <p:spPr/>
        <p:txBody>
          <a:bodyPr/>
          <a:lstStyle/>
          <a:p>
            <a:r>
              <a:t>1. 电力系统大数据安全态势分析平台，提供电力系统大数据安全态势分析所需的工具和服务，帮助电力企业进行电力系统大数据安全态势分析。</a:t>
            </a:r>
          </a:p>
          <a:p>
            <a:r>
              <a:t>2. 电力系统大数据安全态势分析软件，为电力企业提供电力系统大数据安全态势分析所需的软件工具，帮助电力企业进行电力系统大数据安全态势分析。</a:t>
            </a:r>
          </a:p>
          <a:p>
            <a:r>
              <a:t>3. 电力系统大数据安全态势分析云服务，为电力企业提供电力系统大数据安全态势分析所需的云服务，帮助电力企业进行电力系统大数据安全态势分析。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电力系统大数据隐私保护挑战</a:t>
            </a:r>
          </a:p>
        </p:txBody>
      </p:sp>
      <p:sp>
        <p:nvSpPr>
          <p:cNvPr id="3" name="Subtitle 2"/>
          <p:cNvSpPr>
            <a:spLocks noGrp="1"/>
          </p:cNvSpPr>
          <p:nvPr>
            <p:ph type="subTitle" idx="1"/>
          </p:nvPr>
        </p:nvSpPr>
        <p:spPr/>
        <p:txBody>
          <a:bodyPr/>
          <a:lstStyle/>
          <a:p>
            <a:r>
              <a:t>电力系统大数据安全与隐私保护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电力系统大数据隐私保护挑战</a:t>
            </a:r>
          </a:p>
        </p:txBody>
      </p:sp>
      <p:sp>
        <p:nvSpPr>
          <p:cNvPr id="3" name="Text Placeholder 2"/>
          <p:cNvSpPr>
            <a:spLocks noGrp="1"/>
          </p:cNvSpPr>
          <p:nvPr>
            <p:ph type="body" idx="1"/>
          </p:nvPr>
        </p:nvSpPr>
        <p:spPr/>
        <p:txBody>
          <a:bodyPr/>
          <a:lstStyle/>
          <a:p>
            <a:r>
              <a:t>数据异构性</a:t>
            </a:r>
          </a:p>
        </p:txBody>
      </p:sp>
      <p:sp>
        <p:nvSpPr>
          <p:cNvPr id="4" name="Content Placeholder 3"/>
          <p:cNvSpPr>
            <a:spLocks noGrp="1"/>
          </p:cNvSpPr>
          <p:nvPr>
            <p:ph sz="half" idx="2"/>
          </p:nvPr>
        </p:nvSpPr>
        <p:spPr/>
        <p:txBody>
          <a:bodyPr/>
          <a:lstStyle/>
          <a:p>
            <a:r>
              <a:t>1. 电力系统大数据来源广泛，包括智能电表、发电厂、变电站、输电线路等多种来源，数据类型多样，包含有功功率、无功功率、电压、电流、故障信息等多种数据，数据格式不统一。</a:t>
            </a:r>
          </a:p>
          <a:p>
            <a:r>
              <a:t>2. 由于电力系统设备和系统来自不同的制造商，并且部署在不同的时间，导致数据格式和数据标准不统一，增加了数据集成和共享的难度，给数据隐私保护带来了挑战。</a:t>
            </a:r>
          </a:p>
          <a:p>
            <a:r>
              <a:t>3. 数据异构性给电力系统大数据的隐私保护带来了挑战，包括数据集成和共享困难、数据分析困难、数据安全难以保障等。</a:t>
            </a:r>
          </a:p>
        </p:txBody>
      </p:sp>
      <p:sp>
        <p:nvSpPr>
          <p:cNvPr id="5" name="Text Placeholder 4"/>
          <p:cNvSpPr>
            <a:spLocks noGrp="1"/>
          </p:cNvSpPr>
          <p:nvPr>
            <p:ph type="body" idx="3"/>
          </p:nvPr>
        </p:nvSpPr>
        <p:spPr/>
        <p:txBody>
          <a:bodyPr/>
          <a:lstStyle/>
          <a:p>
            <a:r>
              <a:t>数据规模庞大</a:t>
            </a:r>
          </a:p>
        </p:txBody>
      </p:sp>
      <p:sp>
        <p:nvSpPr>
          <p:cNvPr id="6" name="Content Placeholder 5"/>
          <p:cNvSpPr>
            <a:spLocks noGrp="1"/>
          </p:cNvSpPr>
          <p:nvPr>
            <p:ph sz="half" idx="4"/>
          </p:nvPr>
        </p:nvSpPr>
        <p:spPr/>
        <p:txBody>
          <a:bodyPr/>
          <a:lstStyle/>
          <a:p>
            <a:r>
              <a:t>1. 电力系统大数据具有规模庞大、增长迅速的特点，导致数据存储和处理难度大，给隐私保护带来挑战。</a:t>
            </a:r>
          </a:p>
          <a:p>
            <a:r>
              <a:t>2. 电力系统每天产生的数据量非常大，并且随着智能电网的建设和发展，数据量还将继续增长，这给数据存储和处理带来了巨大的挑战。</a:t>
            </a:r>
          </a:p>
          <a:p>
            <a:r>
              <a:t>3. 数据规模庞大给电力系统大数据的隐私保护带来了挑战，包括数据存储和处理困难、数据分析困难、数据安全难以保障等。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电力系统大数据隐私保护挑战</a:t>
            </a:r>
          </a:p>
        </p:txBody>
      </p:sp>
      <p:sp>
        <p:nvSpPr>
          <p:cNvPr id="3" name="Text Placeholder 2"/>
          <p:cNvSpPr>
            <a:spLocks noGrp="1"/>
          </p:cNvSpPr>
          <p:nvPr>
            <p:ph type="body" idx="1"/>
          </p:nvPr>
        </p:nvSpPr>
        <p:spPr/>
        <p:txBody>
          <a:bodyPr/>
          <a:lstStyle/>
          <a:p>
            <a:r>
              <a:t>数据质量不高</a:t>
            </a:r>
          </a:p>
        </p:txBody>
      </p:sp>
      <p:sp>
        <p:nvSpPr>
          <p:cNvPr id="4" name="Content Placeholder 3"/>
          <p:cNvSpPr>
            <a:spLocks noGrp="1"/>
          </p:cNvSpPr>
          <p:nvPr>
            <p:ph sz="half" idx="2"/>
          </p:nvPr>
        </p:nvSpPr>
        <p:spPr/>
        <p:txBody>
          <a:bodyPr/>
          <a:lstStyle/>
          <a:p>
            <a:r>
              <a:t>1. 电力系统大数据中存在着大量不准确、不完整和不一致的数据，这些数据会影响数据分析的准确性和可靠性，给隐私保护带来挑战。</a:t>
            </a:r>
          </a:p>
          <a:p>
            <a:r>
              <a:t>2. 电力系统大数据质量不高，主要表现在数据准确性不高、数据完整性不高、数据一致性不高三个方面，这给数据隐私保护带来了挑战。</a:t>
            </a:r>
          </a:p>
          <a:p>
            <a:r>
              <a:t>3. 数据质量不高给电力系统大数据的隐私保护带来了挑战，包括数据分析困难、数据安全难以保障等。</a:t>
            </a:r>
          </a:p>
        </p:txBody>
      </p:sp>
      <p:sp>
        <p:nvSpPr>
          <p:cNvPr id="5" name="Text Placeholder 4"/>
          <p:cNvSpPr>
            <a:spLocks noGrp="1"/>
          </p:cNvSpPr>
          <p:nvPr>
            <p:ph type="body" idx="3"/>
          </p:nvPr>
        </p:nvSpPr>
        <p:spPr/>
        <p:txBody>
          <a:bodyPr/>
          <a:lstStyle/>
          <a:p>
            <a:r>
              <a:t>数据共享难</a:t>
            </a:r>
          </a:p>
        </p:txBody>
      </p:sp>
      <p:sp>
        <p:nvSpPr>
          <p:cNvPr id="6" name="Content Placeholder 5"/>
          <p:cNvSpPr>
            <a:spLocks noGrp="1"/>
          </p:cNvSpPr>
          <p:nvPr>
            <p:ph sz="half" idx="4"/>
          </p:nvPr>
        </p:nvSpPr>
        <p:spPr/>
        <p:txBody>
          <a:bodyPr/>
          <a:lstStyle/>
          <a:p>
            <a:r>
              <a:t>1. 电力系统大数据涉及多个利益相关者，包括电力企业、政府部门、科研机构等，数据共享意愿不高，数据共享机制不完善，给隐私保护带来挑战。</a:t>
            </a:r>
          </a:p>
          <a:p>
            <a:r>
              <a:t>2. 电力系统大数据共享难，主要表现在数据所有者不愿共享、数据使用方难以获取、数据共享机制不完善三个方面，这给数据隐私保护带来了挑战。</a:t>
            </a:r>
          </a:p>
          <a:p>
            <a:r>
              <a:t>3. 数据共享难给电力系统大数据的隐私保护带来了挑战，包括数据安全难以保障等。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电力系统大数据隐私保护挑战</a:t>
            </a:r>
          </a:p>
        </p:txBody>
      </p:sp>
      <p:sp>
        <p:nvSpPr>
          <p:cNvPr id="3" name="Text Placeholder 2"/>
          <p:cNvSpPr>
            <a:spLocks noGrp="1"/>
          </p:cNvSpPr>
          <p:nvPr>
            <p:ph type="body" idx="1"/>
          </p:nvPr>
        </p:nvSpPr>
        <p:spPr/>
        <p:txBody>
          <a:bodyPr/>
          <a:lstStyle/>
          <a:p>
            <a:r>
              <a:t>数据滥用风险</a:t>
            </a:r>
          </a:p>
        </p:txBody>
      </p:sp>
      <p:sp>
        <p:nvSpPr>
          <p:cNvPr id="4" name="Content Placeholder 3"/>
          <p:cNvSpPr>
            <a:spLocks noGrp="1"/>
          </p:cNvSpPr>
          <p:nvPr>
            <p:ph sz="half" idx="2"/>
          </p:nvPr>
        </p:nvSpPr>
        <p:spPr/>
        <p:txBody>
          <a:bodyPr/>
          <a:lstStyle/>
          <a:p>
            <a:r>
              <a:t>1. 电力系统大数据中包含大量个人隐私信息，不法分子可能利用这些信息进行非法活动，给个人隐私带来威胁。</a:t>
            </a:r>
          </a:p>
          <a:p>
            <a:r>
              <a:t>2. 电力系统大数据滥用风险主要表现在个人隐私泄露、数据泄露、数据篡改三个方面，这给数据隐私保护带来了挑战。</a:t>
            </a:r>
          </a:p>
          <a:p>
            <a:r>
              <a:t>3. 数据滥用风险给电力系统大数据的隐私保护带来了挑战，包括数据安全难以保障等。</a:t>
            </a:r>
          </a:p>
        </p:txBody>
      </p:sp>
      <p:sp>
        <p:nvSpPr>
          <p:cNvPr id="5" name="Text Placeholder 4"/>
          <p:cNvSpPr>
            <a:spLocks noGrp="1"/>
          </p:cNvSpPr>
          <p:nvPr>
            <p:ph type="body" idx="3"/>
          </p:nvPr>
        </p:nvSpPr>
        <p:spPr/>
        <p:txBody>
          <a:bodyPr/>
          <a:lstStyle/>
          <a:p>
            <a:r>
              <a:t>法律法规不健全</a:t>
            </a:r>
          </a:p>
        </p:txBody>
      </p:sp>
      <p:sp>
        <p:nvSpPr>
          <p:cNvPr id="6" name="Content Placeholder 5"/>
          <p:cNvSpPr>
            <a:spLocks noGrp="1"/>
          </p:cNvSpPr>
          <p:nvPr>
            <p:ph sz="half" idx="4"/>
          </p:nvPr>
        </p:nvSpPr>
        <p:spPr/>
        <p:txBody>
          <a:bodyPr/>
          <a:lstStyle/>
          <a:p>
            <a:r>
              <a:t>1. 目前，我国对于电力系统大数据隐私保护的法律法规还不健全，这给隐私保护带来了挑战。</a:t>
            </a:r>
          </a:p>
          <a:p>
            <a:r>
              <a:t>2. 电力系统大数据隐私保护法律法规不健全，主要表现在法律法规滞后、法律法规不完善、法律法规执法不到位三个方面，这给数据隐私保护带来了挑战。</a:t>
            </a:r>
          </a:p>
          <a:p>
            <a:r>
              <a:t>3. 法律法规不健全给电力系统大数据的隐私保护带来了挑战，包括数据安全难以保障等。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电力系统大数据安全与隐私保护技术</a:t>
            </a:r>
          </a:p>
        </p:txBody>
      </p:sp>
      <p:sp>
        <p:nvSpPr>
          <p:cNvPr id="3" name="Subtitle 2"/>
          <p:cNvSpPr>
            <a:spLocks noGrp="1"/>
          </p:cNvSpPr>
          <p:nvPr>
            <p:ph type="subTitle" idx="1"/>
          </p:nvPr>
        </p:nvSpPr>
        <p:spPr/>
        <p:txBody>
          <a:bodyPr/>
          <a:lstStyle/>
          <a:p>
            <a:r>
              <a:t>电力系统大数据安全与隐私保护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电力系统大数据安全与隐私保护技术</a:t>
            </a:r>
          </a:p>
        </p:txBody>
      </p:sp>
      <p:sp>
        <p:nvSpPr>
          <p:cNvPr id="3" name="Text Placeholder 2"/>
          <p:cNvSpPr>
            <a:spLocks noGrp="1"/>
          </p:cNvSpPr>
          <p:nvPr>
            <p:ph type="body" idx="1"/>
          </p:nvPr>
        </p:nvSpPr>
        <p:spPr/>
        <p:txBody>
          <a:bodyPr/>
          <a:lstStyle/>
          <a:p>
            <a:r>
              <a:t>数据采集与预处理技术：</a:t>
            </a:r>
          </a:p>
        </p:txBody>
      </p:sp>
      <p:sp>
        <p:nvSpPr>
          <p:cNvPr id="4" name="Content Placeholder 3"/>
          <p:cNvSpPr>
            <a:spLocks noGrp="1"/>
          </p:cNvSpPr>
          <p:nvPr>
            <p:ph sz="half" idx="2"/>
          </p:nvPr>
        </p:nvSpPr>
        <p:spPr/>
        <p:txBody>
          <a:bodyPr/>
          <a:lstStyle/>
          <a:p>
            <a:r>
              <a:t>1. 采集方式：包含电力系统运营数据、电能质量数据、用户行为数据等，采用智能传感器、智能终端、通信网络等技术实现数据采集。</a:t>
            </a:r>
          </a:p>
          <a:p>
            <a:r>
              <a:t>2. 预处理技术：包含数据清洗、数据整合、数据变换等，目的是提高数据质量，降低噪声和冗余，挖掘数据潜在价值。</a:t>
            </a:r>
          </a:p>
          <a:p>
            <a:r>
              <a:t>3. 数据脱敏技术：利用数据脱敏技术对敏感数据进行处理，包括数据加密、数据掩码、数据替换等，保护个人隐私。</a:t>
            </a:r>
          </a:p>
        </p:txBody>
      </p:sp>
      <p:sp>
        <p:nvSpPr>
          <p:cNvPr id="5" name="Text Placeholder 4"/>
          <p:cNvSpPr>
            <a:spLocks noGrp="1"/>
          </p:cNvSpPr>
          <p:nvPr>
            <p:ph type="body" idx="3"/>
          </p:nvPr>
        </p:nvSpPr>
        <p:spPr/>
        <p:txBody>
          <a:bodyPr/>
          <a:lstStyle/>
          <a:p>
            <a:r>
              <a:t>数据存储与管理技术：</a:t>
            </a:r>
          </a:p>
        </p:txBody>
      </p:sp>
      <p:sp>
        <p:nvSpPr>
          <p:cNvPr id="6" name="Content Placeholder 5"/>
          <p:cNvSpPr>
            <a:spLocks noGrp="1"/>
          </p:cNvSpPr>
          <p:nvPr>
            <p:ph sz="half" idx="4"/>
          </p:nvPr>
        </p:nvSpPr>
        <p:spPr/>
        <p:txBody>
          <a:bodyPr/>
          <a:lstStyle/>
          <a:p>
            <a:r>
              <a:t>1. 分布式存储技术：采用云存储、边缘计算等技术实现数据分布式存储，提高数据存储容量和访问效率，降低存储成本。</a:t>
            </a:r>
          </a:p>
          <a:p>
            <a:r>
              <a:t>2. 数据安全管理技术：包括数据加密、数据访问控制、数据审计等技术，保证数据机密性、完整性和可用性。</a:t>
            </a:r>
          </a:p>
          <a:p>
            <a:r>
              <a:t>3. 数据备份与恢复技术：采用实时备份、异地备份等技术实现数据备份，一旦发生数据丢失或损坏，可以快速恢复数据，保证业务连续性。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电力系统大数据安全与隐私保护技术</a:t>
            </a:r>
          </a:p>
        </p:txBody>
      </p:sp>
      <p:sp>
        <p:nvSpPr>
          <p:cNvPr id="3" name="Text Placeholder 2"/>
          <p:cNvSpPr>
            <a:spLocks noGrp="1"/>
          </p:cNvSpPr>
          <p:nvPr>
            <p:ph type="body" idx="1"/>
          </p:nvPr>
        </p:nvSpPr>
        <p:spPr/>
        <p:txBody>
          <a:bodyPr/>
          <a:lstStyle/>
          <a:p>
            <a:r>
              <a:t>数据分析与挖掘技术：</a:t>
            </a:r>
          </a:p>
        </p:txBody>
      </p:sp>
      <p:sp>
        <p:nvSpPr>
          <p:cNvPr id="4" name="Content Placeholder 3"/>
          <p:cNvSpPr>
            <a:spLocks noGrp="1"/>
          </p:cNvSpPr>
          <p:nvPr>
            <p:ph sz="half" idx="2"/>
          </p:nvPr>
        </p:nvSpPr>
        <p:spPr/>
        <p:txBody>
          <a:bodyPr/>
          <a:lstStyle/>
          <a:p>
            <a:r>
              <a:t>1. 大数据分析平台：构建大数据分析平台，提供数据存储、数据处理、数据分析等功能，支持多种数据分析算法和工具。</a:t>
            </a:r>
          </a:p>
          <a:p>
            <a:r>
              <a:t>2. 机器学习与人工智能技术：利用机器学习、深度学习等人工智能技术挖掘数据中的隐藏规律和知识，提高数据分析准确性和效率。</a:t>
            </a:r>
          </a:p>
          <a:p>
            <a:r>
              <a:t>3. 数据可视化技术：采用数据可视化技术将数据以图形化、图表化等形式展示，辅助用户理解数据内容，发现数据中的异常情况或趋势变化。</a:t>
            </a:r>
          </a:p>
        </p:txBody>
      </p:sp>
      <p:sp>
        <p:nvSpPr>
          <p:cNvPr id="5" name="Text Placeholder 4"/>
          <p:cNvSpPr>
            <a:spLocks noGrp="1"/>
          </p:cNvSpPr>
          <p:nvPr>
            <p:ph type="body" idx="3"/>
          </p:nvPr>
        </p:nvSpPr>
        <p:spPr/>
        <p:txBody>
          <a:bodyPr/>
          <a:lstStyle/>
          <a:p>
            <a:r>
              <a:t>隐私保护与脱敏技术：</a:t>
            </a:r>
          </a:p>
        </p:txBody>
      </p:sp>
      <p:sp>
        <p:nvSpPr>
          <p:cNvPr id="6" name="Content Placeholder 5"/>
          <p:cNvSpPr>
            <a:spLocks noGrp="1"/>
          </p:cNvSpPr>
          <p:nvPr>
            <p:ph sz="half" idx="4"/>
          </p:nvPr>
        </p:nvSpPr>
        <p:spPr/>
        <p:txBody>
          <a:bodyPr/>
          <a:lstStyle/>
          <a:p>
            <a:r>
              <a:t>1. 数据脱敏技术：包括数据加密、数据掩码、数据替换等技术，保护个人隐私。</a:t>
            </a:r>
          </a:p>
          <a:p>
            <a:r>
              <a:t>2. 差分隐私技术：利用差分隐私技术对数据进行处理，保证数据发布的隐私性，即使攻击者获得发布的数据，也无法推断出个人信息。</a:t>
            </a:r>
          </a:p>
          <a:p>
            <a:r>
              <a:t>3. 同态加密技术：利用同态加密技术对数据进行加密，在加密状态下进行计算和分析，保证数据计算和分析过程的隐私性。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电力系统大数据安全与隐私保护技术</a:t>
            </a:r>
          </a:p>
        </p:txBody>
      </p:sp>
      <p:sp>
        <p:nvSpPr>
          <p:cNvPr id="3" name="Text Placeholder 2"/>
          <p:cNvSpPr>
            <a:spLocks noGrp="1"/>
          </p:cNvSpPr>
          <p:nvPr>
            <p:ph type="body" idx="1"/>
          </p:nvPr>
        </p:nvSpPr>
        <p:spPr/>
        <p:txBody>
          <a:bodyPr/>
          <a:lstStyle/>
          <a:p>
            <a:r>
              <a:t>安全防护与应急响应技术：</a:t>
            </a:r>
          </a:p>
        </p:txBody>
      </p:sp>
      <p:sp>
        <p:nvSpPr>
          <p:cNvPr id="4" name="Content Placeholder 3"/>
          <p:cNvSpPr>
            <a:spLocks noGrp="1"/>
          </p:cNvSpPr>
          <p:nvPr>
            <p:ph sz="half" idx="2"/>
          </p:nvPr>
        </p:nvSpPr>
        <p:spPr/>
        <p:txBody>
          <a:bodyPr/>
          <a:lstStyle/>
          <a:p>
            <a:r>
              <a:t>1. 网络安全防护技术：采用防火墙、入侵检测系统、病毒防治系统等技术保护电力系统网络免受攻击。</a:t>
            </a:r>
          </a:p>
          <a:p>
            <a:r>
              <a:t>2. 数据安全防护技术：采用数据加密、数据访问控制、数据审计等技术保护数据安全，防止数据泄露和篡改。</a:t>
            </a:r>
          </a:p>
          <a:p>
            <a:r>
              <a:t>3. 应急响应技术：制定应急预案，建立应急响应机制，一旦发生安全事件，能够快速响应，有效处置，降低安全事件的影响。</a:t>
            </a:r>
          </a:p>
        </p:txBody>
      </p:sp>
      <p:sp>
        <p:nvSpPr>
          <p:cNvPr id="5" name="Text Placeholder 4"/>
          <p:cNvSpPr>
            <a:spLocks noGrp="1"/>
          </p:cNvSpPr>
          <p:nvPr>
            <p:ph type="body" idx="3"/>
          </p:nvPr>
        </p:nvSpPr>
        <p:spPr/>
        <p:txBody>
          <a:bodyPr/>
          <a:lstStyle/>
          <a:p>
            <a:r>
              <a:t>法律法规与标准：</a:t>
            </a:r>
          </a:p>
        </p:txBody>
      </p:sp>
      <p:sp>
        <p:nvSpPr>
          <p:cNvPr id="6" name="Content Placeholder 5"/>
          <p:cNvSpPr>
            <a:spLocks noGrp="1"/>
          </p:cNvSpPr>
          <p:nvPr>
            <p:ph sz="half" idx="4"/>
          </p:nvPr>
        </p:nvSpPr>
        <p:spPr/>
        <p:txBody>
          <a:bodyPr/>
          <a:lstStyle/>
          <a:p>
            <a:r>
              <a:t>1. 数据保护法：制定数据保护法，明确电力系统大数据安全与隐私保护的权利和义务，保障个人隐私权。</a:t>
            </a:r>
          </a:p>
          <a:p>
            <a:r>
              <a:t>2. 数据安全标准：制定数据安全标准，对电力系统大数据安全与隐私保护提出具体要求，规范电力系统大数据安全与隐私保护工作。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电力系统大数据安全与隐私保护框架</a:t>
            </a:r>
          </a:p>
        </p:txBody>
      </p:sp>
      <p:sp>
        <p:nvSpPr>
          <p:cNvPr id="3" name="Subtitle 2"/>
          <p:cNvSpPr>
            <a:spLocks noGrp="1"/>
          </p:cNvSpPr>
          <p:nvPr>
            <p:ph type="subTitle" idx="1"/>
          </p:nvPr>
        </p:nvSpPr>
        <p:spPr/>
        <p:txBody>
          <a:bodyPr/>
          <a:lstStyle/>
          <a:p>
            <a:r>
              <a:t>电力系统大数据安全与隐私保护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电力系统大数据安全与隐私保护框架</a:t>
            </a:r>
          </a:p>
        </p:txBody>
      </p:sp>
      <p:sp>
        <p:nvSpPr>
          <p:cNvPr id="3" name="Text Placeholder 2"/>
          <p:cNvSpPr>
            <a:spLocks noGrp="1"/>
          </p:cNvSpPr>
          <p:nvPr>
            <p:ph type="body" idx="1"/>
          </p:nvPr>
        </p:nvSpPr>
        <p:spPr/>
        <p:txBody>
          <a:bodyPr/>
          <a:lstStyle/>
          <a:p>
            <a:r>
              <a:t>数据分类分级与脱敏</a:t>
            </a:r>
          </a:p>
        </p:txBody>
      </p:sp>
      <p:sp>
        <p:nvSpPr>
          <p:cNvPr id="4" name="Content Placeholder 3"/>
          <p:cNvSpPr>
            <a:spLocks noGrp="1"/>
          </p:cNvSpPr>
          <p:nvPr>
            <p:ph sz="half" idx="2"/>
          </p:nvPr>
        </p:nvSpPr>
        <p:spPr/>
        <p:txBody>
          <a:bodyPr/>
          <a:lstStyle/>
          <a:p>
            <a:r>
              <a:t>1. 数据分类分级：根据数据的重要性、敏感性、保密性等因素，将电力系统大数据分为不同等级，并制定相应的安全保护措施，以实现分级管理和保护。</a:t>
            </a:r>
          </a:p>
          <a:p>
            <a:r>
              <a:t>2. 数据脱敏：对电力系统大数据中的敏感信息进行脱敏处理，以保护个人隐私和商业秘密，防止未经授权的访问和使用。脱敏技术包括数据加密、数据伪造、数据替换等。</a:t>
            </a:r>
          </a:p>
          <a:p>
            <a:r>
              <a:t>3. 安全责任与问责：建立清晰的安全责任与问责机制，明确各方在数据安全与隐私保护方面的责任和义务，并制定相应的惩罚措施，以确保数据安全责任落实到位。</a:t>
            </a:r>
          </a:p>
        </p:txBody>
      </p:sp>
      <p:sp>
        <p:nvSpPr>
          <p:cNvPr id="5" name="Text Placeholder 4"/>
          <p:cNvSpPr>
            <a:spLocks noGrp="1"/>
          </p:cNvSpPr>
          <p:nvPr>
            <p:ph type="body" idx="3"/>
          </p:nvPr>
        </p:nvSpPr>
        <p:spPr/>
        <p:txBody>
          <a:bodyPr/>
          <a:lstStyle/>
          <a:p>
            <a:r>
              <a:t>身份认证与访问控制</a:t>
            </a:r>
          </a:p>
        </p:txBody>
      </p:sp>
      <p:sp>
        <p:nvSpPr>
          <p:cNvPr id="6" name="Content Placeholder 5"/>
          <p:cNvSpPr>
            <a:spLocks noGrp="1"/>
          </p:cNvSpPr>
          <p:nvPr>
            <p:ph sz="half" idx="4"/>
          </p:nvPr>
        </p:nvSpPr>
        <p:spPr/>
        <p:txBody>
          <a:bodyPr/>
          <a:lstStyle/>
          <a:p>
            <a:r>
              <a:t>1. 身份认证：对电力系统大数据的访问者进行身份认证，以验证其合法性，防止未经授权的访问。身份认证技术包括用户名和密码、生物特征识别、令牌等。</a:t>
            </a:r>
          </a:p>
          <a:p>
            <a:r>
              <a:t>2. 访问控制：对电力系统大数据的访问权限进行控制，以限制访问者对数据的访问范围和操作权限。访问控制技术包括基于角色的访问控制（RBAC）、基于属性的访问控制（ABAC）等。</a:t>
            </a:r>
          </a:p>
          <a:p>
            <a:r>
              <a:t>3. 安全日志与审计：记录电力系统大数据的访问日志和操作日志，并定期进行安全审计，以发现安全漏洞和安全事件，及时采取措施进行补救。</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https://d.book118.com/337125053134006052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电力系统大数据安全态势分析</vt:lpstr>
      <vt:lpstr> 电力系统大数据安全态势分析</vt:lpstr>
      <vt:lpstr> 电力系统大数据安全态势分析</vt:lpstr>
      <vt:lpstr> 电力系统大数据安全态势分析</vt:lpstr>
      <vt:lpstr> 电力系统大数据隐私保护挑战</vt:lpstr>
      <vt:lpstr> 电力系统大数据隐私保护挑战</vt:lpstr>
      <vt:lpstr> 电力系统大数据隐私保护挑战</vt:lpstr>
      <vt:lpstr> 电力系统大数据隐私保护挑战</vt:lpstr>
      <vt:lpstr> 电力系统大数据安全与隐私保护技术</vt:lpstr>
      <vt:lpstr> 电力系统大数据安全与隐私保护技术</vt:lpstr>
      <vt:lpstr> 电力系统大数据安全与隐私保护技术</vt:lpstr>
      <vt:lpstr> 电力系统大数据安全与隐私保护技术</vt:lpstr>
      <vt:lpstr> 电力系统大数据安全与隐私保护框架</vt:lpstr>
      <vt:lpstr> 电力系统大数据安全与隐私保护框架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2024-09-26T07:05:09.192</cp:lastPrinted>
  <dcterms:created xsi:type="dcterms:W3CDTF">2024-09-25T23:05:09Z</dcterms:created>
  <dcterms:modified xsi:type="dcterms:W3CDTF">2024-09-25T23:05:11Z</dcterms:modified>
</cp:coreProperties>
</file>