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B513EC-60A1-4918-91D4-A03F5FFA4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3F1337-D3A5-4B4F-AB80-0045935F2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025D05-3442-46A5-99F4-63A2F5A1A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3DE39E-F2E3-4EAF-9F3B-3534355278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2E30B7-FA83-4D54-8D59-9F3EECE6BA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A6DA86-031C-43D7-9D24-CA5ED2AADA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FF283A-546C-4016-A2E2-85187188E2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360467-F4B1-42CD-B9AC-834B637A04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5DEF81-2B87-4319-8DC7-6879874CAB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7EBC39-8972-448B-85BA-59848EFBA7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C2AA24-B95D-4C86-9730-1B89EB403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12506113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电力系统安全稳定分析与控制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电力系统稳定性概述
 扰动分类及稳定性分析方法
 稳态稳定性分析与控制
 动态稳定性分析与控制
 小信号稳定性分析与控制
 电力系统暂态稳定性研究
 有功功率-频率控制与无功功率-电压控制
 广域测量与控制技术应用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电力系统稳定性概述</a:t>
            </a:r>
          </a:p>
        </p:txBody>
      </p:sp>
      <p:sp>
        <p:nvSpPr>
          <p:cNvPr id="3" name="Subtitle 2"/>
          <p:cNvSpPr>
            <a:spLocks noGrp="1"/>
          </p:cNvSpPr>
          <p:nvPr>
            <p:ph type="subTitle" idx="1"/>
          </p:nvPr>
        </p:nvSpPr>
        <p:spPr/>
        <p:txBody>
          <a:bodyPr/>
          <a:lstStyle/>
          <a:p>
            <a:r>
              <a:t>电力系统安全稳定分析与控制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电力系统稳定性概述</a:t>
            </a:r>
          </a:p>
        </p:txBody>
      </p:sp>
      <p:sp>
        <p:nvSpPr>
          <p:cNvPr id="3" name="Text Placeholder 2"/>
          <p:cNvSpPr>
            <a:spLocks noGrp="1"/>
          </p:cNvSpPr>
          <p:nvPr>
            <p:ph type="body" idx="1"/>
          </p:nvPr>
        </p:nvSpPr>
        <p:spPr/>
        <p:txBody>
          <a:bodyPr/>
          <a:lstStyle/>
          <a:p>
            <a:r>
              <a:t>一、电力系统稳定性概述</a:t>
            </a:r>
          </a:p>
        </p:txBody>
      </p:sp>
      <p:sp>
        <p:nvSpPr>
          <p:cNvPr id="4" name="Content Placeholder 3"/>
          <p:cNvSpPr>
            <a:spLocks noGrp="1"/>
          </p:cNvSpPr>
          <p:nvPr>
            <p:ph sz="half" idx="2"/>
          </p:nvPr>
        </p:nvSpPr>
        <p:spPr/>
        <p:txBody>
          <a:bodyPr/>
          <a:lstStyle/>
          <a:p>
            <a:r>
              <a:t>1. 电力系统的稳定性是指系统平稳运行的能力，是衡量电力系统动态性能的重要指标。</a:t>
            </a:r>
          </a:p>
          <a:p>
            <a:r>
              <a:t>2. 电力系统稳定性可分为暂态稳定性和小信号稳定性，主要包含旋转惯量、阻尼、可控性等因素。</a:t>
            </a:r>
          </a:p>
          <a:p>
            <a:r>
              <a:t>3. 电力系统中，发电机、负荷、调压装置、线路等元件均会影响其稳定性。</a:t>
            </a:r>
          </a:p>
        </p:txBody>
      </p:sp>
      <p:sp>
        <p:nvSpPr>
          <p:cNvPr id="5" name="Text Placeholder 4"/>
          <p:cNvSpPr>
            <a:spLocks noGrp="1"/>
          </p:cNvSpPr>
          <p:nvPr>
            <p:ph type="body" idx="3"/>
          </p:nvPr>
        </p:nvSpPr>
        <p:spPr/>
        <p:txBody>
          <a:bodyPr/>
          <a:lstStyle/>
          <a:p>
            <a:r>
              <a:t>二、电力系统暂态稳定性</a:t>
            </a:r>
          </a:p>
        </p:txBody>
      </p:sp>
      <p:sp>
        <p:nvSpPr>
          <p:cNvPr id="6" name="Content Placeholder 5"/>
          <p:cNvSpPr>
            <a:spLocks noGrp="1"/>
          </p:cNvSpPr>
          <p:nvPr>
            <p:ph sz="half" idx="4"/>
          </p:nvPr>
        </p:nvSpPr>
        <p:spPr/>
        <p:txBody>
          <a:bodyPr/>
          <a:lstStyle/>
          <a:p>
            <a:r>
              <a:t>1. 电力系统的暂态稳定性是指系统在遭受扰动后，能够自行恢复到稳态运行状态的能力。</a:t>
            </a:r>
          </a:p>
          <a:p>
            <a:r>
              <a:t>2. 暂态稳定性受系统惯量、调速器特性、故障位置和类型等因素影响。</a:t>
            </a:r>
          </a:p>
          <a:p>
            <a:r>
              <a:t>3. 提高电力系统暂态稳定性的措施包括增大系统惯量、改善调速器特性、优化故障跳闸方案等。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电力系统稳定性概述</a:t>
            </a:r>
          </a:p>
        </p:txBody>
      </p:sp>
      <p:sp>
        <p:nvSpPr>
          <p:cNvPr id="3" name="Text Placeholder 2"/>
          <p:cNvSpPr>
            <a:spLocks noGrp="1"/>
          </p:cNvSpPr>
          <p:nvPr>
            <p:ph type="body" idx="1"/>
          </p:nvPr>
        </p:nvSpPr>
        <p:spPr/>
        <p:txBody>
          <a:bodyPr/>
          <a:lstStyle/>
          <a:p>
            <a:r>
              <a:t>三、电力系统小信号稳定性</a:t>
            </a:r>
          </a:p>
        </p:txBody>
      </p:sp>
      <p:sp>
        <p:nvSpPr>
          <p:cNvPr id="4" name="Content Placeholder 3"/>
          <p:cNvSpPr>
            <a:spLocks noGrp="1"/>
          </p:cNvSpPr>
          <p:nvPr>
            <p:ph sz="half" idx="2"/>
          </p:nvPr>
        </p:nvSpPr>
        <p:spPr/>
        <p:txBody>
          <a:bodyPr/>
          <a:lstStyle/>
          <a:p>
            <a:r>
              <a:t>1. 电力系统的稳定性是指系统在受到微小扰动后，能够自行恢复到稳态运行状态的能力。</a:t>
            </a:r>
          </a:p>
          <a:p>
            <a:r>
              <a:t>2. 小信号稳定性具有较强的时滞性，通常需要数秒甚至更长时间才能恢复到稳定状态。</a:t>
            </a:r>
          </a:p>
          <a:p>
            <a:r>
              <a:t>3. 提高电力系统小信号稳定性的措施包括增大系统惯量、改善励磁系统特性、优化负荷潮流分布等。</a:t>
            </a:r>
          </a:p>
        </p:txBody>
      </p:sp>
      <p:sp>
        <p:nvSpPr>
          <p:cNvPr id="5" name="Text Placeholder 4"/>
          <p:cNvSpPr>
            <a:spLocks noGrp="1"/>
          </p:cNvSpPr>
          <p:nvPr>
            <p:ph type="body" idx="3"/>
          </p:nvPr>
        </p:nvSpPr>
        <p:spPr/>
        <p:txBody>
          <a:bodyPr/>
          <a:lstStyle/>
          <a:p>
            <a:r>
              <a:t>四、电力系统频率稳定性</a:t>
            </a:r>
          </a:p>
        </p:txBody>
      </p:sp>
      <p:sp>
        <p:nvSpPr>
          <p:cNvPr id="6" name="Content Placeholder 5"/>
          <p:cNvSpPr>
            <a:spLocks noGrp="1"/>
          </p:cNvSpPr>
          <p:nvPr>
            <p:ph sz="half" idx="4"/>
          </p:nvPr>
        </p:nvSpPr>
        <p:spPr/>
        <p:txBody>
          <a:bodyPr/>
          <a:lstStyle/>
          <a:p>
            <a:r>
              <a:t>1. 电力系统频率稳定性是指系统频率在允许范围内维持相对稳定的能力。</a:t>
            </a:r>
          </a:p>
          <a:p>
            <a:r>
              <a:t>2. 系统频率受发电机输出功率、负荷需求和系统惯量等因素的影响。</a:t>
            </a:r>
          </a:p>
          <a:p>
            <a:r>
              <a:t>3. 提高电力系统频率稳定性的措施包括调节发电机输出功率、控制负荷需求、增加储能装置等。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电力系统稳定性概述</a:t>
            </a:r>
          </a:p>
        </p:txBody>
      </p:sp>
      <p:sp>
        <p:nvSpPr>
          <p:cNvPr id="3" name="Text Placeholder 2"/>
          <p:cNvSpPr>
            <a:spLocks noGrp="1"/>
          </p:cNvSpPr>
          <p:nvPr>
            <p:ph type="body" idx="1"/>
          </p:nvPr>
        </p:nvSpPr>
        <p:spPr/>
        <p:txBody>
          <a:bodyPr/>
          <a:lstStyle/>
          <a:p>
            <a:r>
              <a:t>五、电力系统电压稳定性</a:t>
            </a:r>
          </a:p>
        </p:txBody>
      </p:sp>
      <p:sp>
        <p:nvSpPr>
          <p:cNvPr id="4" name="Content Placeholder 3"/>
          <p:cNvSpPr>
            <a:spLocks noGrp="1"/>
          </p:cNvSpPr>
          <p:nvPr>
            <p:ph sz="half" idx="2"/>
          </p:nvPr>
        </p:nvSpPr>
        <p:spPr/>
        <p:txBody>
          <a:bodyPr/>
          <a:lstStyle/>
          <a:p>
            <a:r>
              <a:t>1. 电力系统电压稳定性是指系统电压在允许范围内维持相对稳定的能力。</a:t>
            </a:r>
          </a:p>
          <a:p>
            <a:r>
              <a:t>2. 系统电压受发电机出力、负荷需求、线路阻抗和补偿装置等因素的影响。</a:t>
            </a:r>
          </a:p>
          <a:p>
            <a:r>
              <a:t>3. 提高电力系统电压稳定性的措施包括调节发电机输出功率、控制负荷需求、增加电压支持装置等。</a:t>
            </a:r>
          </a:p>
        </p:txBody>
      </p:sp>
      <p:sp>
        <p:nvSpPr>
          <p:cNvPr id="5" name="Text Placeholder 4"/>
          <p:cNvSpPr>
            <a:spLocks noGrp="1"/>
          </p:cNvSpPr>
          <p:nvPr>
            <p:ph type="body" idx="3"/>
          </p:nvPr>
        </p:nvSpPr>
        <p:spPr/>
        <p:txBody>
          <a:bodyPr/>
          <a:lstStyle/>
          <a:p>
            <a:r>
              <a:t>六、电力系统动态稳定性</a:t>
            </a:r>
          </a:p>
        </p:txBody>
      </p:sp>
      <p:sp>
        <p:nvSpPr>
          <p:cNvPr id="6" name="Content Placeholder 5"/>
          <p:cNvSpPr>
            <a:spLocks noGrp="1"/>
          </p:cNvSpPr>
          <p:nvPr>
            <p:ph sz="half" idx="4"/>
          </p:nvPr>
        </p:nvSpPr>
        <p:spPr/>
        <p:txBody>
          <a:bodyPr/>
          <a:lstStyle/>
          <a:p>
            <a:r>
              <a:t>1. 电力系统动态稳定性是指系统在遭受扰动后，能够通过自身机制恢复到稳态运行状态的能力。</a:t>
            </a:r>
          </a:p>
          <a:p>
            <a:r>
              <a:t>2. 动态稳定性受系统惯量、调速器特性、故障位置和类型等因素的影响。</a:t>
            </a:r>
          </a:p>
          <a:p>
            <a:r>
              <a:t>3. 提高电力系统动态稳定性的措施包括增大系统惯量、改善调速器特性、优化故障跳闸方案等。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扰动分类及稳定性分析方法</a:t>
            </a:r>
          </a:p>
        </p:txBody>
      </p:sp>
      <p:sp>
        <p:nvSpPr>
          <p:cNvPr id="3" name="Subtitle 2"/>
          <p:cNvSpPr>
            <a:spLocks noGrp="1"/>
          </p:cNvSpPr>
          <p:nvPr>
            <p:ph type="subTitle" idx="1"/>
          </p:nvPr>
        </p:nvSpPr>
        <p:spPr/>
        <p:txBody>
          <a:bodyPr/>
          <a:lstStyle/>
          <a:p>
            <a:r>
              <a:t>电力系统安全稳定分析与控制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扰动分类及稳定性分析方法</a:t>
            </a:r>
          </a:p>
        </p:txBody>
      </p:sp>
      <p:sp>
        <p:nvSpPr>
          <p:cNvPr id="3" name="Content Placeholder 2"/>
          <p:cNvSpPr>
            <a:spLocks noGrp="1"/>
          </p:cNvSpPr>
          <p:nvPr>
            <p:ph sz="half" idx="2"/>
          </p:nvPr>
        </p:nvSpPr>
        <p:spPr/>
        <p:txBody>
          <a:bodyPr/>
          <a:lstStyle/>
          <a:p>
            <a:r>
              <a:t>1. 电力系统扰动分为内部扰动和外部扰动。</a:t>
            </a:r>
          </a:p>
          <a:p>
            <a:r>
              <a:t>2. 内部扰动是指发生在系统内部的故障，如短路故障、断线故障等。</a:t>
            </a:r>
          </a:p>
          <a:p>
            <a:r>
              <a:t>3. 外部扰动是指发生在系统外部的事件，如负荷突变、发电机跳闸等。</a:t>
            </a:r>
          </a:p>
        </p:txBody>
      </p:sp>
      <p:sp>
        <p:nvSpPr>
          <p:cNvPr id="4" name="Text Placeholder 3"/>
          <p:cNvSpPr>
            <a:spLocks noGrp="1"/>
          </p:cNvSpPr>
          <p:nvPr>
            <p:ph type="body" idx="3"/>
          </p:nvPr>
        </p:nvSpPr>
        <p:spPr/>
        <p:txBody>
          <a:bodyPr/>
          <a:lstStyle/>
          <a:p>
            <a:r>
              <a:t>稳定性分析方法</a:t>
            </a:r>
          </a:p>
        </p:txBody>
      </p:sp>
      <p:sp>
        <p:nvSpPr>
          <p:cNvPr id="5" name="Content Placeholder 4"/>
          <p:cNvSpPr>
            <a:spLocks noGrp="1"/>
          </p:cNvSpPr>
          <p:nvPr>
            <p:ph sz="half" idx="4"/>
          </p:nvPr>
        </p:nvSpPr>
        <p:spPr/>
        <p:txBody>
          <a:bodyPr/>
          <a:lstStyle/>
          <a:p>
            <a:r>
              <a:t>1. 瞬态稳定性是指系统在扰动后能否恢复到稳定的运行状态。</a:t>
            </a:r>
          </a:p>
          <a:p>
            <a:r>
              <a:t>2. 暂态稳定性是指系统在扰动后能否在短时间内恢复到稳定的运行状态。</a:t>
            </a:r>
          </a:p>
          <a:p>
            <a:r>
              <a:t>3. 长期稳定性是指系统在扰动后能否长期保持稳定的运行状态。</a:t>
            </a:r>
          </a:p>
        </p:txBody>
      </p:sp>
      <p:sp>
        <p:nvSpPr>
          <p:cNvPr id="6" name="Text Placeholder 5"/>
          <p:cNvSpPr>
            <a:spLocks noGrp="1"/>
          </p:cNvSpPr>
          <p:nvPr>
            <p:ph type="body" idx="1"/>
          </p:nvPr>
        </p:nvSpPr>
        <p:spPr/>
        <p:txBody>
          <a:bodyPr/>
          <a:lstStyle/>
          <a:p>
            <a:r>
              <a:t>扰动分类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扰动分类及稳定性分析方法</a:t>
            </a:r>
          </a:p>
        </p:txBody>
      </p:sp>
      <p:sp>
        <p:nvSpPr>
          <p:cNvPr id="3" name="Content Placeholder 2"/>
          <p:cNvSpPr>
            <a:spLocks noGrp="1"/>
          </p:cNvSpPr>
          <p:nvPr>
            <p:ph sz="half" idx="2"/>
          </p:nvPr>
        </p:nvSpPr>
        <p:spPr/>
        <p:txBody>
          <a:bodyPr/>
          <a:lstStyle/>
          <a:p>
            <a:r>
              <a:t>1. 时域仿真法是通过对扰动后的系统进行时域仿真来分析系统稳定性的方法。</a:t>
            </a:r>
          </a:p>
          <a:p>
            <a:r>
              <a:t>2. 相平面法是通过对扰动后的系统相平面轨迹进行分析来判断系统稳定性的方法。</a:t>
            </a:r>
          </a:p>
          <a:p>
            <a:r>
              <a:t>3. 能量法是通过对扰动后的系统能量进行分析来判断系统稳定性的方法。</a:t>
            </a:r>
          </a:p>
        </p:txBody>
      </p:sp>
      <p:sp>
        <p:nvSpPr>
          <p:cNvPr id="4" name="Text Placeholder 3"/>
          <p:cNvSpPr>
            <a:spLocks noGrp="1"/>
          </p:cNvSpPr>
          <p:nvPr>
            <p:ph type="body" idx="3"/>
          </p:nvPr>
        </p:nvSpPr>
        <p:spPr/>
        <p:txBody>
          <a:bodyPr/>
          <a:lstStyle/>
          <a:p>
            <a:r>
              <a:t>暂态稳定性分析方法</a:t>
            </a:r>
          </a:p>
        </p:txBody>
      </p:sp>
      <p:sp>
        <p:nvSpPr>
          <p:cNvPr id="5" name="Content Placeholder 4"/>
          <p:cNvSpPr>
            <a:spLocks noGrp="1"/>
          </p:cNvSpPr>
          <p:nvPr>
            <p:ph sz="half" idx="4"/>
          </p:nvPr>
        </p:nvSpPr>
        <p:spPr/>
        <p:txBody>
          <a:bodyPr/>
          <a:lstStyle/>
          <a:p>
            <a:r>
              <a:t>1. 时域仿真法是通过对扰动后的系统进行时域仿真来分析系统稳定性的方法。</a:t>
            </a:r>
          </a:p>
          <a:p>
            <a:r>
              <a:t>2. 微分代数方程法是通过求解扰动后的系统微分代数方程组来分析系统稳定性的方法。</a:t>
            </a:r>
          </a:p>
          <a:p>
            <a:r>
              <a:t>3. 微分代数方程法的优点是可以考虑系统中高阶非线性的影响。</a:t>
            </a:r>
          </a:p>
        </p:txBody>
      </p:sp>
      <p:sp>
        <p:nvSpPr>
          <p:cNvPr id="6" name="Text Placeholder 5"/>
          <p:cNvSpPr>
            <a:spLocks noGrp="1"/>
          </p:cNvSpPr>
          <p:nvPr>
            <p:ph type="body" idx="1"/>
          </p:nvPr>
        </p:nvSpPr>
        <p:spPr/>
        <p:txBody>
          <a:bodyPr/>
          <a:lstStyle/>
          <a:p>
            <a:r>
              <a:t>瞬态稳定性分析方法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扰动分类及稳定性分析方法</a:t>
            </a:r>
          </a:p>
        </p:txBody>
      </p:sp>
      <p:sp>
        <p:nvSpPr>
          <p:cNvPr id="3" name="Text Placeholder 2"/>
          <p:cNvSpPr>
            <a:spLocks noGrp="1"/>
          </p:cNvSpPr>
          <p:nvPr>
            <p:ph type="body" idx="1"/>
          </p:nvPr>
        </p:nvSpPr>
        <p:spPr/>
        <p:txBody>
          <a:bodyPr/>
          <a:lstStyle/>
          <a:p>
            <a:r>
              <a:t>长期稳定性分析方法</a:t>
            </a:r>
          </a:p>
        </p:txBody>
      </p:sp>
      <p:sp>
        <p:nvSpPr>
          <p:cNvPr id="4" name="Content Placeholder 3"/>
          <p:cNvSpPr>
            <a:spLocks noGrp="1"/>
          </p:cNvSpPr>
          <p:nvPr>
            <p:ph sz="half" idx="2"/>
          </p:nvPr>
        </p:nvSpPr>
        <p:spPr/>
        <p:txBody>
          <a:bodyPr/>
          <a:lstStyle/>
          <a:p>
            <a:r>
              <a:t>1. 时域仿真法是通过对扰动后的系统进行时域仿真来分析系统稳定性的方法。</a:t>
            </a:r>
          </a:p>
          <a:p>
            <a:r>
              <a:t>2. 微分代数方程法是通过求解扰动后的系统微分代数方程组来分析系统稳定性的方法。</a:t>
            </a:r>
          </a:p>
          <a:p>
            <a:r>
              <a:t>3. Lyapunov稳定性理论是通过分析系统的Lyapunov函数来判断系统稳定性的方法。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稳态稳定性分析与控制</a:t>
            </a:r>
          </a:p>
        </p:txBody>
      </p:sp>
      <p:sp>
        <p:nvSpPr>
          <p:cNvPr id="3" name="Subtitle 2"/>
          <p:cNvSpPr>
            <a:spLocks noGrp="1"/>
          </p:cNvSpPr>
          <p:nvPr>
            <p:ph type="subTitle" idx="1"/>
          </p:nvPr>
        </p:nvSpPr>
        <p:spPr/>
        <p:txBody>
          <a:bodyPr/>
          <a:lstStyle/>
          <a:p>
            <a:r>
              <a:t>电力系统安全稳定分析与控制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稳态稳定性分析与控制</a:t>
            </a:r>
          </a:p>
        </p:txBody>
      </p:sp>
      <p:sp>
        <p:nvSpPr>
          <p:cNvPr id="3" name="Text Placeholder 2"/>
          <p:cNvSpPr>
            <a:spLocks noGrp="1"/>
          </p:cNvSpPr>
          <p:nvPr>
            <p:ph type="body" idx="1"/>
          </p:nvPr>
        </p:nvSpPr>
        <p:spPr/>
        <p:txBody>
          <a:bodyPr/>
          <a:lstStyle/>
          <a:p>
            <a:r>
              <a:t>稳态稳定性分析与控制：</a:t>
            </a:r>
          </a:p>
        </p:txBody>
      </p:sp>
      <p:sp>
        <p:nvSpPr>
          <p:cNvPr id="4" name="Content Placeholder 3"/>
          <p:cNvSpPr>
            <a:spLocks noGrp="1"/>
          </p:cNvSpPr>
          <p:nvPr>
            <p:ph sz="half" idx="2"/>
          </p:nvPr>
        </p:nvSpPr>
        <p:spPr/>
        <p:txBody>
          <a:bodyPr/>
          <a:lstStyle/>
          <a:p>
            <a:r>
              <a:t>1. 稳态稳定性分析是对电力系统在给定运行条件下稳定性进行评估的过程，主要通过计算系统旋转质量的加速度或频率偏差来判断系统是否稳定。</a:t>
            </a:r>
          </a:p>
          <a:p>
            <a:r>
              <a:t>2. 稳态稳定性分析的方法包括：时域法、频域法和计算核法，其中时域法是最常用的方法，其基本思想是建立系统运动方程，并通过数值积分求解。</a:t>
            </a:r>
          </a:p>
          <a:p>
            <a:r>
              <a:t>3. 穩態穩定控制是指採用不同方式調節發電機、負載及電網參數，使電力系統在最低限度干預下具備足夠的穩態稳定裕度，並能快速恢復稳定運行。穩態穩定控制包括：励磁系統控制、調相機控制、增容電容變壓器等，將通過電腦監視和控制系統快速作用。</a:t>
            </a:r>
          </a:p>
        </p:txBody>
      </p:sp>
      <p:sp>
        <p:nvSpPr>
          <p:cNvPr id="5" name="Text Placeholder 4"/>
          <p:cNvSpPr>
            <a:spLocks noGrp="1"/>
          </p:cNvSpPr>
          <p:nvPr>
            <p:ph type="body" idx="3"/>
          </p:nvPr>
        </p:nvSpPr>
        <p:spPr/>
        <p:txBody>
          <a:bodyPr/>
          <a:lstStyle/>
          <a:p>
            <a:r>
              <a:t>发电机的稳态稳定性</a:t>
            </a:r>
          </a:p>
        </p:txBody>
      </p:sp>
      <p:sp>
        <p:nvSpPr>
          <p:cNvPr id="6" name="Content Placeholder 5"/>
          <p:cNvSpPr>
            <a:spLocks noGrp="1"/>
          </p:cNvSpPr>
          <p:nvPr>
            <p:ph sz="half" idx="4"/>
          </p:nvPr>
        </p:nvSpPr>
        <p:spPr/>
        <p:txBody>
          <a:bodyPr/>
          <a:lstStyle/>
          <a:p>
            <a:r>
              <a:t>1.发电机在电力系统中起着重要的作用，其稳定性对整个电力系统的稳定性至关重要。</a:t>
            </a:r>
          </a:p>
          <a:p>
            <a:r>
              <a:t>2.发电机的稳态稳定性是指发电机在给定运行条件下，能够与电力系统保持同步运行，不会失去同步的能力。</a:t>
            </a:r>
          </a:p>
          <a:p>
            <a:r>
              <a:t>3.影响发电机稳态稳定性的因素包括：发电机的惯性矩、发电机的励磁系统、电力系统的阻抗等。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稳态稳定性分析与控制</a:t>
            </a:r>
          </a:p>
        </p:txBody>
      </p:sp>
      <p:sp>
        <p:nvSpPr>
          <p:cNvPr id="3" name="Text Placeholder 2"/>
          <p:cNvSpPr>
            <a:spLocks noGrp="1"/>
          </p:cNvSpPr>
          <p:nvPr>
            <p:ph type="body" idx="1"/>
          </p:nvPr>
        </p:nvSpPr>
        <p:spPr/>
        <p:txBody>
          <a:bodyPr/>
          <a:lstStyle/>
          <a:p>
            <a:r>
              <a:t>电力系统中负荷的稳态稳定性</a:t>
            </a:r>
          </a:p>
        </p:txBody>
      </p:sp>
      <p:sp>
        <p:nvSpPr>
          <p:cNvPr id="4" name="Content Placeholder 3"/>
          <p:cNvSpPr>
            <a:spLocks noGrp="1"/>
          </p:cNvSpPr>
          <p:nvPr>
            <p:ph sz="half" idx="2"/>
          </p:nvPr>
        </p:nvSpPr>
        <p:spPr/>
        <p:txBody>
          <a:bodyPr/>
          <a:lstStyle/>
          <a:p>
            <a:r>
              <a:t>1.电力系统中负荷的稳态稳定性是指电力系统在给定运行条件下，能够满足负荷对电能的需求，不会出现大面积停电的能力。</a:t>
            </a:r>
          </a:p>
          <a:p>
            <a:r>
              <a:t>2.影响电力系统中负荷的稳态稳定性的因素包括：负荷的特性、电力系统的发电能力、电力系统的传输能力等。</a:t>
            </a:r>
          </a:p>
          <a:p>
            <a:r>
              <a:t>3.提高电力系统中负荷的稳态稳定性的措施包括：合理规划电力系统、提升发电能力、加强输电线路建设等。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动态稳定性分析与控制</a:t>
            </a:r>
          </a:p>
        </p:txBody>
      </p:sp>
      <p:sp>
        <p:nvSpPr>
          <p:cNvPr id="3" name="Subtitle 2"/>
          <p:cNvSpPr>
            <a:spLocks noGrp="1"/>
          </p:cNvSpPr>
          <p:nvPr>
            <p:ph type="subTitle" idx="1"/>
          </p:nvPr>
        </p:nvSpPr>
        <p:spPr/>
        <p:txBody>
          <a:bodyPr/>
          <a:lstStyle/>
          <a:p>
            <a:r>
              <a:t>电力系统安全稳定分析与控制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动态稳定性分析与控制</a:t>
            </a:r>
          </a:p>
        </p:txBody>
      </p:sp>
      <p:sp>
        <p:nvSpPr>
          <p:cNvPr id="3" name="Text Placeholder 2"/>
          <p:cNvSpPr>
            <a:spLocks noGrp="1"/>
          </p:cNvSpPr>
          <p:nvPr>
            <p:ph type="body" idx="1"/>
          </p:nvPr>
        </p:nvSpPr>
        <p:spPr/>
        <p:txBody>
          <a:bodyPr/>
          <a:lstStyle/>
          <a:p>
            <a:r>
              <a:t>动态稳定性分析与控制：</a:t>
            </a:r>
          </a:p>
        </p:txBody>
      </p:sp>
      <p:sp>
        <p:nvSpPr>
          <p:cNvPr id="4" name="Content Placeholder 3"/>
          <p:cNvSpPr>
            <a:spLocks noGrp="1"/>
          </p:cNvSpPr>
          <p:nvPr>
            <p:ph sz="half" idx="2"/>
          </p:nvPr>
        </p:nvSpPr>
        <p:spPr/>
        <p:txBody>
          <a:bodyPr/>
          <a:lstStyle/>
          <a:p>
            <a:r>
              <a:t>1. 动态稳定性分析方法：包括常微分方程、差分代数方程、数值积分法等方法，这些方法可以用于分析电力系统动态响应特性，如稳定裕度、失稳模式等。</a:t>
            </a:r>
          </a:p>
          <a:p>
            <a:r>
              <a:t>2. 动态稳定性控制方法：包括发电机励磁控制、功率系统稳定器、FACTS装置等方法，这些方法可以用于提高电力系统动态稳定性，防止失稳事故的发生。</a:t>
            </a:r>
          </a:p>
          <a:p>
            <a:r>
              <a:t>3. 动态稳定性分析与控制软件：包括PSS/E、DSATools、PowerFactory等软件，这些软件可以用于进行电力系统动态稳定性分析与控制的研究。</a:t>
            </a:r>
          </a:p>
        </p:txBody>
      </p:sp>
      <p:sp>
        <p:nvSpPr>
          <p:cNvPr id="5" name="Text Placeholder 4"/>
          <p:cNvSpPr>
            <a:spLocks noGrp="1"/>
          </p:cNvSpPr>
          <p:nvPr>
            <p:ph type="body" idx="3"/>
          </p:nvPr>
        </p:nvSpPr>
        <p:spPr/>
        <p:txBody>
          <a:bodyPr/>
          <a:lstStyle/>
          <a:p>
            <a:r>
              <a:t>稳定裕度评估：</a:t>
            </a:r>
          </a:p>
        </p:txBody>
      </p:sp>
      <p:sp>
        <p:nvSpPr>
          <p:cNvPr id="6" name="Content Placeholder 5"/>
          <p:cNvSpPr>
            <a:spLocks noGrp="1"/>
          </p:cNvSpPr>
          <p:nvPr>
            <p:ph sz="half" idx="4"/>
          </p:nvPr>
        </p:nvSpPr>
        <p:spPr/>
        <p:txBody>
          <a:bodyPr/>
          <a:lstStyle/>
          <a:p>
            <a:r>
              <a:t>1. 稳定裕度的概念：稳定裕度是指电力系统在发生扰动后能够恢复稳定运行的最大扰动幅度，它反映了电力系统动态稳定性的程度。</a:t>
            </a:r>
          </a:p>
          <a:p>
            <a:r>
              <a:t>2. 稳定裕度的评估方法：包括时域法、频域法、能量法等方法，这些方法可以用于评估电力系统稳定裕度。</a:t>
            </a:r>
          </a:p>
          <a:p>
            <a:r>
              <a:t>3. 稳定裕度的影响因素：包括发电机出力、负荷水平、线路阻抗、励磁系统参数等因素，这些因素都会影响电力系统稳定裕度。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动态稳定性分析与控制</a:t>
            </a:r>
          </a:p>
        </p:txBody>
      </p:sp>
      <p:sp>
        <p:nvSpPr>
          <p:cNvPr id="3" name="Text Placeholder 2"/>
          <p:cNvSpPr>
            <a:spLocks noGrp="1"/>
          </p:cNvSpPr>
          <p:nvPr>
            <p:ph type="body" idx="1"/>
          </p:nvPr>
        </p:nvSpPr>
        <p:spPr/>
        <p:txBody>
          <a:bodyPr/>
          <a:lstStyle/>
          <a:p>
            <a:r>
              <a:t>失稳模式分析：</a:t>
            </a:r>
          </a:p>
        </p:txBody>
      </p:sp>
      <p:sp>
        <p:nvSpPr>
          <p:cNvPr id="4" name="Content Placeholder 3"/>
          <p:cNvSpPr>
            <a:spLocks noGrp="1"/>
          </p:cNvSpPr>
          <p:nvPr>
            <p:ph sz="half" idx="2"/>
          </p:nvPr>
        </p:nvSpPr>
        <p:spPr/>
        <p:txBody>
          <a:bodyPr/>
          <a:lstStyle/>
          <a:p>
            <a:r>
              <a:t>1. 失稳模式的概念：失稳模式是指电力系统在发生扰动后失稳时系统的动态响应过程，它反映了电力系统失稳的机理。</a:t>
            </a:r>
          </a:p>
          <a:p>
            <a:r>
              <a:t>2. 失稳模式分析方法：包括特征值分析法、模态分析法、奇异值分解法等方法，这些方法可以用于分析电力系统失稳模式。</a:t>
            </a:r>
          </a:p>
          <a:p>
            <a:r>
              <a:t>3. 失稳模式分析的意义：失稳模式分析可以帮助电力系统工程师了解电力系统失稳的机理，并采取措施防止失稳事故的发生。</a:t>
            </a:r>
          </a:p>
        </p:txBody>
      </p:sp>
      <p:sp>
        <p:nvSpPr>
          <p:cNvPr id="5" name="Text Placeholder 4"/>
          <p:cNvSpPr>
            <a:spLocks noGrp="1"/>
          </p:cNvSpPr>
          <p:nvPr>
            <p:ph type="body" idx="3"/>
          </p:nvPr>
        </p:nvSpPr>
        <p:spPr/>
        <p:txBody>
          <a:bodyPr/>
          <a:lstStyle/>
          <a:p>
            <a:r>
              <a:t>动态电压稳定性分析：</a:t>
            </a:r>
          </a:p>
        </p:txBody>
      </p:sp>
      <p:sp>
        <p:nvSpPr>
          <p:cNvPr id="6" name="Content Placeholder 5"/>
          <p:cNvSpPr>
            <a:spLocks noGrp="1"/>
          </p:cNvSpPr>
          <p:nvPr>
            <p:ph sz="half" idx="4"/>
          </p:nvPr>
        </p:nvSpPr>
        <p:spPr/>
        <p:txBody>
          <a:bodyPr/>
          <a:lstStyle/>
          <a:p>
            <a:r>
              <a:t>1. 动态电压稳定性的概念：动态电压稳定性是指电力系统在发生扰动后能够恢复稳定运行的最大电压跌落幅度，它反映了电力系统动态电压稳定性的程度。</a:t>
            </a:r>
          </a:p>
          <a:p>
            <a:r>
              <a:t>2. 动态电压稳定性分析方法：包括时域法、频域法、能量法等方法，这些方法可以用于评估电力系统动态电压稳定性。</a:t>
            </a:r>
          </a:p>
          <a:p>
            <a:r>
              <a:t>3. 动态电压稳定性的影响因素：包括发电机出力、负荷水平、线路阻抗、励磁系统参数等因素，这些因素都会影响电力系统动态电压稳定性。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https://d.book118.com/337125061134006052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电力系统稳定性概述</vt:lpstr>
      <vt:lpstr> 电力系统稳定性概述</vt:lpstr>
      <vt:lpstr> 电力系统稳定性概述</vt:lpstr>
      <vt:lpstr> 电力系统稳定性概述</vt:lpstr>
      <vt:lpstr> 扰动分类及稳定性分析方法</vt:lpstr>
      <vt:lpstr> 扰动分类及稳定性分析方法</vt:lpstr>
      <vt:lpstr> 扰动分类及稳定性分析方法</vt:lpstr>
      <vt:lpstr> 扰动分类及稳定性分析方法</vt:lpstr>
      <vt:lpstr> 稳态稳定性分析与控制</vt:lpstr>
      <vt:lpstr> 稳态稳定性分析与控制</vt:lpstr>
      <vt:lpstr> 稳态稳定性分析与控制</vt:lpstr>
      <vt:lpstr> 动态稳定性分析与控制</vt:lpstr>
      <vt:lpstr>#. 动态稳定性分析与控制</vt:lpstr>
      <vt:lpstr>#. 动态稳定性分析与控制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2024-09-26T07:05:09.219</cp:lastPrinted>
  <dcterms:created xsi:type="dcterms:W3CDTF">2024-09-25T23:05:09Z</dcterms:created>
  <dcterms:modified xsi:type="dcterms:W3CDTF">2024-09-25T23:05:11Z</dcterms:modified>
</cp:coreProperties>
</file>