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5867409-FACC-489B-B267-C5263E8E830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4BB43-B742-4174-918D-2ABA6E29C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956C1-4175-42A4-AC92-5700BE0B0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8BCDD-FF9B-4C27-AA44-E05E21D05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5AE53-340C-46D5-8352-701C6BA1B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E7EA3F-F1ED-4BEC-AD54-09D89C6EC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3AE495-B350-4430-AB6B-25CC79FD3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DDC43E-C987-4E04-AE5C-9D43FDFE6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69AA5-E3DE-4BA2-9A2C-BFF403C90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AB7F5-6A51-4BDC-BEC4-E24C5A3D5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10262-1B38-440E-8958-68BAD5B0F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17BC1-7905-4A12-A96E-6CCB83581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8988707-B7CF-4D60-9711-1A8BC5B4551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291C8BD-A3B0-4EA6-BE44-159B8919BDD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25112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关于射击课题研究报告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研究背景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射击技术分析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射击课题实验研究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射击课题的未来发展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射击课题研究的应用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研究背景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https://d.book118.com/337125112034006054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关于射击课题研究报告</vt:lpstr>
      <vt:lpstr>目录</vt:lpstr>
      <vt:lpstr>第一章 研究背景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2024-09-28T10:37:07.325</cp:lastPrinted>
  <dcterms:created xsi:type="dcterms:W3CDTF">2024-09-28T02:37:07Z</dcterms:created>
  <dcterms:modified xsi:type="dcterms:W3CDTF">2024-09-28T02:37:09Z</dcterms:modified>
</cp:coreProperties>
</file>