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wmf" ContentType="image/x-wmf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3" r:id="rId39"/>
  </p:sldIdLst>
  <p:sldSz cx="9144000" cy="6858000"/>
  <p:notesSz cx="6858000" cy="9144000"/>
  <p:custDataLst>
    <p:tags r:id="rId4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tags" Target="tags/tag1.xml" /><Relationship Id="rId41" Type="http://schemas.openxmlformats.org/officeDocument/2006/relationships/presProps" Target="presProps.xml" /><Relationship Id="rId42" Type="http://schemas.openxmlformats.org/officeDocument/2006/relationships/viewProps" Target="viewProps.xml" /><Relationship Id="rId43" Type="http://schemas.openxmlformats.org/officeDocument/2006/relationships/theme" Target="theme/theme1.xml" /><Relationship Id="rId44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7E86B799-6EBD-4E46-B7FB-04763581EC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1" sz="1200">
                <a:latin typeface="Times New Roman" pitchFamily="18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CF8BD9AE-E4B4-489D-A7BD-CD712969C51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1" sz="1200">
                <a:latin typeface="Times New Roman" pitchFamily="18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2228" name="Rectangle 4">
            <a:extLst>
              <a:ext uri="{FF2B5EF4-FFF2-40B4-BE49-F238E27FC236}">
                <a16:creationId xmlns:a16="http://schemas.microsoft.com/office/drawing/2014/main" id="{2D082978-AD5D-4AE5-ABD9-72870F2D0F2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CA6EB59E-BBEF-48E2-924F-0A3CAB6A903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46086" name="Rectangle 6">
            <a:extLst>
              <a:ext uri="{FF2B5EF4-FFF2-40B4-BE49-F238E27FC236}">
                <a16:creationId xmlns:a16="http://schemas.microsoft.com/office/drawing/2014/main" id="{3667DEA8-824C-4EF3-9E9B-1ECF6CB5321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1" sz="1200">
                <a:latin typeface="Times New Roman" pitchFamily="18" charset="0"/>
                <a:ea typeface="宋体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6087" name="Rectangle 7">
            <a:extLst>
              <a:ext uri="{FF2B5EF4-FFF2-40B4-BE49-F238E27FC236}">
                <a16:creationId xmlns:a16="http://schemas.microsoft.com/office/drawing/2014/main" id="{904C72A1-B8D5-4B9E-941F-2497514FF9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1" sz="1200">
                <a:latin typeface="Times New Roman" pitchFamily="18" charset="0"/>
              </a:defRPr>
            </a:lvl1pPr>
          </a:lstStyle>
          <a:p>
            <a:fld id="{63D9AEBC-D79E-4F43-9FDB-8401D4E7DC64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1pPr>
    <a:lvl2pPr marL="4556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2pPr>
    <a:lvl3pPr marL="9128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3pPr>
    <a:lvl4pPr marL="13700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4pPr>
    <a:lvl5pPr marL="1827213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宋体" pitchFamily="2" charset="-122"/>
        <a:cs typeface="+mn-cs"/>
      </a:defRPr>
    </a:lvl5pPr>
    <a:lvl6pPr marL="2285859" algn="l" defTabSz="91434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031" algn="l" defTabSz="91434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203" algn="l" defTabSz="91434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374" algn="l" defTabSz="914344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98401BEB-7955-4724-9950-BFA2D44980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9825" y="684213"/>
            <a:ext cx="4573588" cy="3429000"/>
          </a:xfrm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590E11DA-499B-4FCD-A606-35D2CB1D3F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2813" y="4341813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US" altLang="zh-CN"/>
              <a:t>Inmarsat-C</a:t>
            </a:r>
            <a:r>
              <a:rPr lang="zh-CN" altLang="en-US"/>
              <a:t>船站，遇险报警信息可以经注册洋区的某岸站转</a:t>
            </a:r>
            <a:r>
              <a:rPr lang="en-US" altLang="zh-CN"/>
              <a:t>RCC</a:t>
            </a:r>
            <a:r>
              <a:rPr lang="zh-CN" altLang="en-US"/>
              <a:t>也可经网络协调站至岸站转</a:t>
            </a:r>
            <a:r>
              <a:rPr lang="en-US" altLang="zh-CN"/>
              <a:t>RCC</a:t>
            </a:r>
            <a:r>
              <a:rPr lang="zh-CN" altLang="en-US"/>
              <a:t>。</a:t>
            </a:r>
          </a:p>
          <a:p>
            <a:r>
              <a:rPr lang="zh-CN" altLang="en-US"/>
              <a:t>遇险报警陆由有二条：通过信令信道向</a:t>
            </a:r>
            <a:r>
              <a:rPr lang="en-US" altLang="zh-CN"/>
              <a:t>CES</a:t>
            </a:r>
            <a:r>
              <a:rPr lang="zh-CN" altLang="en-US"/>
              <a:t>发或向</a:t>
            </a:r>
            <a:r>
              <a:rPr lang="en-US" altLang="zh-CN"/>
              <a:t>NCS</a:t>
            </a:r>
            <a:r>
              <a:rPr lang="zh-CN" altLang="en-US"/>
              <a:t>发；</a:t>
            </a:r>
          </a:p>
          <a:p>
            <a:r>
              <a:rPr lang="zh-CN" altLang="en-US"/>
              <a:t>向</a:t>
            </a:r>
            <a:r>
              <a:rPr lang="en-US" altLang="zh-CN"/>
              <a:t>NCS</a:t>
            </a:r>
            <a:r>
              <a:rPr lang="zh-CN" altLang="en-US"/>
              <a:t>发→，若没有选择你注册洋区内的</a:t>
            </a:r>
            <a:r>
              <a:rPr lang="en-US" altLang="zh-CN"/>
              <a:t>CES</a:t>
            </a:r>
            <a:r>
              <a:rPr lang="zh-CN" altLang="en-US"/>
              <a:t>或没有选择</a:t>
            </a:r>
            <a:r>
              <a:rPr lang="en-US" altLang="zh-CN"/>
              <a:t>CES</a:t>
            </a:r>
            <a:r>
              <a:rPr lang="zh-CN" altLang="en-US"/>
              <a:t>，或选了</a:t>
            </a:r>
            <a:r>
              <a:rPr lang="en-US" altLang="zh-CN"/>
              <a:t>CES</a:t>
            </a:r>
            <a:r>
              <a:rPr lang="zh-CN" altLang="en-US"/>
              <a:t>，岸站因故没收到，或退网状况</a:t>
            </a:r>
            <a:r>
              <a:rPr lang="en-US" altLang="zh-CN"/>
              <a:t>/Egc Only</a:t>
            </a:r>
            <a:r>
              <a:rPr lang="zh-CN" altLang="en-US"/>
              <a:t>下，则遇险报警将通过注册洋区的</a:t>
            </a:r>
            <a:r>
              <a:rPr lang="en-US" altLang="zh-CN"/>
              <a:t>NCS</a:t>
            </a:r>
            <a:r>
              <a:rPr lang="zh-CN" altLang="en-US"/>
              <a:t>送</a:t>
            </a:r>
            <a:r>
              <a:rPr lang="en-US" altLang="zh-CN"/>
              <a:t>CES</a:t>
            </a:r>
            <a:r>
              <a:rPr lang="zh-CN" altLang="en-US"/>
              <a:t>转</a:t>
            </a:r>
            <a:r>
              <a:rPr lang="en-US" altLang="zh-CN"/>
              <a:t>RCC</a:t>
            </a:r>
            <a:r>
              <a:rPr lang="zh-CN" altLang="en-US"/>
              <a:t>，此时时间较长，一般不提倡；</a:t>
            </a:r>
          </a:p>
          <a:p>
            <a:r>
              <a:rPr lang="zh-CN" altLang="en-US"/>
              <a:t>最好选择你注册洋区覆盖内的某</a:t>
            </a:r>
            <a:r>
              <a:rPr lang="en-US" altLang="zh-CN"/>
              <a:t>CES</a:t>
            </a:r>
            <a:r>
              <a:rPr lang="zh-CN" altLang="en-US"/>
              <a:t>，以最近的</a:t>
            </a:r>
            <a:r>
              <a:rPr lang="en-US" altLang="zh-CN"/>
              <a:t>CES</a:t>
            </a:r>
            <a:r>
              <a:rPr lang="zh-CN" altLang="en-US"/>
              <a:t>为好；</a:t>
            </a:r>
          </a:p>
          <a:p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D06CC99-27E7-421A-897A-BCBC01288B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9825" y="684213"/>
            <a:ext cx="4573588" cy="3429000"/>
          </a:xfrm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6DD1DA9-9502-4876-A986-B1380078CE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2813" y="4341813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/>
              <a:t>报警信息包括</a:t>
            </a:r>
            <a:r>
              <a:rPr lang="en-US" altLang="zh-CN"/>
              <a:t>SES</a:t>
            </a:r>
            <a:r>
              <a:rPr lang="zh-CN" altLang="en-US"/>
              <a:t>识别、船位、遇险性质、航向、航速；</a:t>
            </a:r>
          </a:p>
          <a:p>
            <a:r>
              <a:rPr lang="zh-CN" altLang="en-US"/>
              <a:t>误发报警的处理→收到收妥通知后，发一份解释电文，取消报警（同岸站、遇险优先等级）；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7129178C-77D3-4040-A1D2-09143D9F1D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9825" y="684213"/>
            <a:ext cx="4573588" cy="3429000"/>
          </a:xfrm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03416C01-7A26-4F97-A718-FE387C5051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2813" y="4341813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zh-CN" altLang="en-US"/>
              <a:t>用户邮箱的设置→用户可在</a:t>
            </a:r>
            <a:r>
              <a:rPr lang="en-US" altLang="zh-CN"/>
              <a:t>Internet</a:t>
            </a:r>
            <a:r>
              <a:rPr lang="zh-CN" altLang="en-US"/>
              <a:t>网上自己选择，如第一个地址是在新浪网上设置的邮箱，但这种选择不稳定，易丢失信息。也可将邮箱设置在地面站，如第二个地址是在北京地面站上设置的信箱，方便、可靠、不增加开支（北京</a:t>
            </a:r>
            <a:r>
              <a:rPr lang="en-US" altLang="zh-CN"/>
              <a:t>Cmail</a:t>
            </a:r>
            <a:r>
              <a:rPr lang="zh-CN" altLang="en-US"/>
              <a:t>系统为每个用户信箱设置</a:t>
            </a:r>
            <a:r>
              <a:rPr lang="en-US" altLang="zh-CN"/>
              <a:t>3M</a:t>
            </a:r>
            <a:r>
              <a:rPr lang="zh-CN" altLang="en-US"/>
              <a:t>容量，用户应管理邮箱，删除过时邮件）；</a:t>
            </a:r>
          </a:p>
          <a:p>
            <a:r>
              <a:rPr lang="zh-CN" altLang="en-US"/>
              <a:t>船至岸的</a:t>
            </a:r>
            <a:r>
              <a:rPr lang="en-US" altLang="zh-CN"/>
              <a:t>E-mail</a:t>
            </a:r>
            <a:r>
              <a:rPr lang="zh-CN" altLang="en-US"/>
              <a:t>操作：</a:t>
            </a:r>
          </a:p>
          <a:p>
            <a:r>
              <a:rPr lang="zh-CN" altLang="en-US"/>
              <a:t>网络类型选“特别接入码（</a:t>
            </a:r>
            <a:r>
              <a:rPr lang="en-US" altLang="zh-CN"/>
              <a:t>Special</a:t>
            </a:r>
            <a:r>
              <a:rPr lang="zh-CN" altLang="en-US"/>
              <a:t>）”</a:t>
            </a:r>
            <a:r>
              <a:rPr lang="en-US" altLang="zh-CN"/>
              <a:t>,555</a:t>
            </a:r>
            <a:r>
              <a:rPr lang="zh-CN" altLang="en-US"/>
              <a:t>或</a:t>
            </a:r>
            <a:r>
              <a:rPr lang="en-US" altLang="zh-CN"/>
              <a:t>666</a:t>
            </a:r>
            <a:r>
              <a:rPr lang="zh-CN" altLang="en-US"/>
              <a:t>是由国际电信网进入北京地面站</a:t>
            </a:r>
            <a:r>
              <a:rPr lang="en-US" altLang="zh-CN"/>
              <a:t>Cmail</a:t>
            </a:r>
            <a:r>
              <a:rPr lang="zh-CN" altLang="en-US"/>
              <a:t>系统的接入码，通过不同的岸站有不同的接入码；</a:t>
            </a:r>
          </a:p>
          <a:p>
            <a:r>
              <a:rPr lang="zh-CN" altLang="en-US"/>
              <a:t>报文内容首行：是用户邮箱地址  户名</a:t>
            </a:r>
            <a:r>
              <a:rPr lang="en-US" altLang="zh-CN"/>
              <a:t>+</a:t>
            </a:r>
            <a:r>
              <a:rPr lang="zh-CN" altLang="en-US"/>
              <a:t>域名，若多址传送，则报文内容首行地址用“ ，”号隔开，注意超行也不要打“回车”键；</a:t>
            </a:r>
          </a:p>
          <a:p>
            <a:r>
              <a:rPr lang="zh-CN" altLang="en-US"/>
              <a:t>通过在北京地面站注册的邮箱地址，域名可省略；</a:t>
            </a:r>
          </a:p>
          <a:p>
            <a:r>
              <a:rPr lang="zh-CN" altLang="en-US">
                <a:solidFill>
                  <a:srgbClr val="0000CC"/>
                </a:solidFill>
                <a:latin typeface="宋体" panose="02010600030101010101" pitchFamily="2" charset="-122"/>
              </a:rPr>
              <a:t>若通过</a:t>
            </a:r>
            <a:r>
              <a:rPr lang="en-US" altLang="zh-CN">
                <a:solidFill>
                  <a:srgbClr val="0000CC"/>
                </a:solidFill>
                <a:latin typeface="宋体" panose="02010600030101010101" pitchFamily="2" charset="-122"/>
              </a:rPr>
              <a:t>X.25</a:t>
            </a:r>
            <a:r>
              <a:rPr lang="zh-CN" altLang="en-US">
                <a:solidFill>
                  <a:srgbClr val="0000CC"/>
                </a:solidFill>
                <a:latin typeface="宋体" panose="02010600030101010101" pitchFamily="2" charset="-122"/>
              </a:rPr>
              <a:t>或</a:t>
            </a:r>
            <a:r>
              <a:rPr lang="en-US" altLang="zh-CN">
                <a:solidFill>
                  <a:srgbClr val="0000CC"/>
                </a:solidFill>
                <a:latin typeface="宋体" panose="02010600030101010101" pitchFamily="2" charset="-122"/>
              </a:rPr>
              <a:t>PSDN</a:t>
            </a:r>
            <a:r>
              <a:rPr lang="zh-CN" altLang="en-US">
                <a:solidFill>
                  <a:srgbClr val="0000CC"/>
                </a:solidFill>
                <a:latin typeface="宋体" panose="02010600030101010101" pitchFamily="2" charset="-122"/>
              </a:rPr>
              <a:t>网传输，则国家地址码 ： </a:t>
            </a:r>
            <a:r>
              <a:rPr lang="en-US" altLang="zh-CN">
                <a:solidFill>
                  <a:srgbClr val="0000CC"/>
                </a:solidFill>
                <a:latin typeface="宋体" panose="02010600030101010101" pitchFamily="2" charset="-122"/>
              </a:rPr>
              <a:t>4603</a:t>
            </a:r>
            <a:r>
              <a:rPr lang="zh-CN" altLang="en-US"/>
              <a:t>，被叫号改为：</a:t>
            </a:r>
            <a:r>
              <a:rPr lang="en-US" altLang="zh-CN"/>
              <a:t>123456789</a:t>
            </a:r>
            <a:r>
              <a:rPr lang="zh-CN" altLang="en-US"/>
              <a:t>；</a:t>
            </a:r>
          </a:p>
          <a:p>
            <a:r>
              <a:rPr lang="zh-CN" altLang="en-US"/>
              <a:t>用户名的选择→陆地用户的用户名常用公司名称缩写，如：</a:t>
            </a:r>
            <a:r>
              <a:rPr lang="en-US" altLang="zh-CN"/>
              <a:t>COSCO</a:t>
            </a:r>
            <a:r>
              <a:rPr lang="zh-CN" altLang="en-US"/>
              <a:t>，船上用户的用户名常用</a:t>
            </a:r>
            <a:r>
              <a:rPr lang="en-US" altLang="zh-CN"/>
              <a:t>C</a:t>
            </a:r>
            <a:r>
              <a:rPr lang="zh-CN" altLang="en-US"/>
              <a:t>站移动号，如：</a:t>
            </a:r>
            <a:r>
              <a:rPr lang="en-US" altLang="zh-CN"/>
              <a:t>C</a:t>
            </a:r>
            <a:r>
              <a:rPr lang="zh-CN" altLang="en-US"/>
              <a:t>站移动号为</a:t>
            </a:r>
            <a:r>
              <a:rPr lang="en-US" altLang="zh-CN"/>
              <a:t>423208910</a:t>
            </a:r>
            <a:r>
              <a:rPr lang="zh-CN" altLang="en-US"/>
              <a:t>，则</a:t>
            </a:r>
            <a:r>
              <a:rPr lang="en-US" altLang="zh-CN"/>
              <a:t>E-mail</a:t>
            </a:r>
            <a:r>
              <a:rPr lang="zh-CN" altLang="en-US"/>
              <a:t>地址为：</a:t>
            </a:r>
            <a:r>
              <a:rPr lang="en-US" altLang="zh-CN"/>
              <a:t>423208910@ c.bjles.com.cn</a:t>
            </a:r>
            <a:r>
              <a:rPr lang="zh-CN" altLang="en-US"/>
              <a:t>；</a:t>
            </a:r>
          </a:p>
          <a:p>
            <a:r>
              <a:rPr lang="zh-CN" altLang="en-US"/>
              <a:t>通过</a:t>
            </a:r>
            <a:r>
              <a:rPr lang="en-US" altLang="zh-CN"/>
              <a:t>Cmail</a:t>
            </a:r>
            <a:r>
              <a:rPr lang="zh-CN" altLang="en-US"/>
              <a:t>系统发送，从提交成功到发射成功一般</a:t>
            </a:r>
            <a:r>
              <a:rPr lang="en-US" altLang="zh-CN"/>
              <a:t>4</a:t>
            </a:r>
            <a:r>
              <a:rPr lang="zh-CN" altLang="en-US"/>
              <a:t>～</a:t>
            </a:r>
            <a:r>
              <a:rPr lang="en-US" altLang="zh-CN"/>
              <a:t>5</a:t>
            </a:r>
            <a:r>
              <a:rPr lang="zh-CN" altLang="en-US"/>
              <a:t>分钟；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1A924-073B-4081-A4B4-A25ABE08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530ED-C7F7-4A5F-8531-B4B9E61D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AB847-38CE-4083-9C63-9BA68E97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654EF-8D49-48EC-9F5C-9F6B984F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597F9-82DE-4584-89C0-7548F7E3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1E8DD-C695-43DB-981D-8C151E6B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C61C5-F001-440E-A215-2B241701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00080-8E76-49CB-8760-25DB0EF6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41DD9-96BB-4841-A81D-F6C62B34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F7C41-F3A1-495F-B377-5A91B928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3122A-451D-4585-B2C0-25DEBB588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D673C-149D-4714-A06D-A702C570667C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406948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57E9D-B28B-4457-AFC2-975B0098AD77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3864469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DF620-7168-4BD0-AF06-687AD85E2E51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1570266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2D34B-3FEA-4E39-B7D3-DE7FD9AA63D6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3356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4E67D-3B3A-4B7F-B7C5-940FFF8E5807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8733808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A918A-C6FF-44D2-9093-3CE4A7E058AF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1713718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08C2B-AD12-4DE7-BEF8-8A5CEB411B2D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1887899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04F4B-E8D6-40AD-8062-A94555EB1146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1424743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EC582-37E7-4563-B2E5-04A195A0CA23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6424860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476368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553989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5929630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958644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42813968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FCBD3-3DA7-49A4-9E04-F8B44445E8D9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21179348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82073335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45D000-9799-4DBB-AA5C-75ADDE2DD75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72FAC5-48FC-4FAE-BBE3-3AEC47D7816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D0EE28F-23EE-4750-950A-CADE879F46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96F3B7-B0B9-4E78-AE06-FEB0376C60C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8958149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>
  <p:cSld name="标题，文本与剪贴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188" y="117475"/>
            <a:ext cx="8075612" cy="7207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539750" y="1123950"/>
            <a:ext cx="4038600" cy="452755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联机映像占位符 3"/>
          <p:cNvSpPr>
            <a:spLocks noGrp="1"/>
          </p:cNvSpPr>
          <p:nvPr>
            <p:ph type="clipArt" sz="half" idx="2"/>
          </p:nvPr>
        </p:nvSpPr>
        <p:spPr>
          <a:xfrm>
            <a:off x="4730750" y="1123950"/>
            <a:ext cx="4038600" cy="4527550"/>
          </a:xfrm>
        </p:spPr>
        <p:txBody>
          <a:bodyPr/>
          <a:lstStyle/>
          <a:p>
            <a:pPr lvl="0"/>
            <a:endParaRPr lang="zh-CN" alt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DF5465-4DE7-4E2F-A4BB-418248B1960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87C7E-CE20-4701-A13C-0D2553D62479}" type="datetime1">
              <a:rPr lang="zh-CN" altLang="en-US"/>
              <a:pPr>
                <a:defRPr/>
              </a:pPr>
              <a:t>2022/4/28 Thursday</a:t>
            </a:fld>
            <a:endParaRPr lang="zh-CN" altLang="zh-CN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BFB97B-F5E4-45FD-9000-F2743C8BF1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86231E-F1F6-43B9-BEA4-E57F5AA6DD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E059-6CA3-4989-A844-C1B208F3BAA8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752391934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539750" y="117475"/>
            <a:ext cx="8229600" cy="553402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ED231043-C78F-4F47-BAC9-2C38CB43C37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3E2218-7B1A-442B-BE6A-0B14E71FEBE6}" type="datetime1">
              <a:rPr lang="zh-CN" altLang="en-US"/>
              <a:pPr>
                <a:defRPr/>
              </a:pPr>
              <a:t>2022/4/28 Thursday</a:t>
            </a:fld>
            <a:endParaRPr lang="zh-CN" altLang="zh-CN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B00C347-7666-43FD-8D01-C3D4FEBB537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1D8644B6-566A-41D0-B4B2-FDBB92F8FC6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2A7CA-AEF0-4B6B-9BF7-B1684DE376A8}" type="slidenum">
              <a:rPr lang="zh-CN" altLang="zh-CN"/>
              <a:pPr>
                <a:defRPr/>
              </a:pPr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7034637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56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28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00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7213" indent="158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/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900" kern="1200">
                <a:solidFill>
                  <a:schemeClr val="accent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14447F0-5920-4A73-A0F7-4599CA725360}" type="slidenum">
              <a:rPr lang="en-US" altLang="zh-CN" smtClean="0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19047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  <p:sldLayoutId id="2147483822" r:id="rId18"/>
    <p:sldLayoutId id="2147483823" r:id="rId19"/>
  </p:sldLayoutIdLst>
  <p:transition/>
  <p:timing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chimes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wmf" /><Relationship Id="rId3" Type="http://schemas.openxmlformats.org/officeDocument/2006/relationships/audio" Target="../media/chimes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GMDSS&#35838;&#20214;-&#21016;&#32418;&#23631;&#25945;&#26448;/http:/www.sino-marine.com/images/falcom15ssas.jpg" TargetMode="External" /><Relationship Id="rId5" Type="http://schemas.openxmlformats.org/officeDocument/2006/relationships/image" Target="../media/image6.jpeg" /><Relationship Id="rId6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wmf" /><Relationship Id="rId3" Type="http://schemas.openxmlformats.org/officeDocument/2006/relationships/image" Target="../media/image11.w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wmf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emf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.xml" /><Relationship Id="rId3" Type="http://schemas.openxmlformats.org/officeDocument/2006/relationships/slide" Target="slide29.xml" TargetMode="Internal" /><Relationship Id="rId4" Type="http://schemas.openxmlformats.org/officeDocument/2006/relationships/image" Target="../media/image16.jpeg" /><Relationship Id="rId5" Type="http://schemas.openxmlformats.org/officeDocument/2006/relationships/slide" Target="slide3.xml" TargetMode="Interna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7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slide" Target="slide34.xml" TargetMode="Internal" /><Relationship Id="rId4" Type="http://schemas.openxmlformats.org/officeDocument/2006/relationships/hyperlink" Target="mailto:user@c.bjles.com.cn" TargetMode="External" /><Relationship Id="rId5" Type="http://schemas.openxmlformats.org/officeDocument/2006/relationships/hyperlink" Target="mailto:user@sina.com.cn" TargetMode="Externa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8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2514316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EA0AE8F-1C10-4356-AC91-AB66C562473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95288" y="5011738"/>
            <a:ext cx="7772400" cy="966787"/>
          </a:xfrm>
        </p:spPr>
        <p:txBody>
          <a:bodyPr/>
          <a:lstStyle/>
          <a:p>
            <a:pPr eaLnBrk="1" hangingPunct="1"/>
            <a:r>
              <a:rPr lang="zh-CN" altLang="en-US" b="1">
                <a:solidFill>
                  <a:schemeClr val="accent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第8章 </a:t>
            </a:r>
            <a:br>
              <a:rPr lang="zh-CN" altLang="en-US" b="1">
                <a:solidFill>
                  <a:schemeClr val="accent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</a:br>
            <a:r>
              <a:rPr lang="zh-CN" altLang="en-US" b="1">
                <a:solidFill>
                  <a:schemeClr val="accent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Inmarsat-C系统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21E5A2C9-B61D-4037-9405-C59178AA81B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zh-CN" altLang="en-US">
                <a:solidFill>
                  <a:schemeClr val="accent5"/>
                </a:solidFill>
              </a:rPr>
              <a:t>   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16293FA-DC85-4335-8771-44E8B077F0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zh-CN" altLang="en-US"/>
              <a:t>第8章 Inmarsat-C系统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C98A134-421B-46BD-8E8C-7C616C5BCF4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123950"/>
            <a:ext cx="8229600" cy="518477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60000"/>
              </a:lnSpc>
              <a:buFontTx/>
              <a:buNone/>
            </a:pPr>
            <a:r>
              <a:rPr lang="zh-CN" altLang="en-US" sz="3200" b="1">
                <a:solidFill>
                  <a:srgbClr val="990000"/>
                </a:solidFill>
                <a:ea typeface="隶书" panose="02010509060101010101" pitchFamily="49" charset="-122"/>
              </a:rPr>
              <a:t>8.1 Inmarsat-C系统结构及信道</a:t>
            </a:r>
            <a:endParaRPr lang="en-US" altLang="zh-CN" sz="3200" b="1">
              <a:solidFill>
                <a:srgbClr val="990000"/>
              </a:solidFill>
              <a:ea typeface="隶书" panose="02010509060101010101" pitchFamily="49" charset="-122"/>
            </a:endParaRPr>
          </a:p>
          <a:p>
            <a:pPr eaLnBrk="1" hangingPunct="1">
              <a:lnSpc>
                <a:spcPct val="160000"/>
              </a:lnSpc>
              <a:buFontTx/>
              <a:buNone/>
            </a:pPr>
            <a:r>
              <a:rPr lang="zh-CN" altLang="en-US" sz="3200" b="1">
                <a:solidFill>
                  <a:srgbClr val="990000"/>
                </a:solidFill>
                <a:ea typeface="隶书" panose="02010509060101010101" pitchFamily="49" charset="-122"/>
              </a:rPr>
              <a:t>8.2 Inmarsat-C系统通信接续过程</a:t>
            </a:r>
            <a:endParaRPr lang="en-US" altLang="zh-CN" sz="3200" b="1">
              <a:solidFill>
                <a:srgbClr val="990000"/>
              </a:solidFill>
              <a:ea typeface="隶书" panose="02010509060101010101" pitchFamily="49" charset="-122"/>
            </a:endParaRPr>
          </a:p>
          <a:p>
            <a:pPr eaLnBrk="1" hangingPunct="1">
              <a:lnSpc>
                <a:spcPct val="160000"/>
              </a:lnSpc>
              <a:buFontTx/>
              <a:buNone/>
            </a:pPr>
            <a:r>
              <a:rPr lang="zh-CN" altLang="en-US" sz="3200" b="1">
                <a:solidFill>
                  <a:srgbClr val="990000"/>
                </a:solidFill>
                <a:ea typeface="隶书" panose="02010509060101010101" pitchFamily="49" charset="-122"/>
              </a:rPr>
              <a:t>8.3 Inmarsat-C系统中的主要通信</a:t>
            </a:r>
          </a:p>
          <a:p>
            <a:pPr eaLnBrk="1" hangingPunct="1">
              <a:lnSpc>
                <a:spcPct val="160000"/>
              </a:lnSpc>
              <a:buFontTx/>
              <a:buNone/>
            </a:pPr>
            <a:r>
              <a:rPr lang="zh-CN" altLang="en-US" sz="3200" b="1">
                <a:solidFill>
                  <a:srgbClr val="990000"/>
                </a:solidFill>
                <a:ea typeface="隶书" panose="02010509060101010101" pitchFamily="49" charset="-122"/>
              </a:rPr>
              <a:t>8.4 Inmarsat-C EGC业务</a:t>
            </a:r>
          </a:p>
          <a:p>
            <a:pPr eaLnBrk="1" hangingPunct="1">
              <a:lnSpc>
                <a:spcPct val="160000"/>
              </a:lnSpc>
              <a:buFontTx/>
              <a:buNone/>
            </a:pPr>
            <a:r>
              <a:rPr lang="zh-CN" altLang="en-US" sz="3200" b="1">
                <a:solidFill>
                  <a:srgbClr val="990000"/>
                </a:solidFill>
                <a:ea typeface="隶书" panose="02010509060101010101" pitchFamily="49" charset="-122"/>
              </a:rPr>
              <a:t>8.5 Inmarsat-C船站组成及终端技术</a:t>
            </a:r>
            <a:endParaRPr lang="en-US" altLang="zh-CN" sz="3200" b="1">
              <a:solidFill>
                <a:srgbClr val="990000"/>
              </a:solidFill>
              <a:ea typeface="隶书" panose="02010509060101010101" pitchFamily="49" charset="-122"/>
            </a:endParaRPr>
          </a:p>
          <a:p>
            <a:pPr eaLnBrk="1" hangingPunct="1">
              <a:lnSpc>
                <a:spcPct val="160000"/>
              </a:lnSpc>
              <a:buFontTx/>
              <a:buNone/>
            </a:pPr>
            <a:r>
              <a:rPr lang="en-US" altLang="zh-CN" sz="3200" b="1">
                <a:solidFill>
                  <a:srgbClr val="990000"/>
                </a:solidFill>
                <a:ea typeface="隶书" panose="02010509060101010101" pitchFamily="49" charset="-122"/>
              </a:rPr>
              <a:t>8.6 Mini C </a:t>
            </a:r>
            <a:r>
              <a:rPr lang="zh-CN" altLang="en-US" sz="3200" b="1">
                <a:solidFill>
                  <a:srgbClr val="990000"/>
                </a:solidFill>
                <a:ea typeface="隶书" panose="02010509060101010101" pitchFamily="49" charset="-122"/>
              </a:rPr>
              <a:t>船舶地球站简介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3380489B-3AB5-44FA-9F9A-F146A24D0B2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228725"/>
            <a:ext cx="8629650" cy="5375275"/>
          </a:xfrm>
        </p:spPr>
        <p:txBody>
          <a:bodyPr/>
          <a:lstStyle/>
          <a:p>
            <a:pPr marL="469900" indent="-469900" algn="just" eaLnBrk="1" hangingPunct="1"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1、INM－C是</a:t>
            </a:r>
            <a:r>
              <a:rPr lang="zh-CN" altLang="en-US" sz="3600">
                <a:solidFill>
                  <a:srgbClr val="FF0000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数据通信</a:t>
            </a: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系统，工作于</a:t>
            </a:r>
            <a:r>
              <a:rPr lang="zh-CN" altLang="en-US" sz="3600">
                <a:solidFill>
                  <a:srgbClr val="FF0000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全球波束</a:t>
            </a: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（全向性天线）、以</a:t>
            </a:r>
            <a:r>
              <a:rPr lang="zh-CN" altLang="en-US" sz="3600">
                <a:solidFill>
                  <a:srgbClr val="FF0000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存储转发</a:t>
            </a: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方式,提供600bit/s的低速率的普通电传、数据、单向传真业务；</a:t>
            </a:r>
          </a:p>
          <a:p>
            <a:pPr marL="469900" indent="-469900" algn="just" eaLnBrk="1" hangingPunct="1"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2、具有</a:t>
            </a:r>
            <a:r>
              <a:rPr lang="zh-CN" altLang="en-US" sz="3600">
                <a:solidFill>
                  <a:srgbClr val="FF0000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增强群呼（EGC）</a:t>
            </a: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、安全网和车、船管理网、数据报告、查询、一文多址、多文多址等功能；</a:t>
            </a:r>
          </a:p>
        </p:txBody>
      </p:sp>
      <p:sp>
        <p:nvSpPr>
          <p:cNvPr id="6147" name="Text Box 3">
            <a:extLst>
              <a:ext uri="{FF2B5EF4-FFF2-40B4-BE49-F238E27FC236}">
                <a16:creationId xmlns:a16="http://schemas.microsoft.com/office/drawing/2014/main" id="{24FAEF44-2587-4BFC-8CE0-059726C051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4850" y="136525"/>
            <a:ext cx="70358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solidFill>
                  <a:schemeClr val="bg1"/>
                </a:solidFill>
                <a:ea typeface="隶书" panose="02010509060101010101" pitchFamily="49" charset="-122"/>
              </a:rPr>
              <a:t>8.1 </a:t>
            </a:r>
            <a:r>
              <a:rPr lang="en-US" altLang="zh-CN" sz="3600" b="1">
                <a:solidFill>
                  <a:schemeClr val="bg1"/>
                </a:solidFill>
                <a:ea typeface="隶书" panose="02010509060101010101" pitchFamily="49" charset="-122"/>
              </a:rPr>
              <a:t>Inmarsat-C</a:t>
            </a:r>
            <a:r>
              <a:rPr lang="zh-CN" altLang="en-US" sz="3600" b="1">
                <a:solidFill>
                  <a:schemeClr val="bg1"/>
                </a:solidFill>
                <a:ea typeface="隶书" panose="02010509060101010101" pitchFamily="49" charset="-122"/>
              </a:rPr>
              <a:t>系统结构及信道</a:t>
            </a:r>
          </a:p>
        </p:txBody>
      </p:sp>
    </p:spTree>
  </p:cSld>
  <p:clrMapOvr>
    <a:masterClrMapping/>
  </p:clrMapOvr>
  <p:transition spd="med">
    <p:random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>
            <a:extLst>
              <a:ext uri="{FF2B5EF4-FFF2-40B4-BE49-F238E27FC236}">
                <a16:creationId xmlns:a16="http://schemas.microsoft.com/office/drawing/2014/main" id="{6520B0CA-3370-4892-8353-B20AA26DA59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479550"/>
            <a:ext cx="7772400" cy="4114800"/>
          </a:xfrm>
        </p:spPr>
        <p:txBody>
          <a:bodyPr/>
          <a:lstStyle/>
          <a:p>
            <a:pPr marL="469900" indent="-469900" algn="just" eaLnBrk="1" hangingPunct="1">
              <a:lnSpc>
                <a:spcPct val="90000"/>
              </a:lnSpc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3、新一代的C站具有C-mail,IGW （Web,Outlook)；</a:t>
            </a:r>
          </a:p>
          <a:p>
            <a:pPr marL="469900" indent="-469900" algn="just" eaLnBrk="1" hangingPunct="1">
              <a:lnSpc>
                <a:spcPct val="90000"/>
              </a:lnSpc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4、实现定时位置报告；</a:t>
            </a:r>
          </a:p>
          <a:p>
            <a:pPr marL="469900" indent="-469900" algn="just" eaLnBrk="1" hangingPunct="1">
              <a:lnSpc>
                <a:spcPct val="90000"/>
              </a:lnSpc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      适用边远地区、移动车辆、船舶信息收发，其查  询和数据报告功能尤其适于遥测控制和数据采集（SCADA）、车队、船队定位跟踪等。</a:t>
            </a:r>
          </a:p>
          <a:p>
            <a:pPr marL="469900" indent="-469900" eaLnBrk="1" hangingPunct="1">
              <a:lnSpc>
                <a:spcPct val="90000"/>
              </a:lnSpc>
            </a:pPr>
            <a:endParaRPr lang="zh-CN" altLang="en-US" sz="3600">
              <a:solidFill>
                <a:srgbClr val="000066"/>
              </a:solidFill>
              <a:ea typeface="黑体" panose="02010609060101010101" pitchFamily="49" charset="-122"/>
            </a:endParaRPr>
          </a:p>
          <a:p>
            <a:pPr marL="469900" indent="-469900" eaLnBrk="1" hangingPunct="1">
              <a:lnSpc>
                <a:spcPct val="90000"/>
              </a:lnSpc>
            </a:pPr>
            <a:endParaRPr lang="zh-CN" altLang="en-US">
              <a:ea typeface="宋体" pitchFamily="2" charset="-122"/>
            </a:endParaRPr>
          </a:p>
        </p:txBody>
      </p:sp>
      <p:pic>
        <p:nvPicPr>
          <p:cNvPr id="7171" name="Picture 4" descr="BD15996_">
            <a:extLst>
              <a:ext uri="{FF2B5EF4-FFF2-40B4-BE49-F238E27FC236}">
                <a16:creationId xmlns:a16="http://schemas.microsoft.com/office/drawing/2014/main" id="{16A6A872-2D70-495E-BE9F-ACAEE7E02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61238" y="481013"/>
            <a:ext cx="1471612" cy="1176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E3980439-BC50-4BDC-AB22-912892D770B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447800"/>
            <a:ext cx="9144000" cy="5410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6000">
                <a:solidFill>
                  <a:srgbClr val="FF3300"/>
                </a:solidFill>
                <a:ea typeface="宋体" pitchFamily="2" charset="-122"/>
              </a:rPr>
              <a:t>       </a:t>
            </a:r>
            <a:r>
              <a:rPr lang="zh-CN" altLang="en-US" sz="3600">
                <a:solidFill>
                  <a:srgbClr val="66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INMARSAT</a:t>
            </a:r>
            <a:r>
              <a:rPr lang="zh-CN" altLang="en-US" sz="3600">
                <a:solidFill>
                  <a:srgbClr val="660066"/>
                </a:solidFill>
                <a:ea typeface="隶书" panose="02010509060101010101" pitchFamily="49" charset="-122"/>
              </a:rPr>
              <a:t>—</a:t>
            </a:r>
            <a:r>
              <a:rPr lang="zh-CN" altLang="en-US" sz="3600">
                <a:solidFill>
                  <a:srgbClr val="66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C是GMDSS要求所必备设备之一， 具有快速发送级别优先的遇险报警信息装置。</a:t>
            </a:r>
          </a:p>
        </p:txBody>
      </p:sp>
      <p:pic>
        <p:nvPicPr>
          <p:cNvPr id="8195" name="Picture 4" descr="NA00864_">
            <a:extLst>
              <a:ext uri="{FF2B5EF4-FFF2-40B4-BE49-F238E27FC236}">
                <a16:creationId xmlns:a16="http://schemas.microsoft.com/office/drawing/2014/main" id="{A67553EA-0DCB-4F7C-BFBC-AFCAB99D35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00800" y="4441825"/>
            <a:ext cx="25146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C9034E73-B729-46FB-97C3-81F0928939A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360363" y="863600"/>
            <a:ext cx="8440737" cy="4594225"/>
          </a:xfrm>
        </p:spPr>
        <p:txBody>
          <a:bodyPr/>
          <a:lstStyle/>
          <a:p>
            <a:pPr algn="l" eaLnBrk="1" hangingPunct="1"/>
            <a:r>
              <a:rPr lang="zh-CN" altLang="en-US">
                <a:solidFill>
                  <a:srgbClr val="000000"/>
                </a:solidFill>
                <a:ea typeface="宋体" pitchFamily="2" charset="-122"/>
              </a:rPr>
              <a:t>      </a:t>
            </a:r>
            <a:r>
              <a:rPr lang="zh-CN" altLang="en-US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北京地面站于2003年12月起支持Inmarsat新发展的Mini－C系统，可实现船舶保安报警（SSAS）的功能</a:t>
            </a:r>
          </a:p>
        </p:txBody>
      </p:sp>
      <p:pic>
        <p:nvPicPr>
          <p:cNvPr id="9219" name="Picture 3" descr="BD07175_">
            <a:extLst>
              <a:ext uri="{FF2B5EF4-FFF2-40B4-BE49-F238E27FC236}">
                <a16:creationId xmlns:a16="http://schemas.microsoft.com/office/drawing/2014/main" id="{BA63CD38-60A3-4CE9-93CA-29293F56B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53200" y="4724400"/>
            <a:ext cx="2743200" cy="181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60D11EE-604D-43D2-A977-E437BD47A3D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14375" y="704850"/>
            <a:ext cx="7926388" cy="5089525"/>
          </a:xfrm>
        </p:spPr>
        <p:txBody>
          <a:bodyPr anchor="t">
            <a:normAutofit fontScale="90000"/>
          </a:bodyPr>
          <a:lstStyle/>
          <a:p>
            <a:pPr algn="l" eaLnBrk="1" hangingPunct="1"/>
            <a:r>
              <a:rPr lang="zh-CN" altLang="en-US">
                <a:solidFill>
                  <a:srgbClr val="FFCC66"/>
                </a:solidFill>
                <a:ea typeface="宋体" pitchFamily="2" charset="-122"/>
              </a:rPr>
              <a:t>　　</a:t>
            </a:r>
            <a:r>
              <a:rPr lang="zh-CN" altLang="en-US" sz="38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  <a:t>C和Mini－C没有本质区别，不同处体现在： Mini－C系统终端丰富多彩，价格比C系统要便宜一半以上，Mini－C定位于车船等移动体的定位、跟踪、短信服务，开发有多种灵活应用和接口，在海陆防恐方面、水利水文、管道、森林、灾害等监控领域有广阔的应用前景。</a:t>
            </a:r>
            <a:br>
              <a:rPr lang="zh-CN" altLang="en-US" sz="3800">
                <a:solidFill>
                  <a:srgbClr val="000066"/>
                </a:solidFill>
                <a:latin typeface="楷体_GB2312" panose="02010609030101010101" pitchFamily="49" charset="-122"/>
                <a:ea typeface="楷体_GB2312" panose="02010609030101010101" pitchFamily="49" charset="-122"/>
              </a:rPr>
            </a:br>
            <a:endParaRPr lang="zh-CN" altLang="en-US" sz="3800">
              <a:solidFill>
                <a:srgbClr val="000066"/>
              </a:solidFill>
              <a:latin typeface="楷体_GB2312" panose="02010609030101010101" pitchFamily="49" charset="-122"/>
              <a:ea typeface="楷体_GB2312" panose="02010609030101010101" pitchFamily="49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66D9AA0A-76A9-4832-B733-AFAF94181A2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428750" y="266700"/>
            <a:ext cx="733425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C站与Mini-C的设备样机</a:t>
            </a:r>
          </a:p>
        </p:txBody>
      </p:sp>
      <p:pic>
        <p:nvPicPr>
          <p:cNvPr id="11267" name="Picture 7" descr="6">
            <a:extLst>
              <a:ext uri="{FF2B5EF4-FFF2-40B4-BE49-F238E27FC236}">
                <a16:creationId xmlns:a16="http://schemas.microsoft.com/office/drawing/2014/main" id="{FFDD9B70-955D-4505-80EF-6FFD9E778D3E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125" y="1509713"/>
            <a:ext cx="2600325" cy="2409825"/>
          </a:xfrm>
          <a:noFill/>
        </p:spPr>
      </p:pic>
      <p:pic>
        <p:nvPicPr>
          <p:cNvPr id="11268" name="Picture 8" descr="Untitled-1">
            <a:extLst>
              <a:ext uri="{FF2B5EF4-FFF2-40B4-BE49-F238E27FC236}">
                <a16:creationId xmlns:a16="http://schemas.microsoft.com/office/drawing/2014/main" id="{F8400F14-423D-4A7E-854D-FC0EDC3C8A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86550" y="4152900"/>
            <a:ext cx="16764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9" descr="http://www.sino-marine.com/images/falcom15ssas.jpg">
            <a:extLst>
              <a:ext uri="{FF2B5EF4-FFF2-40B4-BE49-F238E27FC236}">
                <a16:creationId xmlns:a16="http://schemas.microsoft.com/office/drawing/2014/main" id="{2222DD84-A82F-4E69-A798-A1E6335012B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50" y="1420813"/>
            <a:ext cx="5200650" cy="3005137"/>
          </a:xfrm>
          <a:noFill/>
        </p:spPr>
      </p:pic>
      <p:pic>
        <p:nvPicPr>
          <p:cNvPr id="11270" name="Picture 10" descr="Untitled-2">
            <a:extLst>
              <a:ext uri="{FF2B5EF4-FFF2-40B4-BE49-F238E27FC236}">
                <a16:creationId xmlns:a16="http://schemas.microsoft.com/office/drawing/2014/main" id="{CBAC3370-4562-4D8D-82A2-9644D7F87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8550" y="5124450"/>
            <a:ext cx="1549400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1" name="Line 11">
            <a:extLst>
              <a:ext uri="{FF2B5EF4-FFF2-40B4-BE49-F238E27FC236}">
                <a16:creationId xmlns:a16="http://schemas.microsoft.com/office/drawing/2014/main" id="{50E203D8-AD28-4581-9A16-90945B0873B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152650" y="4438650"/>
            <a:ext cx="876300" cy="723900"/>
          </a:xfrm>
          <a:prstGeom prst="line">
            <a:avLst/>
          </a:prstGeom>
          <a:noFill/>
          <a:ln w="50800" cap="sq">
            <a:solidFill>
              <a:srgbClr val="FFFF66"/>
            </a:solidFill>
            <a:miter lim="800000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2" name="Line 12">
            <a:extLst>
              <a:ext uri="{FF2B5EF4-FFF2-40B4-BE49-F238E27FC236}">
                <a16:creationId xmlns:a16="http://schemas.microsoft.com/office/drawing/2014/main" id="{99FB3D9D-0126-44A5-BAF8-D1C3F048A9A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753100" y="4152900"/>
            <a:ext cx="628650" cy="895350"/>
          </a:xfrm>
          <a:prstGeom prst="line">
            <a:avLst/>
          </a:prstGeom>
          <a:noFill/>
          <a:ln w="50800" cap="sq">
            <a:solidFill>
              <a:srgbClr val="FFFF66"/>
            </a:solidFill>
            <a:miter lim="800000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3" name="Line 13">
            <a:extLst>
              <a:ext uri="{FF2B5EF4-FFF2-40B4-BE49-F238E27FC236}">
                <a16:creationId xmlns:a16="http://schemas.microsoft.com/office/drawing/2014/main" id="{49AFF3AA-988D-4105-9D9A-A15FE14B877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305050" y="5600700"/>
            <a:ext cx="2495550" cy="0"/>
          </a:xfrm>
          <a:prstGeom prst="line">
            <a:avLst/>
          </a:prstGeom>
          <a:noFill/>
          <a:ln w="50800" cap="sq">
            <a:solidFill>
              <a:srgbClr val="FFFF66"/>
            </a:solidFill>
            <a:miter lim="800000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4" name="laptop">
            <a:extLst>
              <a:ext uri="{FF2B5EF4-FFF2-40B4-BE49-F238E27FC236}">
                <a16:creationId xmlns:a16="http://schemas.microsoft.com/office/drawing/2014/main" id="{2C072151-6D99-407E-B286-6200F23E7465}"/>
              </a:ext>
            </a:extLst>
          </p:cNvPr>
          <p:cNvSpPr>
            <a:spLocks noEditPoints="1"/>
          </p:cNvSpPr>
          <p:nvPr/>
        </p:nvSpPr>
        <p:spPr bwMode="auto">
          <a:xfrm>
            <a:off x="606425" y="4735513"/>
            <a:ext cx="1695450" cy="1247775"/>
          </a:xfrm>
          <a:custGeom>
            <a:gdLst>
              <a:gd name="T0" fmla="*/ 20713846 w 21600"/>
              <a:gd name="T1" fmla="*/ 0 h 21600"/>
              <a:gd name="T2" fmla="*/ 112915557 w 21600"/>
              <a:gd name="T3" fmla="*/ 0 h 21600"/>
              <a:gd name="T4" fmla="*/ 112915557 w 21600"/>
              <a:gd name="T5" fmla="*/ 47876896 h 21600"/>
              <a:gd name="T6" fmla="*/ 20713846 w 21600"/>
              <a:gd name="T7" fmla="*/ 47876896 h 21600"/>
              <a:gd name="T8" fmla="*/ 20713846 w 21600"/>
              <a:gd name="T9" fmla="*/ 0 h 21600"/>
              <a:gd name="T10" fmla="*/ 20578289 w 21600"/>
              <a:gd name="T11" fmla="*/ 50282964 h 21600"/>
              <a:gd name="T12" fmla="*/ 0 w 21600"/>
              <a:gd name="T13" fmla="*/ 66330910 h 21600"/>
              <a:gd name="T14" fmla="*/ 133081051 w 21600"/>
              <a:gd name="T15" fmla="*/ 66330910 h 21600"/>
              <a:gd name="T16" fmla="*/ 112915557 w 21600"/>
              <a:gd name="T17" fmla="*/ 50282964 h 21600"/>
              <a:gd name="T18" fmla="*/ 20578289 w 21600"/>
              <a:gd name="T19" fmla="*/ 50282964 h 21600"/>
              <a:gd name="T20" fmla="*/ 0 w 21600"/>
              <a:gd name="T21" fmla="*/ 66330910 h 21600"/>
              <a:gd name="T22" fmla="*/ 0 w 21600"/>
              <a:gd name="T23" fmla="*/ 72080669 h 21600"/>
              <a:gd name="T24" fmla="*/ 133081051 w 21600"/>
              <a:gd name="T25" fmla="*/ 72080669 h 21600"/>
              <a:gd name="T26" fmla="*/ 133081051 w 21600"/>
              <a:gd name="T27" fmla="*/ 66330910 h 21600"/>
              <a:gd name="T28" fmla="*/ 0 w 21600"/>
              <a:gd name="T29" fmla="*/ 66330910 h 21600"/>
              <a:gd name="T30" fmla="*/ 25790620 w 21600"/>
              <a:gd name="T31" fmla="*/ 5082372 h 21600"/>
              <a:gd name="T32" fmla="*/ 108109898 w 21600"/>
              <a:gd name="T33" fmla="*/ 5082372 h 21600"/>
              <a:gd name="T34" fmla="*/ 108109898 w 21600"/>
              <a:gd name="T35" fmla="*/ 42527580 h 21600"/>
              <a:gd name="T36" fmla="*/ 25790620 w 21600"/>
              <a:gd name="T37" fmla="*/ 42527580 h 21600"/>
              <a:gd name="T38" fmla="*/ 25790620 w 21600"/>
              <a:gd name="T39" fmla="*/ 5082372 h 21600"/>
              <a:gd name="T40" fmla="*/ 20442731 w 21600"/>
              <a:gd name="T41" fmla="*/ 51888088 h 21600"/>
              <a:gd name="T42" fmla="*/ 17972084 w 21600"/>
              <a:gd name="T43" fmla="*/ 53760155 h 21600"/>
              <a:gd name="T44" fmla="*/ 115380004 w 21600"/>
              <a:gd name="T45" fmla="*/ 53760155 h 21600"/>
              <a:gd name="T46" fmla="*/ 112915557 w 21600"/>
              <a:gd name="T47" fmla="*/ 51888088 h 21600"/>
              <a:gd name="T48" fmla="*/ 20442731 w 21600"/>
              <a:gd name="T49" fmla="*/ 51888088 h 21600"/>
              <a:gd name="T50" fmla="*/ 38279258 w 21600"/>
              <a:gd name="T51" fmla="*/ 61115037 h 21600"/>
              <a:gd name="T52" fmla="*/ 36634279 w 21600"/>
              <a:gd name="T53" fmla="*/ 62987162 h 21600"/>
              <a:gd name="T54" fmla="*/ 97136883 w 21600"/>
              <a:gd name="T55" fmla="*/ 62987162 h 21600"/>
              <a:gd name="T56" fmla="*/ 95491826 w 21600"/>
              <a:gd name="T57" fmla="*/ 61115037 h 21600"/>
              <a:gd name="T58" fmla="*/ 38279258 w 21600"/>
              <a:gd name="T59" fmla="*/ 61115037 h 21600"/>
              <a:gd name="T60" fmla="*/ 17423731 w 21600"/>
              <a:gd name="T61" fmla="*/ 54964835 h 21600"/>
              <a:gd name="T62" fmla="*/ 14817605 w 21600"/>
              <a:gd name="T63" fmla="*/ 56970403 h 21600"/>
              <a:gd name="T64" fmla="*/ 118811798 w 21600"/>
              <a:gd name="T65" fmla="*/ 56970403 h 21600"/>
              <a:gd name="T66" fmla="*/ 116070115 w 21600"/>
              <a:gd name="T67" fmla="*/ 54964835 h 21600"/>
              <a:gd name="T68" fmla="*/ 17423731 w 21600"/>
              <a:gd name="T69" fmla="*/ 54964835 h 21600"/>
              <a:gd name="T70" fmla="*/ 14269253 w 21600"/>
              <a:gd name="T71" fmla="*/ 57904790 h 21600"/>
              <a:gd name="T72" fmla="*/ 11527569 w 21600"/>
              <a:gd name="T73" fmla="*/ 59910357 h 21600"/>
              <a:gd name="T74" fmla="*/ 122379151 w 21600"/>
              <a:gd name="T75" fmla="*/ 59910357 h 21600"/>
              <a:gd name="T76" fmla="*/ 119495708 w 21600"/>
              <a:gd name="T77" fmla="*/ 57904790 h 21600"/>
              <a:gd name="T78" fmla="*/ 14269253 w 21600"/>
              <a:gd name="T79" fmla="*/ 57904790 h 21600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4445 w 21600"/>
              <a:gd name="T121" fmla="*/ 1858 h 21600"/>
              <a:gd name="T122" fmla="*/ 17311 w 21600"/>
              <a:gd name="T123" fmla="*/ 12323 h 21600"/>
            </a:gdLst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21600" h="21600" extrusionOk="0">
                <a:moveTo>
                  <a:pt x="3362" y="0"/>
                </a:moveTo>
                <a:lnTo>
                  <a:pt x="18327" y="0"/>
                </a:lnTo>
                <a:lnTo>
                  <a:pt x="18327" y="14347"/>
                </a:lnTo>
                <a:lnTo>
                  <a:pt x="3362" y="14347"/>
                </a:lnTo>
                <a:lnTo>
                  <a:pt x="3362" y="0"/>
                </a:lnTo>
                <a:close/>
              </a:path>
              <a:path w="21600" h="21600" extrusionOk="0">
                <a:moveTo>
                  <a:pt x="3340" y="15068"/>
                </a:moveTo>
                <a:lnTo>
                  <a:pt x="0" y="19877"/>
                </a:lnTo>
                <a:lnTo>
                  <a:pt x="21600" y="19877"/>
                </a:lnTo>
                <a:lnTo>
                  <a:pt x="18327" y="15068"/>
                </a:lnTo>
                <a:lnTo>
                  <a:pt x="3340" y="15068"/>
                </a:lnTo>
                <a:close/>
              </a:path>
              <a:path w="21600" h="21600" extrusionOk="0">
                <a:moveTo>
                  <a:pt x="0" y="19877"/>
                </a:moveTo>
                <a:lnTo>
                  <a:pt x="0" y="21600"/>
                </a:lnTo>
                <a:lnTo>
                  <a:pt x="21600" y="21600"/>
                </a:lnTo>
                <a:lnTo>
                  <a:pt x="21600" y="19877"/>
                </a:lnTo>
                <a:lnTo>
                  <a:pt x="0" y="19877"/>
                </a:lnTo>
                <a:close/>
              </a:path>
              <a:path w="21600" h="21600" extrusionOk="0">
                <a:moveTo>
                  <a:pt x="4186" y="1523"/>
                </a:moveTo>
                <a:lnTo>
                  <a:pt x="17547" y="1523"/>
                </a:lnTo>
                <a:lnTo>
                  <a:pt x="17547" y="12744"/>
                </a:lnTo>
                <a:lnTo>
                  <a:pt x="4186" y="12744"/>
                </a:lnTo>
                <a:lnTo>
                  <a:pt x="4186" y="1523"/>
                </a:lnTo>
                <a:close/>
              </a:path>
              <a:path w="21600" h="21600" extrusionOk="0">
                <a:moveTo>
                  <a:pt x="3318" y="15549"/>
                </a:moveTo>
                <a:lnTo>
                  <a:pt x="2917" y="16110"/>
                </a:lnTo>
                <a:lnTo>
                  <a:pt x="18727" y="16110"/>
                </a:lnTo>
                <a:lnTo>
                  <a:pt x="18327" y="15549"/>
                </a:lnTo>
                <a:lnTo>
                  <a:pt x="3318" y="15549"/>
                </a:lnTo>
                <a:close/>
              </a:path>
              <a:path w="21600" h="21600" extrusionOk="0">
                <a:moveTo>
                  <a:pt x="6213" y="18314"/>
                </a:moveTo>
                <a:lnTo>
                  <a:pt x="5946" y="18875"/>
                </a:lnTo>
                <a:lnTo>
                  <a:pt x="15766" y="18875"/>
                </a:lnTo>
                <a:lnTo>
                  <a:pt x="15499" y="18314"/>
                </a:lnTo>
                <a:lnTo>
                  <a:pt x="6213" y="18314"/>
                </a:lnTo>
                <a:close/>
              </a:path>
              <a:path w="21600" h="21600" extrusionOk="0">
                <a:moveTo>
                  <a:pt x="2828" y="16471"/>
                </a:moveTo>
                <a:lnTo>
                  <a:pt x="2405" y="17072"/>
                </a:lnTo>
                <a:lnTo>
                  <a:pt x="19284" y="17072"/>
                </a:lnTo>
                <a:lnTo>
                  <a:pt x="18839" y="16471"/>
                </a:lnTo>
                <a:lnTo>
                  <a:pt x="2828" y="16471"/>
                </a:lnTo>
                <a:close/>
              </a:path>
              <a:path w="21600" h="21600" extrusionOk="0">
                <a:moveTo>
                  <a:pt x="2316" y="17352"/>
                </a:moveTo>
                <a:lnTo>
                  <a:pt x="1871" y="17953"/>
                </a:lnTo>
                <a:lnTo>
                  <a:pt x="19863" y="17953"/>
                </a:lnTo>
                <a:lnTo>
                  <a:pt x="19395" y="17352"/>
                </a:lnTo>
                <a:lnTo>
                  <a:pt x="2316" y="17352"/>
                </a:lnTo>
                <a:close/>
              </a:path>
            </a:pathLst>
          </a:custGeom>
          <a:solidFill>
            <a:srgbClr val="C0C0C0"/>
          </a:solidFill>
          <a:ln w="9525" cmpd="sng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5" presetClass="entr" presetSubtype="1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4" presetID="11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0F94C77A-3A82-4AB7-93B8-42632B74E65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pPr eaLnBrk="1" hangingPunct="1"/>
            <a:r>
              <a:rPr lang="zh-CN" altLang="en-US">
                <a:ea typeface="宋体" pitchFamily="2" charset="-122"/>
              </a:rPr>
              <a:t>2、inmarsat-C系统的技术结构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DDFCCB7-4FB1-4A11-AD59-5D5958AAA59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（1）网络协调站（</a:t>
            </a:r>
            <a:r>
              <a:rPr lang="zh-CN" altLang="en-US" sz="4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NCS</a:t>
            </a:r>
            <a:r>
              <a:rPr lang="zh-CN" altLang="en-US" sz="4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）</a:t>
            </a:r>
            <a:br>
              <a:rPr lang="zh-CN" altLang="en-US" sz="66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</a:br>
            <a:r>
              <a:rPr lang="zh-CN" altLang="en-US" sz="66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 </a:t>
            </a:r>
            <a:r>
              <a:rPr lang="zh-CN" altLang="en-US" sz="36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每个洋区有一个</a:t>
            </a:r>
            <a:r>
              <a:rPr lang="zh-CN" altLang="en-US" sz="36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NCS</a:t>
            </a:r>
            <a:r>
              <a:rPr lang="zh-CN" altLang="en-US" sz="36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，</a:t>
            </a:r>
            <a:br>
              <a:rPr lang="zh-CN" altLang="en-US" sz="36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</a:br>
            <a:r>
              <a:rPr lang="zh-CN" altLang="en-US" sz="36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  全球可设四个NCS。</a:t>
            </a:r>
          </a:p>
        </p:txBody>
      </p:sp>
      <p:sp>
        <p:nvSpPr>
          <p:cNvPr id="12292" name="Text Box 4">
            <a:extLst>
              <a:ext uri="{FF2B5EF4-FFF2-40B4-BE49-F238E27FC236}">
                <a16:creationId xmlns:a16="http://schemas.microsoft.com/office/drawing/2014/main" id="{8C640F50-5C7A-48FA-B869-5342233FCC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8938" y="63500"/>
            <a:ext cx="7496175" cy="63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bg1"/>
                </a:solidFill>
                <a:ea typeface="宋体" pitchFamily="2" charset="-122"/>
              </a:rPr>
              <a:t>8.1.1 Inmarsat-C系统基本组成</a:t>
            </a:r>
          </a:p>
        </p:txBody>
      </p:sp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0D1561D7-44D7-4895-8EAD-AEBF8AAFF79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952500" y="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66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NCS的作用</a:t>
            </a:r>
          </a:p>
        </p:txBody>
      </p:sp>
      <p:sp>
        <p:nvSpPr>
          <p:cNvPr id="13315" name="Rectangle 8">
            <a:extLst>
              <a:ext uri="{FF2B5EF4-FFF2-40B4-BE49-F238E27FC236}">
                <a16:creationId xmlns:a16="http://schemas.microsoft.com/office/drawing/2014/main" id="{F7DB071C-63EF-4CCA-8FBD-D0E8432BEBA2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30213" y="1300163"/>
            <a:ext cx="7192962" cy="45339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zh-CN" altLang="en-US" sz="3200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负责本区域内的LES通信协调和管理。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3200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MES在开机或跨越洋区航行移动时，NCS负责接受MES发出的入网登记信号。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3200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NCS在TDM载波上向MES发布EGC和公告信息。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3200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NCS之间相互通信，它们全部由在伦敦的INMARSAT网络控制中心（NOC）控制</a:t>
            </a:r>
            <a:r>
              <a:rPr lang="zh-CN" altLang="en-US" sz="3600">
                <a:solidFill>
                  <a:schemeClr val="accent2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</a:p>
        </p:txBody>
      </p:sp>
      <p:pic>
        <p:nvPicPr>
          <p:cNvPr id="13316" name="Picture 10" descr="j0195384">
            <a:extLst>
              <a:ext uri="{FF2B5EF4-FFF2-40B4-BE49-F238E27FC236}">
                <a16:creationId xmlns:a16="http://schemas.microsoft.com/office/drawing/2014/main" id="{17732972-F1D9-4030-AD5F-35610DD5DD36}"/>
              </a:ext>
            </a:extLst>
          </p:cNvPr>
          <p:cNvPicPr>
            <a:picLocks noGrp="1" noChangeAspect="1" noChangeArrowheads="1"/>
          </p:cNvPicPr>
          <p:nvPr>
            <p:ph type="clipArt"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1838" y="4867275"/>
            <a:ext cx="1814512" cy="1990725"/>
          </a:xfr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37" dur="1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6" presetClass="entr" presetSubtype="37" dur="1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1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6" presetClass="entr" presetSubtype="37" dur="1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1" presetID="16" presetClass="entr" presetSubtype="37" dur="1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1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FEE29C61-C22B-4419-85B1-598B636E71D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838200"/>
            <a:ext cx="8770938" cy="1216025"/>
          </a:xfrm>
        </p:spPr>
        <p:txBody>
          <a:bodyPr anchor="b">
            <a:normAutofit fontScale="90000"/>
          </a:bodyPr>
          <a:lstStyle/>
          <a:p>
            <a:pPr eaLnBrk="1" hangingPunct="1"/>
            <a:br>
              <a:rPr lang="zh-CN" altLang="en-US" sz="4800">
                <a:latin typeface="宋体" panose="02010600030101010101" pitchFamily="2" charset="-122"/>
                <a:ea typeface="宋体" pitchFamily="2" charset="-122"/>
              </a:rPr>
            </a:br>
            <a:r>
              <a:rPr lang="zh-CN" altLang="en-US" sz="40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四个洋区的网络协调站（NCS）为</a:t>
            </a:r>
            <a:r>
              <a:rPr lang="zh-CN" altLang="en-US" sz="45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：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1631AA9-2810-4E84-B8F6-62CEABC9B83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0" y="1800225"/>
            <a:ext cx="8610600" cy="5057775"/>
          </a:xfrm>
        </p:spPr>
        <p:txBody>
          <a:bodyPr/>
          <a:lstStyle/>
          <a:p>
            <a:pPr marL="469900" indent="-469900" eaLnBrk="1" hangingPunct="1">
              <a:lnSpc>
                <a:spcPct val="80000"/>
              </a:lnSpc>
            </a:pPr>
            <a:endParaRPr lang="zh-CN" altLang="en-US" sz="2000">
              <a:ea typeface="宋体" pitchFamily="2" charset="-122"/>
            </a:endParaRPr>
          </a:p>
          <a:p>
            <a:pPr marL="469900" indent="-469900" eaLnBrk="1" hangingPunct="1">
              <a:lnSpc>
                <a:spcPct val="80000"/>
              </a:lnSpc>
            </a:pPr>
            <a:endParaRPr lang="zh-CN" altLang="en-US">
              <a:solidFill>
                <a:srgbClr val="000066"/>
              </a:solidFill>
              <a:ea typeface="宋体" pitchFamily="2" charset="-122"/>
            </a:endParaRPr>
          </a:p>
          <a:p>
            <a:pPr marL="469900" indent="-469900" eaLnBrk="1" hangingPunct="1">
              <a:lnSpc>
                <a:spcPct val="80000"/>
              </a:lnSpc>
              <a:buFontTx/>
              <a:buNone/>
            </a:pPr>
            <a:r>
              <a:rPr lang="zh-CN" altLang="en-US">
                <a:solidFill>
                  <a:srgbClr val="000066"/>
                </a:solidFill>
                <a:ea typeface="宋体" pitchFamily="2" charset="-122"/>
              </a:rPr>
              <a:t>     </a:t>
            </a:r>
            <a:r>
              <a:rPr lang="zh-CN" altLang="en-US" sz="3400">
                <a:solidFill>
                  <a:srgbClr val="000066"/>
                </a:solidFill>
                <a:ea typeface="宋体" pitchFamily="2" charset="-122"/>
              </a:rPr>
              <a:t>AOR—W    英国     Goonhilly       044</a:t>
            </a:r>
          </a:p>
          <a:p>
            <a:pPr marL="469900" indent="-469900" eaLnBrk="1" hangingPunct="1">
              <a:lnSpc>
                <a:spcPct val="80000"/>
              </a:lnSpc>
              <a:buFontTx/>
              <a:buNone/>
            </a:pPr>
            <a:r>
              <a:rPr lang="zh-CN" altLang="en-US" sz="3400">
                <a:solidFill>
                  <a:srgbClr val="000066"/>
                </a:solidFill>
                <a:ea typeface="宋体" pitchFamily="2" charset="-122"/>
              </a:rPr>
              <a:t>     AOR—E     英国     Goonhilly       144</a:t>
            </a:r>
          </a:p>
          <a:p>
            <a:pPr marL="469900" indent="-469900" eaLnBrk="1" hangingPunct="1">
              <a:lnSpc>
                <a:spcPct val="80000"/>
              </a:lnSpc>
              <a:buFontTx/>
              <a:buNone/>
            </a:pPr>
            <a:r>
              <a:rPr lang="zh-CN" altLang="en-US" sz="3400">
                <a:solidFill>
                  <a:srgbClr val="000066"/>
                </a:solidFill>
                <a:ea typeface="宋体" pitchFamily="2" charset="-122"/>
              </a:rPr>
              <a:t>     POR         新加坡    Sentosa        244</a:t>
            </a:r>
          </a:p>
          <a:p>
            <a:pPr marL="469900" indent="-469900" eaLnBrk="1" hangingPunct="1">
              <a:lnSpc>
                <a:spcPct val="80000"/>
              </a:lnSpc>
              <a:buFontTx/>
              <a:buNone/>
            </a:pPr>
            <a:r>
              <a:rPr lang="zh-CN" altLang="en-US" sz="3400">
                <a:solidFill>
                  <a:srgbClr val="000066"/>
                </a:solidFill>
                <a:ea typeface="宋体" pitchFamily="2" charset="-122"/>
              </a:rPr>
              <a:t>     IOR          希腊  Thermopylae      344</a:t>
            </a:r>
          </a:p>
          <a:p>
            <a:pPr marL="469900" indent="-469900" eaLnBrk="1" hangingPunct="1">
              <a:lnSpc>
                <a:spcPct val="80000"/>
              </a:lnSpc>
              <a:buFontTx/>
              <a:buNone/>
            </a:pPr>
            <a:r>
              <a:rPr lang="zh-CN" altLang="en-US" sz="3400">
                <a:solidFill>
                  <a:srgbClr val="000066"/>
                </a:solidFill>
                <a:ea typeface="宋体" pitchFamily="2" charset="-122"/>
              </a:rPr>
              <a:t> </a:t>
            </a:r>
          </a:p>
        </p:txBody>
      </p:sp>
      <p:pic>
        <p:nvPicPr>
          <p:cNvPr id="14340" name="Picture 4" descr="BD15996_">
            <a:extLst>
              <a:ext uri="{FF2B5EF4-FFF2-40B4-BE49-F238E27FC236}">
                <a16:creationId xmlns:a16="http://schemas.microsoft.com/office/drawing/2014/main" id="{AB7FBE52-D14F-4ED6-973B-F54F8BD63B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4200" y="5410200"/>
            <a:ext cx="1471613" cy="1176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1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9" dur="1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10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7547F829-31AB-4BCD-8614-B1A463251A0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98525" y="828675"/>
            <a:ext cx="7772400" cy="5584825"/>
          </a:xfrm>
        </p:spPr>
        <p:txBody>
          <a:bodyPr/>
          <a:lstStyle/>
          <a:p>
            <a:pPr algn="l" eaLnBrk="1" hangingPunct="1">
              <a:defRPr/>
            </a:pPr>
            <a:r>
              <a:rPr lang="zh-CN" altLang="en-US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（2）卫星地面站（LES）</a:t>
            </a:r>
            <a:br>
              <a:rPr lang="zh-CN" altLang="en-US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    地面站是陆地网络和移动终端的网关（接口），来自 MES的消息经卫星抵达 LES后，消息被存储处理，然后再经公众电传和数据网络发送到目的地。反之亦然。地面站通过ISL信道与NCS通信。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4" descr="地面站图2">
            <a:extLst>
              <a:ext uri="{FF2B5EF4-FFF2-40B4-BE49-F238E27FC236}">
                <a16:creationId xmlns:a16="http://schemas.microsoft.com/office/drawing/2014/main" id="{132D8785-3847-4B51-8D6A-8F08BD476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876300"/>
            <a:ext cx="9144000" cy="598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Text Box 5">
            <a:extLst>
              <a:ext uri="{FF2B5EF4-FFF2-40B4-BE49-F238E27FC236}">
                <a16:creationId xmlns:a16="http://schemas.microsoft.com/office/drawing/2014/main" id="{0FE73CAD-A0CE-4588-A1F3-D2D29D2A60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1475" y="168275"/>
            <a:ext cx="66992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b="1" i="1">
                <a:ea typeface="宋体" pitchFamily="2" charset="-122"/>
              </a:rPr>
              <a:t>地面站图片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4">
            <a:extLst>
              <a:ext uri="{FF2B5EF4-FFF2-40B4-BE49-F238E27FC236}">
                <a16:creationId xmlns:a16="http://schemas.microsoft.com/office/drawing/2014/main" id="{A2930D52-9326-4890-8FF0-9562AE3CE5D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u="sng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地面站（LES）的设置</a:t>
            </a:r>
          </a:p>
        </p:txBody>
      </p:sp>
      <p:sp>
        <p:nvSpPr>
          <p:cNvPr id="17411" name="Rectangle 5">
            <a:extLst>
              <a:ext uri="{FF2B5EF4-FFF2-40B4-BE49-F238E27FC236}">
                <a16:creationId xmlns:a16="http://schemas.microsoft.com/office/drawing/2014/main" id="{264AAB45-D09D-4841-90D3-ACB5BE7AC0F3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876300" y="1219200"/>
            <a:ext cx="7334250" cy="4019550"/>
          </a:xfrm>
        </p:spPr>
        <p:txBody>
          <a:bodyPr>
            <a:normAutofit lnSpcReduction="10000"/>
          </a:bodyPr>
          <a:lstStyle/>
          <a:p>
            <a:pPr eaLnBrk="1" hangingPunct="1"/>
            <a:endParaRPr lang="zh-CN" altLang="en-US" sz="6000">
              <a:solidFill>
                <a:srgbClr val="000066"/>
              </a:solidFill>
              <a:ea typeface="宋体" pitchFamily="2" charset="-122"/>
            </a:endParaRPr>
          </a:p>
          <a:p>
            <a:pPr eaLnBrk="1" hangingPunct="1"/>
            <a:r>
              <a:rPr lang="zh-CN" altLang="en-US" sz="3600">
                <a:solidFill>
                  <a:srgbClr val="000066"/>
                </a:solidFill>
                <a:ea typeface="宋体" pitchFamily="2" charset="-122"/>
              </a:rPr>
              <a:t>每个卫星可带</a:t>
            </a:r>
          </a:p>
          <a:p>
            <a:pPr eaLnBrk="1" hangingPunct="1"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ea typeface="宋体" pitchFamily="2" charset="-122"/>
              </a:rPr>
              <a:t>   15个地面站                           </a:t>
            </a:r>
          </a:p>
          <a:p>
            <a:pPr eaLnBrk="1" hangingPunct="1"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ea typeface="宋体" pitchFamily="2" charset="-122"/>
              </a:rPr>
              <a:t>                         四个卫星，可</a:t>
            </a:r>
          </a:p>
          <a:p>
            <a:pPr eaLnBrk="1" hangingPunct="1"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ea typeface="宋体" pitchFamily="2" charset="-122"/>
              </a:rPr>
              <a:t>                       在全球建立60个</a:t>
            </a:r>
          </a:p>
          <a:p>
            <a:pPr eaLnBrk="1" hangingPunct="1">
              <a:buFontTx/>
              <a:buNone/>
            </a:pPr>
            <a:r>
              <a:rPr lang="zh-CN" altLang="en-US" sz="3600">
                <a:solidFill>
                  <a:srgbClr val="000066"/>
                </a:solidFill>
                <a:ea typeface="宋体" pitchFamily="2" charset="-122"/>
              </a:rPr>
              <a:t>                       地面站。</a:t>
            </a:r>
          </a:p>
        </p:txBody>
      </p:sp>
      <p:pic>
        <p:nvPicPr>
          <p:cNvPr id="17412" name="Picture 10" descr="j0251301">
            <a:extLst>
              <a:ext uri="{FF2B5EF4-FFF2-40B4-BE49-F238E27FC236}">
                <a16:creationId xmlns:a16="http://schemas.microsoft.com/office/drawing/2014/main" id="{BC8C463E-BC54-4D1B-A238-27FE739AC9AF}"/>
              </a:ext>
            </a:extLst>
          </p:cNvPr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50" y="3973513"/>
            <a:ext cx="2798763" cy="1878012"/>
          </a:xfrm>
        </p:spPr>
      </p:pic>
      <p:pic>
        <p:nvPicPr>
          <p:cNvPr id="17413" name="Picture 11" descr="j0301252">
            <a:extLst>
              <a:ext uri="{FF2B5EF4-FFF2-40B4-BE49-F238E27FC236}">
                <a16:creationId xmlns:a16="http://schemas.microsoft.com/office/drawing/2014/main" id="{C171CDD7-642A-4A33-93A6-59F817330A02}"/>
              </a:ext>
            </a:extLst>
          </p:cNvPr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313" y="1312863"/>
            <a:ext cx="2916237" cy="2493962"/>
          </a:xfr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6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0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4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1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8" presetID="8" presetClass="entr" presetSubtype="16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BA2B1A2E-A045-4A76-BA57-EF5134A102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3170238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87650AC7-A180-4F01-AFD0-8E24434A0A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52400"/>
            <a:ext cx="8229600" cy="790575"/>
          </a:xfrm>
          <a:prstGeom prst="rect">
            <a:avLst/>
          </a:prstGeom>
          <a:noFill/>
          <a:ln>
            <a:noFill/>
          </a:ln>
        </p:spPr>
        <p:txBody>
          <a:bodyPr lIns="92075" tIns="46038" rIns="92075" bIns="46038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zh-CN" altLang="en-US" sz="44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地面站的分布示意图</a:t>
            </a:r>
          </a:p>
        </p:txBody>
      </p:sp>
      <p:pic>
        <p:nvPicPr>
          <p:cNvPr id="18436" name="Picture 4">
            <a:extLst>
              <a:ext uri="{FF2B5EF4-FFF2-40B4-BE49-F238E27FC236}">
                <a16:creationId xmlns:a16="http://schemas.microsoft.com/office/drawing/2014/main" id="{D839FE4C-CDE6-469B-9F8A-E0084EB46A7D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971550"/>
            <a:ext cx="9144000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1026">
            <a:extLst>
              <a:ext uri="{FF2B5EF4-FFF2-40B4-BE49-F238E27FC236}">
                <a16:creationId xmlns:a16="http://schemas.microsoft.com/office/drawing/2014/main" id="{9B4AA61F-C886-46CF-83E7-E3F0EC30EA4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825500"/>
            <a:ext cx="7772400" cy="4914900"/>
          </a:xfrm>
        </p:spPr>
        <p:txBody>
          <a:bodyPr/>
          <a:lstStyle/>
          <a:p>
            <a:pPr algn="l" eaLnBrk="1" hangingPunct="1">
              <a:defRPr/>
            </a:pPr>
            <a:r>
              <a:rPr lang="zh-CN" altLang="en-US" sz="32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宋体" pitchFamily="2" charset="-122"/>
              </a:rPr>
              <a:t>        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LES编码（识别码）</a:t>
            </a:r>
            <a:b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      每个LES有一编码，以三位数字组成。第一位表示LES所在的洋区，后两位表示LES对应的编号。</a:t>
            </a:r>
            <a:b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b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如：    011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隶书" panose="02010509060101010101" pitchFamily="49" charset="-122"/>
              </a:rPr>
              <a:t>—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大西洋西区地面站</a:t>
            </a:r>
            <a:b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        111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隶书" panose="02010509060101010101" pitchFamily="49" charset="-122"/>
              </a:rPr>
              <a:t>—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大西洋东区地面站</a:t>
            </a:r>
            <a:b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        203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隶书" panose="02010509060101010101" pitchFamily="49" charset="-122"/>
              </a:rPr>
              <a:t>—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太平洋区域地面站</a:t>
            </a:r>
            <a:b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        303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隶书" panose="02010509060101010101" pitchFamily="49" charset="-122"/>
              </a:rPr>
              <a:t>—</a:t>
            </a:r>
            <a:r>
              <a:rPr lang="zh-CN" altLang="en-US" sz="320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印度洋区域地面站</a:t>
            </a:r>
          </a:p>
        </p:txBody>
      </p:sp>
    </p:spTree>
  </p:cSld>
  <p:clrMapOvr>
    <a:masterClrMapping/>
  </p:clrMapOvr>
  <p:transition spd="med">
    <p:rand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4">
            <a:extLst>
              <a:ext uri="{FF2B5EF4-FFF2-40B4-BE49-F238E27FC236}">
                <a16:creationId xmlns:a16="http://schemas.microsoft.com/office/drawing/2014/main" id="{E05FF997-2FC7-447F-85AB-89856BC77A5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19150" y="342900"/>
            <a:ext cx="8172450" cy="11049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60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常用地面站（LES）表</a:t>
            </a:r>
          </a:p>
        </p:txBody>
      </p:sp>
      <p:graphicFrame>
        <p:nvGraphicFramePr>
          <p:cNvPr id="20483" name="Group 3">
            <a:extLst>
              <a:ext uri="{FF2B5EF4-FFF2-40B4-BE49-F238E27FC236}">
                <a16:creationId xmlns:a16="http://schemas.microsoft.com/office/drawing/2014/main" id="{CCB9AFB9-5BAE-460D-8C80-711DF3B642B2}"/>
              </a:ext>
            </a:extLst>
          </p:cNvPr>
          <p:cNvGraphicFramePr>
            <a:graphicFrameLocks noGrp="1"/>
          </p:cNvGraphicFramePr>
          <p:nvPr>
            <p:ph type="tbl" idx="4294967295"/>
          </p:nvPr>
        </p:nvGraphicFramePr>
        <p:xfrm>
          <a:off x="457200" y="2119313"/>
          <a:ext cx="8305800" cy="3138489"/>
        </p:xfrm>
        <a:graphic>
          <a:graphicData uri="http://schemas.openxmlformats.org/drawingml/2006/table">
            <a:tbl>
              <a:tblPr/>
              <a:tblGrid>
                <a:gridCol w="2076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6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336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589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97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AOR-E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AOR-W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POR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IOR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8650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101美国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001美国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211北京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FF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311北京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FFFF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198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102英国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002英国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203日本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303日本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folHlink">
                        <a:alpha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5638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131丹麦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011法国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210新加坡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308韩国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99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46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111法国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66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202澳大利亚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>
                        <a:alpha val="5000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1600">
                          <a:solidFill>
                            <a:schemeClr val="tx1"/>
                          </a:solidFill>
                          <a:latin typeface="Arial" pitchFamily="34" charset="0"/>
                          <a:ea typeface="微软雅黑" panose="020b0503020204020204" pitchFamily="34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304挪威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70DF39E-310E-46BC-B60E-F06BEDA2546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65175" y="2427288"/>
            <a:ext cx="7847013" cy="2514600"/>
          </a:xfrm>
        </p:spPr>
        <p:txBody>
          <a:bodyPr anchor="b"/>
          <a:lstStyle/>
          <a:p>
            <a:pPr algn="l" eaLnBrk="1" hangingPunct="1"/>
            <a:r>
              <a:rPr lang="zh-CN" altLang="en-US" sz="30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Inmarsat-C移动站分为船用终端SES和陆用终端MES两大类</a:t>
            </a:r>
            <a:br>
              <a:rPr lang="zh-CN" altLang="en-US" sz="30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</a:br>
            <a:br>
              <a:rPr lang="zh-CN" altLang="en-US" sz="30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</a:br>
            <a:r>
              <a:rPr lang="zh-CN" altLang="en-US" sz="30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船站具有遇险报警功能，而陆上终端则不允许发送遇险报警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3F0293D7-DF9B-4BE7-A0CE-C2018A1B09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0400" y="1143000"/>
            <a:ext cx="45021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000">
                <a:solidFill>
                  <a:srgbClr val="FF33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（</a:t>
            </a:r>
            <a:r>
              <a:rPr lang="en-US" altLang="zh-CN" sz="4000">
                <a:solidFill>
                  <a:srgbClr val="FF33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3</a:t>
            </a:r>
            <a:r>
              <a:rPr lang="zh-CN" altLang="en-US" sz="4000">
                <a:solidFill>
                  <a:srgbClr val="FF33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）移动站（</a:t>
            </a:r>
            <a:r>
              <a:rPr lang="en-US" altLang="zh-CN" sz="4000">
                <a:solidFill>
                  <a:srgbClr val="FF33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MES)</a:t>
            </a:r>
          </a:p>
        </p:txBody>
      </p:sp>
      <p:pic>
        <p:nvPicPr>
          <p:cNvPr id="21508" name="Picture 5" descr="j0195384">
            <a:extLst>
              <a:ext uri="{FF2B5EF4-FFF2-40B4-BE49-F238E27FC236}">
                <a16:creationId xmlns:a16="http://schemas.microsoft.com/office/drawing/2014/main" id="{0E39FF01-6AEF-455F-BD32-90F1E653F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6150" y="538163"/>
            <a:ext cx="1323975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6B59AE7-AC9C-4037-8A80-7EC3AA072F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/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E828B181-297F-4D49-A56B-380BBFEBF27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598" y="2160590"/>
            <a:ext cx="7778825" cy="388077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zh-CN" altLang="en-US" sz="3200"/>
              <a:t>（4）网络运行中心</a:t>
            </a:r>
          </a:p>
          <a:p>
            <a:pPr eaLnBrk="1" hangingPunct="1"/>
            <a:r>
              <a:rPr lang="zh-CN" altLang="en-US" sz="3200"/>
              <a:t>位于英国伦敦Inmarsat总部</a:t>
            </a:r>
          </a:p>
          <a:p>
            <a:pPr eaLnBrk="1" hangingPunct="1"/>
            <a:r>
              <a:rPr lang="zh-CN" altLang="en-US" sz="3200"/>
              <a:t>通过全球通信网络与四个NCS相连接，进行信息交换</a:t>
            </a:r>
          </a:p>
          <a:p>
            <a:pPr eaLnBrk="1" hangingPunct="1"/>
            <a:r>
              <a:rPr lang="zh-CN" altLang="en-US" sz="3200"/>
              <a:t>NOC负责对整个网络的通信业务进行监视、协调和控制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>
            <a:extLst>
              <a:ext uri="{FF2B5EF4-FFF2-40B4-BE49-F238E27FC236}">
                <a16:creationId xmlns:a16="http://schemas.microsoft.com/office/drawing/2014/main" id="{02AB1CE7-49EB-471E-90B9-86B254732E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" y="304800"/>
            <a:ext cx="78009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Tx/>
              <a:buNone/>
            </a:pPr>
            <a:r>
              <a:rPr lang="zh-CN" altLang="en-US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8.1.</a:t>
            </a:r>
            <a:r>
              <a:rPr lang="en-US" altLang="zh-CN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Inmarsat-C系统的信道</a:t>
            </a:r>
          </a:p>
        </p:txBody>
      </p:sp>
      <p:sp>
        <p:nvSpPr>
          <p:cNvPr id="23555" name="Text Box 3">
            <a:extLst>
              <a:ext uri="{FF2B5EF4-FFF2-40B4-BE49-F238E27FC236}">
                <a16:creationId xmlns:a16="http://schemas.microsoft.com/office/drawing/2014/main" id="{A4B9E977-D848-42E6-B43F-4022E7AEDF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325" y="922338"/>
            <a:ext cx="175418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四种：</a:t>
            </a:r>
          </a:p>
        </p:txBody>
      </p:sp>
      <p:sp>
        <p:nvSpPr>
          <p:cNvPr id="26628" name="Text Box 4">
            <a:extLst>
              <a:ext uri="{FF2B5EF4-FFF2-40B4-BE49-F238E27FC236}">
                <a16:creationId xmlns:a16="http://schemas.microsoft.com/office/drawing/2014/main" id="{D4E3CAE2-359F-4ADE-BBED-AFE75E1111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9125" y="927100"/>
            <a:ext cx="72707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TDM</a:t>
            </a: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信道</a:t>
            </a:r>
            <a:r>
              <a:rPr lang="zh-CN" altLang="en-US" sz="1800">
                <a:ea typeface="宋体" pitchFamily="2" charset="-122"/>
              </a:rPr>
              <a:t> </a:t>
            </a: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、信令信道、信息信道和站际信令信道。 </a:t>
            </a:r>
          </a:p>
        </p:txBody>
      </p:sp>
      <p:pic>
        <p:nvPicPr>
          <p:cNvPr id="23557" name="Picture 5">
            <a:extLst>
              <a:ext uri="{FF2B5EF4-FFF2-40B4-BE49-F238E27FC236}">
                <a16:creationId xmlns:a16="http://schemas.microsoft.com/office/drawing/2014/main" id="{C7029744-FF38-4610-A5A9-609931A775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2349500"/>
            <a:ext cx="7720012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C388896F-444A-43AB-977F-B366811200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zh-CN" altLang="en-US"/>
              <a:t>8.</a:t>
            </a:r>
            <a:r>
              <a:rPr lang="en-US" altLang="zh-CN"/>
              <a:t>3</a:t>
            </a:r>
            <a:r>
              <a:rPr lang="zh-CN" altLang="en-US"/>
              <a:t> Inmarsat-C基本通信业务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57366E47-06BD-4CF5-8EB4-665787CAAED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598" y="2160590"/>
            <a:ext cx="8426897" cy="3880773"/>
          </a:xfrm>
        </p:spPr>
        <p:txBody>
          <a:bodyPr>
            <a:noAutofit/>
          </a:bodyPr>
          <a:lstStyle/>
          <a:p>
            <a:pPr eaLnBrk="1" hangingPunct="1"/>
            <a:r>
              <a:rPr lang="zh-CN" altLang="en-US" sz="2800"/>
              <a:t>Inmarsat-C基本通信业务主要通过LES来实现</a:t>
            </a:r>
          </a:p>
          <a:p>
            <a:pPr eaLnBrk="1" hangingPunct="1">
              <a:buFontTx/>
              <a:buNone/>
            </a:pPr>
            <a:r>
              <a:rPr lang="zh-CN" altLang="en-US" sz="2800"/>
              <a:t>（1）优先等级的遇险报警、遇险报文通信</a:t>
            </a:r>
          </a:p>
          <a:p>
            <a:pPr eaLnBrk="1" hangingPunct="1">
              <a:buFontTx/>
              <a:buNone/>
            </a:pPr>
            <a:r>
              <a:rPr lang="zh-CN" altLang="en-US" sz="2800">
                <a:sym typeface="Wingdings" panose="05000000000000000000" pitchFamily="2" charset="2"/>
              </a:rPr>
              <a:t>船舶进行遇险报警时，可能会有下面两种情况</a:t>
            </a:r>
          </a:p>
          <a:p>
            <a:pPr eaLnBrk="1" hangingPunct="1">
              <a:buFontTx/>
              <a:buNone/>
            </a:pPr>
            <a:r>
              <a:rPr lang="zh-CN" altLang="en-US" sz="2800">
                <a:sym typeface="Wingdings" panose="05000000000000000000" pitchFamily="2" charset="2"/>
              </a:rPr>
              <a:t></a:t>
            </a:r>
            <a:r>
              <a:rPr lang="zh-CN" altLang="en-US" sz="2800"/>
              <a:t>遇险报警时，船站没有选择任何岸站</a:t>
            </a:r>
          </a:p>
          <a:p>
            <a:pPr eaLnBrk="1" hangingPunct="1">
              <a:buFontTx/>
              <a:buNone/>
            </a:pPr>
            <a:r>
              <a:rPr lang="zh-CN" altLang="en-US" sz="2800">
                <a:sym typeface="Wingdings" panose="05000000000000000000" pitchFamily="2" charset="2"/>
              </a:rPr>
              <a:t></a:t>
            </a:r>
            <a:r>
              <a:rPr lang="zh-CN" altLang="en-US" sz="2800"/>
              <a:t>使用船站遥控或面板按钮发送遇险报警时，船站已经退出了卫星洋区登记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40806983-788F-4A0B-9DDF-56F584C7C3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75ABE125-4274-41F6-B3CE-7B86FEB794E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599" y="2160590"/>
            <a:ext cx="6347714" cy="3880773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z="2800"/>
              <a:t>（2）存储-转发报文业务</a:t>
            </a:r>
          </a:p>
          <a:p>
            <a:pPr eaLnBrk="1" hangingPunct="1"/>
            <a:r>
              <a:rPr lang="zh-CN" altLang="en-US" sz="2800">
                <a:sym typeface="Wingdings" panose="05000000000000000000" pitchFamily="2" charset="2"/>
              </a:rPr>
              <a:t>①</a:t>
            </a:r>
            <a:r>
              <a:rPr lang="zh-CN" altLang="en-US" sz="2800"/>
              <a:t>电报TELEX业务</a:t>
            </a:r>
          </a:p>
          <a:p>
            <a:pPr eaLnBrk="1" hangingPunct="1"/>
            <a:r>
              <a:rPr lang="zh-CN" altLang="en-US" sz="2800">
                <a:sym typeface="Wingdings" panose="05000000000000000000" pitchFamily="2" charset="2"/>
              </a:rPr>
              <a:t>②</a:t>
            </a:r>
            <a:r>
              <a:rPr lang="zh-CN" altLang="en-US" sz="2800"/>
              <a:t>传真业务</a:t>
            </a:r>
          </a:p>
          <a:p>
            <a:pPr eaLnBrk="1" hangingPunct="1"/>
            <a:r>
              <a:rPr lang="zh-CN" altLang="en-US" sz="2800">
                <a:sym typeface="Wingdings" panose="05000000000000000000" pitchFamily="2" charset="2"/>
              </a:rPr>
              <a:t>③</a:t>
            </a:r>
            <a:r>
              <a:rPr lang="zh-CN" altLang="en-US" sz="2800"/>
              <a:t>E-mail和短信</a:t>
            </a:r>
          </a:p>
          <a:p>
            <a:pPr eaLnBrk="1" hangingPunct="1"/>
            <a:r>
              <a:rPr lang="zh-CN" altLang="en-US" sz="2800"/>
              <a:t>④船到船报文通信业务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37B3900-7536-4842-B277-55D3B6B1F9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zh-CN"/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6EA7D42-F6DF-42A9-8247-5BF076FA925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598" y="2160590"/>
            <a:ext cx="7634809" cy="3880773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z="2800"/>
              <a:t>（3）海上安全信息播发</a:t>
            </a:r>
          </a:p>
          <a:p>
            <a:pPr eaLnBrk="1" hangingPunct="1"/>
            <a:r>
              <a:rPr lang="zh-CN" altLang="en-US" sz="2800"/>
              <a:t>①所有具有EGC接收功能的MES都可以免费接收MSI</a:t>
            </a:r>
          </a:p>
          <a:p>
            <a:pPr eaLnBrk="1" hangingPunct="1"/>
            <a:r>
              <a:rPr lang="zh-CN" altLang="en-US" sz="2800"/>
              <a:t>②EGC主要向航行于A3海区船舶提供MSI</a:t>
            </a:r>
          </a:p>
          <a:p>
            <a:pPr eaLnBrk="1" hangingPunct="1"/>
            <a:r>
              <a:rPr lang="zh-CN" altLang="en-US" sz="2800"/>
              <a:t>③A1/A2海区具有EGC接收功能的MES也可以收到MSI</a:t>
            </a:r>
          </a:p>
          <a:p>
            <a:pPr eaLnBrk="1" hangingPunct="1"/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Rectangle 3">
            <a:extLst>
              <a:ext uri="{FF2B5EF4-FFF2-40B4-BE49-F238E27FC236}">
                <a16:creationId xmlns:a16="http://schemas.microsoft.com/office/drawing/2014/main" id="{6A4ADD1C-7645-4664-8083-98DFBA1AE39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23900" y="1676400"/>
            <a:ext cx="7981950" cy="4114800"/>
          </a:xfrm>
        </p:spPr>
        <p:txBody>
          <a:bodyPr/>
          <a:lstStyle/>
          <a:p>
            <a:pPr algn="just" eaLnBrk="1" hangingPunct="1"/>
            <a:r>
              <a:rPr lang="zh-CN" altLang="en-US" sz="3600">
                <a:solidFill>
                  <a:srgbClr val="FF33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入网请求：</a:t>
            </a:r>
            <a:r>
              <a:rPr lang="zh-CN" altLang="en-US" sz="36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每个C站在通信前都必须在一个洋区内发出入网申请，并得到NCS认可。因为LES在与C站通信前，需检查该站是否在自己的工作区内。</a:t>
            </a:r>
          </a:p>
          <a:p>
            <a:pPr eaLnBrk="1" hangingPunct="1"/>
            <a:r>
              <a:rPr lang="zh-CN" altLang="en-US" sz="3600">
                <a:solidFill>
                  <a:srgbClr val="FF33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退网请求</a:t>
            </a:r>
            <a:r>
              <a:rPr lang="zh-CN" altLang="en-US" sz="36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：每个C站在关机前必须进行退网申请(自动或手动操作)，NCS在公共信道中给予确认。</a:t>
            </a:r>
            <a:r>
              <a:rPr lang="zh-CN" altLang="en-US" sz="3600">
                <a:solidFill>
                  <a:srgbClr val="000066"/>
                </a:solidFill>
                <a:ea typeface="宋体" pitchFamily="2" charset="-122"/>
              </a:rPr>
              <a:t> 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93D0E6C3-4BD1-41C0-AD5E-2ACE2F360C9B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611188" y="117475"/>
            <a:ext cx="8075612" cy="72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>
                <a:solidFill>
                  <a:schemeClr val="bg1"/>
                </a:solidFill>
              </a:rPr>
              <a:t>8.</a:t>
            </a:r>
            <a:r>
              <a:rPr lang="en-US" altLang="zh-CN" sz="3600">
                <a:solidFill>
                  <a:schemeClr val="bg1"/>
                </a:solidFill>
              </a:rPr>
              <a:t>1</a:t>
            </a:r>
            <a:r>
              <a:rPr lang="zh-CN" altLang="en-US" sz="3600">
                <a:solidFill>
                  <a:schemeClr val="bg1"/>
                </a:solidFill>
              </a:rPr>
              <a:t>.</a:t>
            </a:r>
            <a:r>
              <a:rPr lang="en-US" altLang="zh-CN" sz="3600">
                <a:solidFill>
                  <a:schemeClr val="bg1"/>
                </a:solidFill>
              </a:rPr>
              <a:t>3</a:t>
            </a:r>
            <a:r>
              <a:rPr lang="zh-CN" altLang="en-US" sz="3600">
                <a:solidFill>
                  <a:schemeClr val="bg1"/>
                </a:solidFill>
              </a:rPr>
              <a:t> 入网与退网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3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 decel="100000"/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Rectangle 4">
            <a:extLst>
              <a:ext uri="{FF2B5EF4-FFF2-40B4-BE49-F238E27FC236}">
                <a16:creationId xmlns:a16="http://schemas.microsoft.com/office/drawing/2014/main" id="{42F2C7A4-2175-4814-AA44-D22CD61F9EB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39738" y="603250"/>
            <a:ext cx="8410575" cy="6057900"/>
          </a:xfrm>
          <a:noFill/>
        </p:spPr>
        <p:txBody>
          <a:bodyPr>
            <a:normAutofit/>
          </a:bodyPr>
          <a:lstStyle/>
          <a:p>
            <a:pPr eaLnBrk="1" hangingPunct="1"/>
            <a:r>
              <a:rPr lang="zh-CN" altLang="en-US" sz="2800">
                <a:ea typeface="宋体" pitchFamily="2" charset="-122"/>
              </a:rPr>
              <a:t>        </a:t>
            </a:r>
            <a:r>
              <a:rPr lang="zh-CN" altLang="en-US" sz="28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Ｃ站在较长一段时间内不使用或关闭C站电源前应退出登记。退出申请发出一信号给 NCS, 自动告知该C站不再用于通信。</a:t>
            </a:r>
          </a:p>
          <a:p>
            <a:pPr eaLnBrk="1" hangingPunct="1"/>
            <a:r>
              <a:rPr lang="zh-CN" altLang="en-US" sz="28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  如果C站在关机前没有退网, INMARSAT-C 系统的数据库仍然保持该C站为登记状态。若有用户试图给该船发电文, 电文发送至LES存储转发, 由于 LES不知该C站已停止使用, 故仍试图将这份电文投送给C站。  </a:t>
            </a:r>
          </a:p>
          <a:p>
            <a:pPr eaLnBrk="1" hangingPunct="1"/>
            <a:r>
              <a:rPr lang="zh-CN" altLang="en-US" sz="28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   LES 采用预先确定的时间或一定的次数重发此电文, 多次投送失败后停止发送,并通知发送用户无法投递的信息。由于占用了通信网, 所以即使电文未被投递, 仍将向原发送者收取通信费用。造成LES存储空间和发送方的资源损失、浪费。</a:t>
            </a:r>
          </a:p>
          <a:p>
            <a:pPr eaLnBrk="1" hangingPunct="1">
              <a:lnSpc>
                <a:spcPct val="90000"/>
              </a:lnSpc>
            </a:pPr>
            <a:endParaRPr lang="zh-CN" altLang="en-US" sz="2800">
              <a:solidFill>
                <a:srgbClr val="000066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F932A77-616E-416F-A84E-1B7D183006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zh-CN" altLang="en-US" b="1">
                <a:ea typeface="隶书" panose="02010509060101010101" pitchFamily="49" charset="-122"/>
              </a:rPr>
              <a:t>8.</a:t>
            </a:r>
            <a:r>
              <a:rPr lang="en-US" altLang="zh-CN" b="1">
                <a:ea typeface="隶书" panose="02010509060101010101" pitchFamily="49" charset="-122"/>
              </a:rPr>
              <a:t>2 </a:t>
            </a:r>
            <a:r>
              <a:rPr lang="zh-CN" altLang="en-US" b="1">
                <a:ea typeface="隶书" panose="02010509060101010101" pitchFamily="49" charset="-122"/>
              </a:rPr>
              <a:t>系统通信接续过程</a:t>
            </a:r>
          </a:p>
        </p:txBody>
      </p:sp>
      <p:sp>
        <p:nvSpPr>
          <p:cNvPr id="29699" name="内容占位符 1">
            <a:extLst>
              <a:ext uri="{FF2B5EF4-FFF2-40B4-BE49-F238E27FC236}">
                <a16:creationId xmlns:a16="http://schemas.microsoft.com/office/drawing/2014/main" id="{989EA8D2-8CD4-4B15-88F0-073E9C62C4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1123950"/>
            <a:ext cx="8229600" cy="504825"/>
          </a:xfrm>
        </p:spPr>
        <p:txBody>
          <a:bodyPr/>
          <a:lstStyle/>
          <a:p>
            <a:pPr eaLnBrk="1" hangingPunct="1"/>
            <a:r>
              <a:rPr lang="zh-CN" altLang="en-US"/>
              <a:t>船到岸通信接续</a:t>
            </a:r>
          </a:p>
        </p:txBody>
      </p:sp>
      <p:pic>
        <p:nvPicPr>
          <p:cNvPr id="29700" name="图片 2">
            <a:extLst>
              <a:ext uri="{FF2B5EF4-FFF2-40B4-BE49-F238E27FC236}">
                <a16:creationId xmlns:a16="http://schemas.microsoft.com/office/drawing/2014/main" id="{77B09B3F-6974-4EE5-8CF3-E15AA9B23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3625" y="865092"/>
            <a:ext cx="4221163" cy="599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内容占位符 1">
            <a:extLst>
              <a:ext uri="{FF2B5EF4-FFF2-40B4-BE49-F238E27FC236}">
                <a16:creationId xmlns:a16="http://schemas.microsoft.com/office/drawing/2014/main" id="{126D575A-B495-475F-960D-D8448159D7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1123950"/>
            <a:ext cx="8229600" cy="504825"/>
          </a:xfrm>
        </p:spPr>
        <p:txBody>
          <a:bodyPr/>
          <a:lstStyle/>
          <a:p>
            <a:pPr eaLnBrk="1" hangingPunct="1"/>
            <a:r>
              <a:rPr lang="zh-CN" altLang="en-US"/>
              <a:t>岸到船通信接续</a:t>
            </a:r>
          </a:p>
        </p:txBody>
      </p:sp>
      <p:pic>
        <p:nvPicPr>
          <p:cNvPr id="30723" name="图片 4">
            <a:extLst>
              <a:ext uri="{FF2B5EF4-FFF2-40B4-BE49-F238E27FC236}">
                <a16:creationId xmlns:a16="http://schemas.microsoft.com/office/drawing/2014/main" id="{CD6AC2B0-D5EF-4AC2-BB47-CB0C2DD4E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1275" y="908050"/>
            <a:ext cx="5005388" cy="573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91EE05D9-7B22-4A6D-A7AF-4773C44F5A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zh-CN" altLang="en-US" b="1">
                <a:ea typeface="隶书" panose="02010509060101010101" pitchFamily="49" charset="-122"/>
              </a:rPr>
              <a:t>8.3 Inmarsat-C系统中的主要通信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AA89827-7518-4E38-93FE-D4E396187A1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09598" y="2160590"/>
            <a:ext cx="7850833" cy="3880773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z="2800"/>
              <a:t>8.3.1 遇险报警和遇险优先电文通信</a:t>
            </a:r>
          </a:p>
          <a:p>
            <a:pPr eaLnBrk="1" hangingPunct="1"/>
            <a:r>
              <a:rPr lang="zh-CN" altLang="en-US" sz="2800"/>
              <a:t>（1）遇险报警</a:t>
            </a:r>
          </a:p>
          <a:p>
            <a:pPr eaLnBrk="1" hangingPunct="1"/>
            <a:r>
              <a:rPr lang="zh-CN" altLang="en-US" sz="2800"/>
              <a:t>SES发起的遇险报警是船对岸的报警</a:t>
            </a:r>
          </a:p>
          <a:p>
            <a:pPr eaLnBrk="1" hangingPunct="1"/>
            <a:r>
              <a:rPr lang="zh-CN" altLang="en-US" sz="2800"/>
              <a:t>SES可以通过两种不同的操作完成遇险报警</a:t>
            </a:r>
          </a:p>
          <a:p>
            <a:pPr eaLnBrk="1" hangingPunct="1"/>
            <a:r>
              <a:rPr lang="zh-CN" altLang="en-US" sz="2800"/>
              <a:t>①快速发射“遇险报警”</a:t>
            </a:r>
          </a:p>
          <a:p>
            <a:pPr eaLnBrk="1" hangingPunct="1"/>
            <a:r>
              <a:rPr lang="zh-CN" altLang="en-US" sz="2800"/>
              <a:t>②编辑发射“遇险报警”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Text Box 2">
            <a:extLst>
              <a:ext uri="{FF2B5EF4-FFF2-40B4-BE49-F238E27FC236}">
                <a16:creationId xmlns:a16="http://schemas.microsoft.com/office/drawing/2014/main" id="{E0E0B8BA-F017-4598-82A1-B879C7BC1B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2060575"/>
            <a:ext cx="3587750" cy="2760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4000" tIns="10800" rIns="54000" bIns="10800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30000"/>
              </a:spcBef>
              <a:buFontTx/>
              <a:buNone/>
            </a:pPr>
            <a:r>
              <a:rPr lang="zh-CN" altLang="en-US" sz="1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经</a:t>
            </a:r>
            <a:r>
              <a:rPr lang="en-US" altLang="zh-CN" sz="1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NCS</a:t>
            </a:r>
            <a:r>
              <a:rPr lang="zh-CN" altLang="en-US" sz="1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的原因：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没有选择</a:t>
            </a:r>
            <a:r>
              <a:rPr lang="en-US" altLang="zh-CN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LES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选择非注册洋区的</a:t>
            </a:r>
            <a:r>
              <a:rPr lang="en-US" altLang="zh-CN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LES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选了</a:t>
            </a:r>
            <a:r>
              <a:rPr lang="en-US" altLang="zh-CN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LES</a:t>
            </a: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但岸站因故没收到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退网（</a:t>
            </a:r>
            <a:r>
              <a:rPr lang="en-US" altLang="zh-CN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Log-out</a:t>
            </a: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）</a:t>
            </a:r>
          </a:p>
          <a:p>
            <a:pPr>
              <a:spcBef>
                <a:spcPct val="30000"/>
              </a:spcBef>
              <a:buFontTx/>
              <a:buNone/>
            </a:pPr>
            <a:r>
              <a:rPr lang="en-US" altLang="zh-CN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EGC Only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96C93A2E-93B5-4D42-A9DA-FFC520AB7EA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0" y="765175"/>
            <a:ext cx="2895600" cy="5334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1）遇险报警路径</a:t>
            </a:r>
          </a:p>
        </p:txBody>
      </p:sp>
      <p:sp>
        <p:nvSpPr>
          <p:cNvPr id="32772" name="AutoShape 4">
            <a:hlinkClick r:id="rId3" action="ppaction://hlinksldjump?num=29" highlightClick="1"/>
            <a:extLst>
              <a:ext uri="{FF2B5EF4-FFF2-40B4-BE49-F238E27FC236}">
                <a16:creationId xmlns:a16="http://schemas.microsoft.com/office/drawing/2014/main" id="{2F037524-699F-4B04-9741-3CEA9B7B1B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6248400"/>
            <a:ext cx="228600" cy="228600"/>
          </a:xfrm>
          <a:prstGeom prst="actionButtonBackPrevious">
            <a:avLst/>
          </a:prstGeom>
          <a:solidFill>
            <a:srgbClr val="CCFFCC">
              <a:alpha val="50195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grpSp>
        <p:nvGrpSpPr>
          <p:cNvPr id="32773" name="Group 5">
            <a:extLst>
              <a:ext uri="{FF2B5EF4-FFF2-40B4-BE49-F238E27FC236}">
                <a16:creationId xmlns:a16="http://schemas.microsoft.com/office/drawing/2014/main" id="{C19FB882-925E-4883-8C3F-E4C685A8F3D5}"/>
              </a:ext>
            </a:extLst>
          </p:cNvPr>
          <p:cNvGrpSpPr/>
          <p:nvPr/>
        </p:nvGrpSpPr>
        <p:grpSpPr>
          <a:xfrm>
            <a:off x="2505075" y="1598613"/>
            <a:ext cx="6181725" cy="4116387"/>
            <a:chExt cx="3894" cy="2593"/>
          </a:xfrm>
        </p:grpSpPr>
        <p:grpSp>
          <p:nvGrpSpPr>
            <p:cNvPr id="32789" name="Group 6">
              <a:extLst>
                <a:ext uri="{FF2B5EF4-FFF2-40B4-BE49-F238E27FC236}">
                  <a16:creationId xmlns:a16="http://schemas.microsoft.com/office/drawing/2014/main" id="{BAA86DBF-ADAE-4DF8-8236-ECCD56D294B4}"/>
                </a:ext>
              </a:extLst>
            </p:cNvPr>
            <p:cNvGrpSpPr/>
            <p:nvPr/>
          </p:nvGrpSpPr>
          <p:grpSpPr>
            <a:xfrm>
              <a:off x="3245" y="775"/>
              <a:ext cx="649" cy="1263"/>
              <a:chExt cx="649" cy="1263"/>
            </a:xfrm>
          </p:grpSpPr>
          <p:sp>
            <p:nvSpPr>
              <p:cNvPr id="32967" name="Rectangle 7">
                <a:extLst>
                  <a:ext uri="{FF2B5EF4-FFF2-40B4-BE49-F238E27FC236}">
                    <a16:creationId xmlns:a16="http://schemas.microsoft.com/office/drawing/2014/main" id="{B40BA625-0599-4580-8DE4-99EF7B63B9D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65" y="1033"/>
                <a:ext cx="384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US" altLang="zh-CN" sz="1800" b="1">
                    <a:ea typeface="宋体" pitchFamily="2" charset="-122"/>
                  </a:rPr>
                  <a:t>SES</a:t>
                </a:r>
              </a:p>
            </p:txBody>
          </p:sp>
          <p:grpSp>
            <p:nvGrpSpPr>
              <p:cNvPr id="32968" name="Group 8">
                <a:extLst>
                  <a:ext uri="{FF2B5EF4-FFF2-40B4-BE49-F238E27FC236}">
                    <a16:creationId xmlns:a16="http://schemas.microsoft.com/office/drawing/2014/main" id="{05017AA9-303C-4035-AC24-7AC908510BE9}"/>
                  </a:ext>
                </a:extLst>
              </p:cNvPr>
              <p:cNvGrpSpPr/>
              <p:nvPr/>
            </p:nvGrpSpPr>
            <p:grpSpPr>
              <a:xfrm>
                <a:off x="0" y="0"/>
                <a:ext cx="595" cy="992"/>
                <a:chExt cx="370" cy="357"/>
              </a:xfrm>
            </p:grpSpPr>
            <p:grpSp>
              <p:nvGrpSpPr>
                <p:cNvPr id="32969" name="Group 9">
                  <a:extLst>
                    <a:ext uri="{FF2B5EF4-FFF2-40B4-BE49-F238E27FC236}">
                      <a16:creationId xmlns:a16="http://schemas.microsoft.com/office/drawing/2014/main" id="{22650C97-AB4F-4404-B0CD-358B10A0B4F0}"/>
                    </a:ext>
                  </a:extLst>
                </p:cNvPr>
                <p:cNvGrpSpPr/>
                <p:nvPr/>
              </p:nvGrpSpPr>
              <p:grpSpPr>
                <a:xfrm>
                  <a:off x="0" y="0"/>
                  <a:ext cx="370" cy="351"/>
                  <a:chExt cx="370" cy="351"/>
                </a:xfrm>
              </p:grpSpPr>
              <p:sp>
                <p:nvSpPr>
                  <p:cNvPr id="33335" name="未知">
                    <a:extLst>
                      <a:ext uri="{FF2B5EF4-FFF2-40B4-BE49-F238E27FC236}">
                        <a16:creationId xmlns:a16="http://schemas.microsoft.com/office/drawing/2014/main" id="{ABB91541-3EE4-43AF-BE72-0E11B78185F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3" y="142"/>
                    <a:ext cx="218" cy="90"/>
                  </a:xfrm>
                  <a:custGeom>
                    <a:gdLst>
                      <a:gd name="T0" fmla="*/ 36 w 1308"/>
                      <a:gd name="T1" fmla="*/ 18 h 448"/>
                      <a:gd name="T2" fmla="*/ 35 w 1308"/>
                      <a:gd name="T3" fmla="*/ 18 h 448"/>
                      <a:gd name="T4" fmla="*/ 33 w 1308"/>
                      <a:gd name="T5" fmla="*/ 18 h 448"/>
                      <a:gd name="T6" fmla="*/ 32 w 1308"/>
                      <a:gd name="T7" fmla="*/ 18 h 448"/>
                      <a:gd name="T8" fmla="*/ 29 w 1308"/>
                      <a:gd name="T9" fmla="*/ 18 h 448"/>
                      <a:gd name="T10" fmla="*/ 26 w 1308"/>
                      <a:gd name="T11" fmla="*/ 18 h 448"/>
                      <a:gd name="T12" fmla="*/ 23 w 1308"/>
                      <a:gd name="T13" fmla="*/ 18 h 448"/>
                      <a:gd name="T14" fmla="*/ 20 w 1308"/>
                      <a:gd name="T15" fmla="*/ 18 h 448"/>
                      <a:gd name="T16" fmla="*/ 17 w 1308"/>
                      <a:gd name="T17" fmla="*/ 18 h 448"/>
                      <a:gd name="T18" fmla="*/ 14 w 1308"/>
                      <a:gd name="T19" fmla="*/ 18 h 448"/>
                      <a:gd name="T20" fmla="*/ 11 w 1308"/>
                      <a:gd name="T21" fmla="*/ 18 h 448"/>
                      <a:gd name="T22" fmla="*/ 8 w 1308"/>
                      <a:gd name="T23" fmla="*/ 18 h 448"/>
                      <a:gd name="T24" fmla="*/ 6 w 1308"/>
                      <a:gd name="T25" fmla="*/ 18 h 448"/>
                      <a:gd name="T26" fmla="*/ 4 w 1308"/>
                      <a:gd name="T27" fmla="*/ 18 h 448"/>
                      <a:gd name="T28" fmla="*/ 2 w 1308"/>
                      <a:gd name="T29" fmla="*/ 18 h 448"/>
                      <a:gd name="T30" fmla="*/ 1 w 1308"/>
                      <a:gd name="T31" fmla="*/ 18 h 448"/>
                      <a:gd name="T32" fmla="*/ 1 w 1308"/>
                      <a:gd name="T33" fmla="*/ 17 h 448"/>
                      <a:gd name="T34" fmla="*/ 1 w 1308"/>
                      <a:gd name="T35" fmla="*/ 16 h 448"/>
                      <a:gd name="T36" fmla="*/ 1 w 1308"/>
                      <a:gd name="T37" fmla="*/ 16 h 448"/>
                      <a:gd name="T38" fmla="*/ 1 w 1308"/>
                      <a:gd name="T39" fmla="*/ 15 h 448"/>
                      <a:gd name="T40" fmla="*/ 1 w 1308"/>
                      <a:gd name="T41" fmla="*/ 14 h 448"/>
                      <a:gd name="T42" fmla="*/ 0 w 1308"/>
                      <a:gd name="T43" fmla="*/ 12 h 448"/>
                      <a:gd name="T44" fmla="*/ 0 w 1308"/>
                      <a:gd name="T45" fmla="*/ 10 h 448"/>
                      <a:gd name="T46" fmla="*/ 1 w 1308"/>
                      <a:gd name="T47" fmla="*/ 8 h 448"/>
                      <a:gd name="T48" fmla="*/ 3 w 1308"/>
                      <a:gd name="T49" fmla="*/ 7 h 448"/>
                      <a:gd name="T50" fmla="*/ 5 w 1308"/>
                      <a:gd name="T51" fmla="*/ 6 h 448"/>
                      <a:gd name="T52" fmla="*/ 6 w 1308"/>
                      <a:gd name="T53" fmla="*/ 6 h 448"/>
                      <a:gd name="T54" fmla="*/ 8 w 1308"/>
                      <a:gd name="T55" fmla="*/ 7 h 448"/>
                      <a:gd name="T56" fmla="*/ 8 w 1308"/>
                      <a:gd name="T57" fmla="*/ 8 h 448"/>
                      <a:gd name="T58" fmla="*/ 9 w 1308"/>
                      <a:gd name="T59" fmla="*/ 6 h 448"/>
                      <a:gd name="T60" fmla="*/ 10 w 1308"/>
                      <a:gd name="T61" fmla="*/ 5 h 448"/>
                      <a:gd name="T62" fmla="*/ 10 w 1308"/>
                      <a:gd name="T63" fmla="*/ 5 h 448"/>
                      <a:gd name="T64" fmla="*/ 11 w 1308"/>
                      <a:gd name="T65" fmla="*/ 4 h 448"/>
                      <a:gd name="T66" fmla="*/ 12 w 1308"/>
                      <a:gd name="T67" fmla="*/ 4 h 448"/>
                      <a:gd name="T68" fmla="*/ 13 w 1308"/>
                      <a:gd name="T69" fmla="*/ 4 h 448"/>
                      <a:gd name="T70" fmla="*/ 14 w 1308"/>
                      <a:gd name="T71" fmla="*/ 5 h 448"/>
                      <a:gd name="T72" fmla="*/ 14 w 1308"/>
                      <a:gd name="T73" fmla="*/ 4 h 448"/>
                      <a:gd name="T74" fmla="*/ 14 w 1308"/>
                      <a:gd name="T75" fmla="*/ 3 h 448"/>
                      <a:gd name="T76" fmla="*/ 16 w 1308"/>
                      <a:gd name="T77" fmla="*/ 1 h 448"/>
                      <a:gd name="T78" fmla="*/ 17 w 1308"/>
                      <a:gd name="T79" fmla="*/ 0 h 448"/>
                      <a:gd name="T80" fmla="*/ 19 w 1308"/>
                      <a:gd name="T81" fmla="*/ 0 h 448"/>
                      <a:gd name="T82" fmla="*/ 21 w 1308"/>
                      <a:gd name="T83" fmla="*/ 0 h 448"/>
                      <a:gd name="T84" fmla="*/ 22 w 1308"/>
                      <a:gd name="T85" fmla="*/ 1 h 448"/>
                      <a:gd name="T86" fmla="*/ 23 w 1308"/>
                      <a:gd name="T87" fmla="*/ 2 h 448"/>
                      <a:gd name="T88" fmla="*/ 24 w 1308"/>
                      <a:gd name="T89" fmla="*/ 3 h 448"/>
                      <a:gd name="T90" fmla="*/ 25 w 1308"/>
                      <a:gd name="T91" fmla="*/ 2 h 448"/>
                      <a:gd name="T92" fmla="*/ 26 w 1308"/>
                      <a:gd name="T93" fmla="*/ 1 h 448"/>
                      <a:gd name="T94" fmla="*/ 27 w 1308"/>
                      <a:gd name="T95" fmla="*/ 2 h 448"/>
                      <a:gd name="T96" fmla="*/ 28 w 1308"/>
                      <a:gd name="T97" fmla="*/ 2 h 448"/>
                      <a:gd name="T98" fmla="*/ 29 w 1308"/>
                      <a:gd name="T99" fmla="*/ 3 h 448"/>
                      <a:gd name="T100" fmla="*/ 30 w 1308"/>
                      <a:gd name="T101" fmla="*/ 4 h 448"/>
                      <a:gd name="T102" fmla="*/ 31 w 1308"/>
                      <a:gd name="T103" fmla="*/ 6 h 448"/>
                      <a:gd name="T104" fmla="*/ 31 w 1308"/>
                      <a:gd name="T105" fmla="*/ 7 h 448"/>
                      <a:gd name="T106" fmla="*/ 33 w 1308"/>
                      <a:gd name="T107" fmla="*/ 8 h 448"/>
                      <a:gd name="T108" fmla="*/ 34 w 1308"/>
                      <a:gd name="T109" fmla="*/ 9 h 448"/>
                      <a:gd name="T110" fmla="*/ 34 w 1308"/>
                      <a:gd name="T111" fmla="*/ 11 h 448"/>
                      <a:gd name="T112" fmla="*/ 35 w 1308"/>
                      <a:gd name="T113" fmla="*/ 12 h 448"/>
                      <a:gd name="T114" fmla="*/ 36 w 1308"/>
                      <a:gd name="T115" fmla="*/ 14 h 448"/>
                      <a:gd name="T116" fmla="*/ 36 w 1308"/>
                      <a:gd name="T117" fmla="*/ 15 h 448"/>
                      <a:gd name="T118" fmla="*/ 36 w 1308"/>
                      <a:gd name="T119" fmla="*/ 17 h 448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60000 65536"/>
                      <a:gd name="T166" fmla="*/ 0 60000 65536"/>
                      <a:gd name="T167" fmla="*/ 0 60000 65536"/>
                      <a:gd name="T168" fmla="*/ 0 60000 65536"/>
                      <a:gd name="T169" fmla="*/ 0 60000 65536"/>
                      <a:gd name="T170" fmla="*/ 0 60000 65536"/>
                      <a:gd name="T171" fmla="*/ 0 60000 65536"/>
                      <a:gd name="T172" fmla="*/ 0 60000 65536"/>
                      <a:gd name="T173" fmla="*/ 0 60000 65536"/>
                      <a:gd name="T174" fmla="*/ 0 60000 65536"/>
                      <a:gd name="T175" fmla="*/ 0 60000 65536"/>
                      <a:gd name="T176" fmla="*/ 0 60000 65536"/>
                      <a:gd name="T177" fmla="*/ 0 60000 65536"/>
                      <a:gd name="T178" fmla="*/ 0 60000 65536"/>
                      <a:gd name="T179" fmla="*/ 0 60000 65536"/>
                    </a:gdLst>
                    <a:cxnLst>
                      <a:cxn ang="T120">
                        <a:pos x="T0" y="T1"/>
                      </a:cxn>
                      <a:cxn ang="T121">
                        <a:pos x="T2" y="T3"/>
                      </a:cxn>
                      <a:cxn ang="T122">
                        <a:pos x="T4" y="T5"/>
                      </a:cxn>
                      <a:cxn ang="T123">
                        <a:pos x="T6" y="T7"/>
                      </a:cxn>
                      <a:cxn ang="T124">
                        <a:pos x="T8" y="T9"/>
                      </a:cxn>
                      <a:cxn ang="T125">
                        <a:pos x="T10" y="T11"/>
                      </a:cxn>
                      <a:cxn ang="T126">
                        <a:pos x="T12" y="T13"/>
                      </a:cxn>
                      <a:cxn ang="T127">
                        <a:pos x="T14" y="T15"/>
                      </a:cxn>
                      <a:cxn ang="T128">
                        <a:pos x="T16" y="T17"/>
                      </a:cxn>
                      <a:cxn ang="T129">
                        <a:pos x="T18" y="T19"/>
                      </a:cxn>
                      <a:cxn ang="T130">
                        <a:pos x="T20" y="T21"/>
                      </a:cxn>
                      <a:cxn ang="T131">
                        <a:pos x="T22" y="T23"/>
                      </a:cxn>
                      <a:cxn ang="T132">
                        <a:pos x="T24" y="T25"/>
                      </a:cxn>
                      <a:cxn ang="T133">
                        <a:pos x="T26" y="T27"/>
                      </a:cxn>
                      <a:cxn ang="T134">
                        <a:pos x="T28" y="T29"/>
                      </a:cxn>
                      <a:cxn ang="T135">
                        <a:pos x="T30" y="T31"/>
                      </a:cxn>
                      <a:cxn ang="T136">
                        <a:pos x="T32" y="T33"/>
                      </a:cxn>
                      <a:cxn ang="T137">
                        <a:pos x="T34" y="T35"/>
                      </a:cxn>
                      <a:cxn ang="T138">
                        <a:pos x="T36" y="T37"/>
                      </a:cxn>
                      <a:cxn ang="T139">
                        <a:pos x="T38" y="T39"/>
                      </a:cxn>
                      <a:cxn ang="T140">
                        <a:pos x="T40" y="T41"/>
                      </a:cxn>
                      <a:cxn ang="T141">
                        <a:pos x="T42" y="T43"/>
                      </a:cxn>
                      <a:cxn ang="T142">
                        <a:pos x="T44" y="T45"/>
                      </a:cxn>
                      <a:cxn ang="T143">
                        <a:pos x="T46" y="T47"/>
                      </a:cxn>
                      <a:cxn ang="T144">
                        <a:pos x="T48" y="T49"/>
                      </a:cxn>
                      <a:cxn ang="T145">
                        <a:pos x="T50" y="T51"/>
                      </a:cxn>
                      <a:cxn ang="T146">
                        <a:pos x="T52" y="T53"/>
                      </a:cxn>
                      <a:cxn ang="T147">
                        <a:pos x="T54" y="T55"/>
                      </a:cxn>
                      <a:cxn ang="T148">
                        <a:pos x="T56" y="T57"/>
                      </a:cxn>
                      <a:cxn ang="T149">
                        <a:pos x="T58" y="T59"/>
                      </a:cxn>
                      <a:cxn ang="T150">
                        <a:pos x="T60" y="T61"/>
                      </a:cxn>
                      <a:cxn ang="T151">
                        <a:pos x="T62" y="T63"/>
                      </a:cxn>
                      <a:cxn ang="T152">
                        <a:pos x="T64" y="T65"/>
                      </a:cxn>
                      <a:cxn ang="T153">
                        <a:pos x="T66" y="T67"/>
                      </a:cxn>
                      <a:cxn ang="T154">
                        <a:pos x="T68" y="T69"/>
                      </a:cxn>
                      <a:cxn ang="T155">
                        <a:pos x="T70" y="T71"/>
                      </a:cxn>
                      <a:cxn ang="T156">
                        <a:pos x="T72" y="T73"/>
                      </a:cxn>
                      <a:cxn ang="T157">
                        <a:pos x="T74" y="T75"/>
                      </a:cxn>
                      <a:cxn ang="T158">
                        <a:pos x="T76" y="T77"/>
                      </a:cxn>
                      <a:cxn ang="T159">
                        <a:pos x="T78" y="T79"/>
                      </a:cxn>
                      <a:cxn ang="T160">
                        <a:pos x="T80" y="T81"/>
                      </a:cxn>
                      <a:cxn ang="T161">
                        <a:pos x="T82" y="T83"/>
                      </a:cxn>
                      <a:cxn ang="T162">
                        <a:pos x="T84" y="T85"/>
                      </a:cxn>
                      <a:cxn ang="T163">
                        <a:pos x="T86" y="T87"/>
                      </a:cxn>
                      <a:cxn ang="T164">
                        <a:pos x="T88" y="T89"/>
                      </a:cxn>
                      <a:cxn ang="T165">
                        <a:pos x="T90" y="T91"/>
                      </a:cxn>
                      <a:cxn ang="T166">
                        <a:pos x="T92" y="T93"/>
                      </a:cxn>
                      <a:cxn ang="T167">
                        <a:pos x="T94" y="T95"/>
                      </a:cxn>
                      <a:cxn ang="T168">
                        <a:pos x="T96" y="T97"/>
                      </a:cxn>
                      <a:cxn ang="T169">
                        <a:pos x="T98" y="T99"/>
                      </a:cxn>
                      <a:cxn ang="T170">
                        <a:pos x="T100" y="T101"/>
                      </a:cxn>
                      <a:cxn ang="T171">
                        <a:pos x="T102" y="T103"/>
                      </a:cxn>
                      <a:cxn ang="T172">
                        <a:pos x="T104" y="T105"/>
                      </a:cxn>
                      <a:cxn ang="T173">
                        <a:pos x="T106" y="T107"/>
                      </a:cxn>
                      <a:cxn ang="T174">
                        <a:pos x="T108" y="T109"/>
                      </a:cxn>
                      <a:cxn ang="T175">
                        <a:pos x="T110" y="T111"/>
                      </a:cxn>
                      <a:cxn ang="T176">
                        <a:pos x="T112" y="T113"/>
                      </a:cxn>
                      <a:cxn ang="T177">
                        <a:pos x="T114" y="T115"/>
                      </a:cxn>
                      <a:cxn ang="T178">
                        <a:pos x="T116" y="T117"/>
                      </a:cxn>
                      <a:cxn ang="T179">
                        <a:pos x="T118" y="T119"/>
                      </a:cxn>
                    </a:cxnLst>
                    <a:rect l="0" t="0" r="r" b="b"/>
                    <a:pathLst>
                      <a:path w="1308" h="448">
                        <a:moveTo>
                          <a:pt x="1291" y="448"/>
                        </a:moveTo>
                        <a:lnTo>
                          <a:pt x="1286" y="448"/>
                        </a:lnTo>
                        <a:lnTo>
                          <a:pt x="1274" y="448"/>
                        </a:lnTo>
                        <a:lnTo>
                          <a:pt x="1256" y="448"/>
                        </a:lnTo>
                        <a:lnTo>
                          <a:pt x="1232" y="448"/>
                        </a:lnTo>
                        <a:lnTo>
                          <a:pt x="1202" y="448"/>
                        </a:lnTo>
                        <a:lnTo>
                          <a:pt x="1169" y="448"/>
                        </a:lnTo>
                        <a:lnTo>
                          <a:pt x="1131" y="448"/>
                        </a:lnTo>
                        <a:lnTo>
                          <a:pt x="1088" y="448"/>
                        </a:lnTo>
                        <a:lnTo>
                          <a:pt x="1042" y="448"/>
                        </a:lnTo>
                        <a:lnTo>
                          <a:pt x="993" y="448"/>
                        </a:lnTo>
                        <a:lnTo>
                          <a:pt x="942" y="448"/>
                        </a:lnTo>
                        <a:lnTo>
                          <a:pt x="888" y="448"/>
                        </a:lnTo>
                        <a:lnTo>
                          <a:pt x="833" y="448"/>
                        </a:lnTo>
                        <a:lnTo>
                          <a:pt x="777" y="448"/>
                        </a:lnTo>
                        <a:lnTo>
                          <a:pt x="718" y="448"/>
                        </a:lnTo>
                        <a:lnTo>
                          <a:pt x="661" y="448"/>
                        </a:lnTo>
                        <a:lnTo>
                          <a:pt x="603" y="448"/>
                        </a:lnTo>
                        <a:lnTo>
                          <a:pt x="546" y="448"/>
                        </a:lnTo>
                        <a:lnTo>
                          <a:pt x="488" y="448"/>
                        </a:lnTo>
                        <a:lnTo>
                          <a:pt x="433" y="448"/>
                        </a:lnTo>
                        <a:lnTo>
                          <a:pt x="381" y="448"/>
                        </a:lnTo>
                        <a:lnTo>
                          <a:pt x="329" y="448"/>
                        </a:lnTo>
                        <a:lnTo>
                          <a:pt x="281" y="448"/>
                        </a:lnTo>
                        <a:lnTo>
                          <a:pt x="237" y="448"/>
                        </a:lnTo>
                        <a:lnTo>
                          <a:pt x="195" y="448"/>
                        </a:lnTo>
                        <a:lnTo>
                          <a:pt x="158" y="448"/>
                        </a:lnTo>
                        <a:lnTo>
                          <a:pt x="125" y="448"/>
                        </a:lnTo>
                        <a:lnTo>
                          <a:pt x="97" y="448"/>
                        </a:lnTo>
                        <a:lnTo>
                          <a:pt x="74" y="448"/>
                        </a:lnTo>
                        <a:lnTo>
                          <a:pt x="59" y="448"/>
                        </a:lnTo>
                        <a:lnTo>
                          <a:pt x="48" y="448"/>
                        </a:lnTo>
                        <a:lnTo>
                          <a:pt x="44" y="448"/>
                        </a:lnTo>
                        <a:lnTo>
                          <a:pt x="32" y="433"/>
                        </a:lnTo>
                        <a:lnTo>
                          <a:pt x="24" y="419"/>
                        </a:lnTo>
                        <a:lnTo>
                          <a:pt x="19" y="406"/>
                        </a:lnTo>
                        <a:lnTo>
                          <a:pt x="18" y="395"/>
                        </a:lnTo>
                        <a:lnTo>
                          <a:pt x="21" y="386"/>
                        </a:lnTo>
                        <a:lnTo>
                          <a:pt x="26" y="377"/>
                        </a:lnTo>
                        <a:lnTo>
                          <a:pt x="36" y="369"/>
                        </a:lnTo>
                        <a:lnTo>
                          <a:pt x="49" y="363"/>
                        </a:lnTo>
                        <a:lnTo>
                          <a:pt x="23" y="338"/>
                        </a:lnTo>
                        <a:lnTo>
                          <a:pt x="6" y="314"/>
                        </a:lnTo>
                        <a:lnTo>
                          <a:pt x="0" y="289"/>
                        </a:lnTo>
                        <a:lnTo>
                          <a:pt x="3" y="265"/>
                        </a:lnTo>
                        <a:lnTo>
                          <a:pt x="12" y="243"/>
                        </a:lnTo>
                        <a:lnTo>
                          <a:pt x="29" y="221"/>
                        </a:lnTo>
                        <a:lnTo>
                          <a:pt x="49" y="202"/>
                        </a:lnTo>
                        <a:lnTo>
                          <a:pt x="76" y="185"/>
                        </a:lnTo>
                        <a:lnTo>
                          <a:pt x="103" y="172"/>
                        </a:lnTo>
                        <a:lnTo>
                          <a:pt x="133" y="163"/>
                        </a:lnTo>
                        <a:lnTo>
                          <a:pt x="164" y="156"/>
                        </a:lnTo>
                        <a:lnTo>
                          <a:pt x="194" y="155"/>
                        </a:lnTo>
                        <a:lnTo>
                          <a:pt x="223" y="160"/>
                        </a:lnTo>
                        <a:lnTo>
                          <a:pt x="249" y="169"/>
                        </a:lnTo>
                        <a:lnTo>
                          <a:pt x="272" y="184"/>
                        </a:lnTo>
                        <a:lnTo>
                          <a:pt x="288" y="206"/>
                        </a:lnTo>
                        <a:lnTo>
                          <a:pt x="294" y="187"/>
                        </a:lnTo>
                        <a:lnTo>
                          <a:pt x="303" y="170"/>
                        </a:lnTo>
                        <a:lnTo>
                          <a:pt x="314" y="155"/>
                        </a:lnTo>
                        <a:lnTo>
                          <a:pt x="326" y="143"/>
                        </a:lnTo>
                        <a:lnTo>
                          <a:pt x="339" y="132"/>
                        </a:lnTo>
                        <a:lnTo>
                          <a:pt x="354" y="122"/>
                        </a:lnTo>
                        <a:lnTo>
                          <a:pt x="370" y="116"/>
                        </a:lnTo>
                        <a:lnTo>
                          <a:pt x="387" y="110"/>
                        </a:lnTo>
                        <a:lnTo>
                          <a:pt x="402" y="107"/>
                        </a:lnTo>
                        <a:lnTo>
                          <a:pt x="419" y="104"/>
                        </a:lnTo>
                        <a:lnTo>
                          <a:pt x="434" y="104"/>
                        </a:lnTo>
                        <a:lnTo>
                          <a:pt x="449" y="105"/>
                        </a:lnTo>
                        <a:lnTo>
                          <a:pt x="463" y="109"/>
                        </a:lnTo>
                        <a:lnTo>
                          <a:pt x="475" y="113"/>
                        </a:lnTo>
                        <a:lnTo>
                          <a:pt x="486" y="118"/>
                        </a:lnTo>
                        <a:lnTo>
                          <a:pt x="494" y="126"/>
                        </a:lnTo>
                        <a:lnTo>
                          <a:pt x="494" y="104"/>
                        </a:lnTo>
                        <a:lnTo>
                          <a:pt x="503" y="83"/>
                        </a:lnTo>
                        <a:lnTo>
                          <a:pt x="517" y="65"/>
                        </a:lnTo>
                        <a:lnTo>
                          <a:pt x="536" y="48"/>
                        </a:lnTo>
                        <a:lnTo>
                          <a:pt x="560" y="33"/>
                        </a:lnTo>
                        <a:lnTo>
                          <a:pt x="588" y="21"/>
                        </a:lnTo>
                        <a:lnTo>
                          <a:pt x="619" y="11"/>
                        </a:lnTo>
                        <a:lnTo>
                          <a:pt x="651" y="4"/>
                        </a:lnTo>
                        <a:lnTo>
                          <a:pt x="683" y="0"/>
                        </a:lnTo>
                        <a:lnTo>
                          <a:pt x="716" y="0"/>
                        </a:lnTo>
                        <a:lnTo>
                          <a:pt x="747" y="4"/>
                        </a:lnTo>
                        <a:lnTo>
                          <a:pt x="775" y="10"/>
                        </a:lnTo>
                        <a:lnTo>
                          <a:pt x="800" y="22"/>
                        </a:lnTo>
                        <a:lnTo>
                          <a:pt x="822" y="38"/>
                        </a:lnTo>
                        <a:lnTo>
                          <a:pt x="838" y="58"/>
                        </a:lnTo>
                        <a:lnTo>
                          <a:pt x="847" y="83"/>
                        </a:lnTo>
                        <a:lnTo>
                          <a:pt x="858" y="67"/>
                        </a:lnTo>
                        <a:lnTo>
                          <a:pt x="872" y="53"/>
                        </a:lnTo>
                        <a:lnTo>
                          <a:pt x="890" y="45"/>
                        </a:lnTo>
                        <a:lnTo>
                          <a:pt x="909" y="39"/>
                        </a:lnTo>
                        <a:lnTo>
                          <a:pt x="931" y="35"/>
                        </a:lnTo>
                        <a:lnTo>
                          <a:pt x="952" y="36"/>
                        </a:lnTo>
                        <a:lnTo>
                          <a:pt x="975" y="39"/>
                        </a:lnTo>
                        <a:lnTo>
                          <a:pt x="998" y="45"/>
                        </a:lnTo>
                        <a:lnTo>
                          <a:pt x="1019" y="53"/>
                        </a:lnTo>
                        <a:lnTo>
                          <a:pt x="1040" y="64"/>
                        </a:lnTo>
                        <a:lnTo>
                          <a:pt x="1058" y="78"/>
                        </a:lnTo>
                        <a:lnTo>
                          <a:pt x="1073" y="93"/>
                        </a:lnTo>
                        <a:lnTo>
                          <a:pt x="1085" y="110"/>
                        </a:lnTo>
                        <a:lnTo>
                          <a:pt x="1092" y="129"/>
                        </a:lnTo>
                        <a:lnTo>
                          <a:pt x="1096" y="150"/>
                        </a:lnTo>
                        <a:lnTo>
                          <a:pt x="1095" y="172"/>
                        </a:lnTo>
                        <a:lnTo>
                          <a:pt x="1127" y="173"/>
                        </a:lnTo>
                        <a:lnTo>
                          <a:pt x="1155" y="181"/>
                        </a:lnTo>
                        <a:lnTo>
                          <a:pt x="1178" y="194"/>
                        </a:lnTo>
                        <a:lnTo>
                          <a:pt x="1198" y="212"/>
                        </a:lnTo>
                        <a:lnTo>
                          <a:pt x="1210" y="233"/>
                        </a:lnTo>
                        <a:lnTo>
                          <a:pt x="1217" y="256"/>
                        </a:lnTo>
                        <a:lnTo>
                          <a:pt x="1217" y="282"/>
                        </a:lnTo>
                        <a:lnTo>
                          <a:pt x="1210" y="307"/>
                        </a:lnTo>
                        <a:lnTo>
                          <a:pt x="1242" y="308"/>
                        </a:lnTo>
                        <a:lnTo>
                          <a:pt x="1267" y="319"/>
                        </a:lnTo>
                        <a:lnTo>
                          <a:pt x="1286" y="337"/>
                        </a:lnTo>
                        <a:lnTo>
                          <a:pt x="1299" y="359"/>
                        </a:lnTo>
                        <a:lnTo>
                          <a:pt x="1306" y="384"/>
                        </a:lnTo>
                        <a:lnTo>
                          <a:pt x="1308" y="408"/>
                        </a:lnTo>
                        <a:lnTo>
                          <a:pt x="1302" y="431"/>
                        </a:lnTo>
                        <a:lnTo>
                          <a:pt x="1291" y="448"/>
                        </a:lnTo>
                        <a:close/>
                      </a:path>
                    </a:pathLst>
                  </a:custGeom>
                  <a:solidFill>
                    <a:srgbClr val="E5E5E5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6" name="未知">
                    <a:extLst>
                      <a:ext uri="{FF2B5EF4-FFF2-40B4-BE49-F238E27FC236}">
                        <a16:creationId xmlns:a16="http://schemas.microsoft.com/office/drawing/2014/main" id="{27EF3714-82CD-4633-9C94-CA32A0CF2B6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9" y="231"/>
                    <a:ext cx="209" cy="1"/>
                  </a:xfrm>
                  <a:custGeom>
                    <a:gdLst>
                      <a:gd name="T0" fmla="*/ 0 w 1251"/>
                      <a:gd name="T1" fmla="*/ 0 h 9"/>
                      <a:gd name="T2" fmla="*/ 1 w 1251"/>
                      <a:gd name="T3" fmla="*/ 0 h 9"/>
                      <a:gd name="T4" fmla="*/ 2 w 1251"/>
                      <a:gd name="T5" fmla="*/ 0 h 9"/>
                      <a:gd name="T6" fmla="*/ 3 w 1251"/>
                      <a:gd name="T7" fmla="*/ 0 h 9"/>
                      <a:gd name="T8" fmla="*/ 6 w 1251"/>
                      <a:gd name="T9" fmla="*/ 0 h 9"/>
                      <a:gd name="T10" fmla="*/ 8 w 1251"/>
                      <a:gd name="T11" fmla="*/ 0 h 9"/>
                      <a:gd name="T12" fmla="*/ 11 w 1251"/>
                      <a:gd name="T13" fmla="*/ 0 h 9"/>
                      <a:gd name="T14" fmla="*/ 14 w 1251"/>
                      <a:gd name="T15" fmla="*/ 0 h 9"/>
                      <a:gd name="T16" fmla="*/ 17 w 1251"/>
                      <a:gd name="T17" fmla="*/ 0 h 9"/>
                      <a:gd name="T18" fmla="*/ 21 w 1251"/>
                      <a:gd name="T19" fmla="*/ 0 h 9"/>
                      <a:gd name="T20" fmla="*/ 24 w 1251"/>
                      <a:gd name="T21" fmla="*/ 0 h 9"/>
                      <a:gd name="T22" fmla="*/ 27 w 1251"/>
                      <a:gd name="T23" fmla="*/ 0 h 9"/>
                      <a:gd name="T24" fmla="*/ 29 w 1251"/>
                      <a:gd name="T25" fmla="*/ 0 h 9"/>
                      <a:gd name="T26" fmla="*/ 32 w 1251"/>
                      <a:gd name="T27" fmla="*/ 0 h 9"/>
                      <a:gd name="T28" fmla="*/ 33 w 1251"/>
                      <a:gd name="T29" fmla="*/ 0 h 9"/>
                      <a:gd name="T30" fmla="*/ 34 w 1251"/>
                      <a:gd name="T31" fmla="*/ 0 h 9"/>
                      <a:gd name="T32" fmla="*/ 35 w 1251"/>
                      <a:gd name="T33" fmla="*/ 0 h 9"/>
                      <a:gd name="T34" fmla="*/ 35 w 1251"/>
                      <a:gd name="T35" fmla="*/ 0 h 9"/>
                      <a:gd name="T36" fmla="*/ 34 w 1251"/>
                      <a:gd name="T37" fmla="*/ 0 h 9"/>
                      <a:gd name="T38" fmla="*/ 32 w 1251"/>
                      <a:gd name="T39" fmla="*/ 0 h 9"/>
                      <a:gd name="T40" fmla="*/ 30 w 1251"/>
                      <a:gd name="T41" fmla="*/ 0 h 9"/>
                      <a:gd name="T42" fmla="*/ 28 w 1251"/>
                      <a:gd name="T43" fmla="*/ 0 h 9"/>
                      <a:gd name="T44" fmla="*/ 25 w 1251"/>
                      <a:gd name="T45" fmla="*/ 0 h 9"/>
                      <a:gd name="T46" fmla="*/ 22 w 1251"/>
                      <a:gd name="T47" fmla="*/ 0 h 9"/>
                      <a:gd name="T48" fmla="*/ 19 w 1251"/>
                      <a:gd name="T49" fmla="*/ 0 h 9"/>
                      <a:gd name="T50" fmla="*/ 16 w 1251"/>
                      <a:gd name="T51" fmla="*/ 0 h 9"/>
                      <a:gd name="T52" fmla="*/ 13 w 1251"/>
                      <a:gd name="T53" fmla="*/ 0 h 9"/>
                      <a:gd name="T54" fmla="*/ 10 w 1251"/>
                      <a:gd name="T55" fmla="*/ 0 h 9"/>
                      <a:gd name="T56" fmla="*/ 7 w 1251"/>
                      <a:gd name="T57" fmla="*/ 0 h 9"/>
                      <a:gd name="T58" fmla="*/ 4 w 1251"/>
                      <a:gd name="T59" fmla="*/ 0 h 9"/>
                      <a:gd name="T60" fmla="*/ 2 w 1251"/>
                      <a:gd name="T61" fmla="*/ 0 h 9"/>
                      <a:gd name="T62" fmla="*/ 1 w 1251"/>
                      <a:gd name="T63" fmla="*/ 0 h 9"/>
                      <a:gd name="T64" fmla="*/ 0 w 1251"/>
                      <a:gd name="T65" fmla="*/ 0 h 9"/>
                      <a:gd name="T66" fmla="*/ 0 w 1251"/>
                      <a:gd name="T67" fmla="*/ 0 h 9"/>
                      <a:gd name="T68" fmla="*/ 0 w 1251"/>
                      <a:gd name="T69" fmla="*/ 0 h 9"/>
                      <a:gd name="T70" fmla="*/ 0 w 1251"/>
                      <a:gd name="T71" fmla="*/ 0 h 9"/>
                      <a:gd name="T72" fmla="*/ 0 w 1251"/>
                      <a:gd name="T73" fmla="*/ 0 h 9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1251" h="9">
                        <a:moveTo>
                          <a:pt x="1" y="7"/>
                        </a:moveTo>
                        <a:lnTo>
                          <a:pt x="4" y="9"/>
                        </a:lnTo>
                        <a:lnTo>
                          <a:pt x="8" y="9"/>
                        </a:lnTo>
                        <a:lnTo>
                          <a:pt x="19" y="9"/>
                        </a:lnTo>
                        <a:lnTo>
                          <a:pt x="34" y="9"/>
                        </a:lnTo>
                        <a:lnTo>
                          <a:pt x="57" y="9"/>
                        </a:lnTo>
                        <a:lnTo>
                          <a:pt x="85" y="9"/>
                        </a:lnTo>
                        <a:lnTo>
                          <a:pt x="118" y="9"/>
                        </a:lnTo>
                        <a:lnTo>
                          <a:pt x="155" y="9"/>
                        </a:lnTo>
                        <a:lnTo>
                          <a:pt x="197" y="9"/>
                        </a:lnTo>
                        <a:lnTo>
                          <a:pt x="241" y="9"/>
                        </a:lnTo>
                        <a:lnTo>
                          <a:pt x="289" y="9"/>
                        </a:lnTo>
                        <a:lnTo>
                          <a:pt x="341" y="9"/>
                        </a:lnTo>
                        <a:lnTo>
                          <a:pt x="393" y="9"/>
                        </a:lnTo>
                        <a:lnTo>
                          <a:pt x="448" y="9"/>
                        </a:lnTo>
                        <a:lnTo>
                          <a:pt x="506" y="9"/>
                        </a:lnTo>
                        <a:lnTo>
                          <a:pt x="563" y="9"/>
                        </a:lnTo>
                        <a:lnTo>
                          <a:pt x="621" y="9"/>
                        </a:lnTo>
                        <a:lnTo>
                          <a:pt x="678" y="9"/>
                        </a:lnTo>
                        <a:lnTo>
                          <a:pt x="737" y="9"/>
                        </a:lnTo>
                        <a:lnTo>
                          <a:pt x="793" y="9"/>
                        </a:lnTo>
                        <a:lnTo>
                          <a:pt x="848" y="9"/>
                        </a:lnTo>
                        <a:lnTo>
                          <a:pt x="902" y="9"/>
                        </a:lnTo>
                        <a:lnTo>
                          <a:pt x="953" y="9"/>
                        </a:lnTo>
                        <a:lnTo>
                          <a:pt x="1002" y="9"/>
                        </a:lnTo>
                        <a:lnTo>
                          <a:pt x="1048" y="9"/>
                        </a:lnTo>
                        <a:lnTo>
                          <a:pt x="1091" y="9"/>
                        </a:lnTo>
                        <a:lnTo>
                          <a:pt x="1129" y="9"/>
                        </a:lnTo>
                        <a:lnTo>
                          <a:pt x="1162" y="9"/>
                        </a:lnTo>
                        <a:lnTo>
                          <a:pt x="1192" y="9"/>
                        </a:lnTo>
                        <a:lnTo>
                          <a:pt x="1216" y="9"/>
                        </a:lnTo>
                        <a:lnTo>
                          <a:pt x="1234" y="9"/>
                        </a:lnTo>
                        <a:lnTo>
                          <a:pt x="1246" y="9"/>
                        </a:lnTo>
                        <a:lnTo>
                          <a:pt x="1251" y="9"/>
                        </a:lnTo>
                        <a:lnTo>
                          <a:pt x="1251" y="0"/>
                        </a:lnTo>
                        <a:lnTo>
                          <a:pt x="1246" y="0"/>
                        </a:lnTo>
                        <a:lnTo>
                          <a:pt x="1234" y="0"/>
                        </a:lnTo>
                        <a:lnTo>
                          <a:pt x="1216" y="0"/>
                        </a:lnTo>
                        <a:lnTo>
                          <a:pt x="1192" y="0"/>
                        </a:lnTo>
                        <a:lnTo>
                          <a:pt x="1162" y="0"/>
                        </a:lnTo>
                        <a:lnTo>
                          <a:pt x="1129" y="0"/>
                        </a:lnTo>
                        <a:lnTo>
                          <a:pt x="1091" y="0"/>
                        </a:lnTo>
                        <a:lnTo>
                          <a:pt x="1048" y="0"/>
                        </a:lnTo>
                        <a:lnTo>
                          <a:pt x="1002" y="0"/>
                        </a:lnTo>
                        <a:lnTo>
                          <a:pt x="953" y="0"/>
                        </a:lnTo>
                        <a:lnTo>
                          <a:pt x="902" y="0"/>
                        </a:lnTo>
                        <a:lnTo>
                          <a:pt x="848" y="0"/>
                        </a:lnTo>
                        <a:lnTo>
                          <a:pt x="793" y="0"/>
                        </a:lnTo>
                        <a:lnTo>
                          <a:pt x="737" y="0"/>
                        </a:lnTo>
                        <a:lnTo>
                          <a:pt x="678" y="0"/>
                        </a:lnTo>
                        <a:lnTo>
                          <a:pt x="621" y="0"/>
                        </a:lnTo>
                        <a:lnTo>
                          <a:pt x="563" y="0"/>
                        </a:lnTo>
                        <a:lnTo>
                          <a:pt x="506" y="0"/>
                        </a:lnTo>
                        <a:lnTo>
                          <a:pt x="448" y="0"/>
                        </a:lnTo>
                        <a:lnTo>
                          <a:pt x="393" y="0"/>
                        </a:lnTo>
                        <a:lnTo>
                          <a:pt x="341" y="0"/>
                        </a:lnTo>
                        <a:lnTo>
                          <a:pt x="289" y="0"/>
                        </a:lnTo>
                        <a:lnTo>
                          <a:pt x="241" y="0"/>
                        </a:lnTo>
                        <a:lnTo>
                          <a:pt x="197" y="0"/>
                        </a:lnTo>
                        <a:lnTo>
                          <a:pt x="155" y="0"/>
                        </a:lnTo>
                        <a:lnTo>
                          <a:pt x="118" y="0"/>
                        </a:lnTo>
                        <a:lnTo>
                          <a:pt x="85" y="0"/>
                        </a:lnTo>
                        <a:lnTo>
                          <a:pt x="57" y="0"/>
                        </a:lnTo>
                        <a:lnTo>
                          <a:pt x="34" y="0"/>
                        </a:lnTo>
                        <a:lnTo>
                          <a:pt x="19" y="0"/>
                        </a:lnTo>
                        <a:lnTo>
                          <a:pt x="8" y="0"/>
                        </a:lnTo>
                        <a:lnTo>
                          <a:pt x="4" y="0"/>
                        </a:lnTo>
                        <a:lnTo>
                          <a:pt x="8" y="2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4" y="9"/>
                        </a:lnTo>
                        <a:lnTo>
                          <a:pt x="1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7" name="未知">
                    <a:extLst>
                      <a:ext uri="{FF2B5EF4-FFF2-40B4-BE49-F238E27FC236}">
                        <a16:creationId xmlns:a16="http://schemas.microsoft.com/office/drawing/2014/main" id="{792049D9-ACB7-439A-9BDA-672CCDFBB02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214"/>
                    <a:ext cx="6" cy="18"/>
                  </a:xfrm>
                  <a:custGeom>
                    <a:gdLst>
                      <a:gd name="T0" fmla="*/ 1 w 40"/>
                      <a:gd name="T1" fmla="*/ 0 h 91"/>
                      <a:gd name="T2" fmla="*/ 1 w 40"/>
                      <a:gd name="T3" fmla="*/ 0 h 91"/>
                      <a:gd name="T4" fmla="*/ 0 w 40"/>
                      <a:gd name="T5" fmla="*/ 0 h 91"/>
                      <a:gd name="T6" fmla="*/ 0 w 40"/>
                      <a:gd name="T7" fmla="*/ 1 h 91"/>
                      <a:gd name="T8" fmla="*/ 0 w 40"/>
                      <a:gd name="T9" fmla="*/ 1 h 91"/>
                      <a:gd name="T10" fmla="*/ 0 w 40"/>
                      <a:gd name="T11" fmla="*/ 1 h 91"/>
                      <a:gd name="T12" fmla="*/ 0 w 40"/>
                      <a:gd name="T13" fmla="*/ 2 h 91"/>
                      <a:gd name="T14" fmla="*/ 0 w 40"/>
                      <a:gd name="T15" fmla="*/ 2 h 91"/>
                      <a:gd name="T16" fmla="*/ 0 w 40"/>
                      <a:gd name="T17" fmla="*/ 3 h 91"/>
                      <a:gd name="T18" fmla="*/ 1 w 40"/>
                      <a:gd name="T19" fmla="*/ 4 h 91"/>
                      <a:gd name="T20" fmla="*/ 1 w 40"/>
                      <a:gd name="T21" fmla="*/ 3 h 91"/>
                      <a:gd name="T22" fmla="*/ 0 w 40"/>
                      <a:gd name="T23" fmla="*/ 3 h 91"/>
                      <a:gd name="T24" fmla="*/ 0 w 40"/>
                      <a:gd name="T25" fmla="*/ 2 h 91"/>
                      <a:gd name="T26" fmla="*/ 0 w 40"/>
                      <a:gd name="T27" fmla="*/ 2 h 91"/>
                      <a:gd name="T28" fmla="*/ 0 w 40"/>
                      <a:gd name="T29" fmla="*/ 1 h 91"/>
                      <a:gd name="T30" fmla="*/ 0 w 40"/>
                      <a:gd name="T31" fmla="*/ 1 h 91"/>
                      <a:gd name="T32" fmla="*/ 0 w 40"/>
                      <a:gd name="T33" fmla="*/ 1 h 91"/>
                      <a:gd name="T34" fmla="*/ 1 w 40"/>
                      <a:gd name="T35" fmla="*/ 1 h 91"/>
                      <a:gd name="T36" fmla="*/ 1 w 40"/>
                      <a:gd name="T37" fmla="*/ 0 h 91"/>
                      <a:gd name="T38" fmla="*/ 1 w 40"/>
                      <a:gd name="T39" fmla="*/ 0 h 91"/>
                      <a:gd name="T40" fmla="*/ 1 w 40"/>
                      <a:gd name="T41" fmla="*/ 0 h 91"/>
                      <a:gd name="T42" fmla="*/ 1 w 40"/>
                      <a:gd name="T43" fmla="*/ 0 h 91"/>
                      <a:gd name="T44" fmla="*/ 1 w 40"/>
                      <a:gd name="T45" fmla="*/ 0 h 91"/>
                      <a:gd name="T46" fmla="*/ 1 w 40"/>
                      <a:gd name="T47" fmla="*/ 0 h 91"/>
                      <a:gd name="T48" fmla="*/ 1 w 40"/>
                      <a:gd name="T49" fmla="*/ 0 h 91"/>
                      <a:gd name="T50" fmla="*/ 1 w 40"/>
                      <a:gd name="T51" fmla="*/ 0 h 91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40" h="91">
                        <a:moveTo>
                          <a:pt x="34" y="7"/>
                        </a:moveTo>
                        <a:lnTo>
                          <a:pt x="35" y="0"/>
                        </a:lnTo>
                        <a:lnTo>
                          <a:pt x="21" y="7"/>
                        </a:lnTo>
                        <a:lnTo>
                          <a:pt x="10" y="16"/>
                        </a:lnTo>
                        <a:lnTo>
                          <a:pt x="4" y="26"/>
                        </a:lnTo>
                        <a:lnTo>
                          <a:pt x="0" y="36"/>
                        </a:lnTo>
                        <a:lnTo>
                          <a:pt x="3" y="47"/>
                        </a:lnTo>
                        <a:lnTo>
                          <a:pt x="8" y="61"/>
                        </a:lnTo>
                        <a:lnTo>
                          <a:pt x="16" y="76"/>
                        </a:lnTo>
                        <a:lnTo>
                          <a:pt x="28" y="91"/>
                        </a:lnTo>
                        <a:lnTo>
                          <a:pt x="35" y="86"/>
                        </a:lnTo>
                        <a:lnTo>
                          <a:pt x="23" y="72"/>
                        </a:lnTo>
                        <a:lnTo>
                          <a:pt x="15" y="59"/>
                        </a:lnTo>
                        <a:lnTo>
                          <a:pt x="10" y="47"/>
                        </a:lnTo>
                        <a:lnTo>
                          <a:pt x="10" y="36"/>
                        </a:lnTo>
                        <a:lnTo>
                          <a:pt x="11" y="28"/>
                        </a:lnTo>
                        <a:lnTo>
                          <a:pt x="17" y="21"/>
                        </a:lnTo>
                        <a:lnTo>
                          <a:pt x="25" y="13"/>
                        </a:lnTo>
                        <a:lnTo>
                          <a:pt x="37" y="7"/>
                        </a:lnTo>
                        <a:lnTo>
                          <a:pt x="39" y="0"/>
                        </a:lnTo>
                        <a:lnTo>
                          <a:pt x="37" y="7"/>
                        </a:lnTo>
                        <a:lnTo>
                          <a:pt x="40" y="5"/>
                        </a:lnTo>
                        <a:lnTo>
                          <a:pt x="40" y="2"/>
                        </a:lnTo>
                        <a:lnTo>
                          <a:pt x="39" y="0"/>
                        </a:lnTo>
                        <a:lnTo>
                          <a:pt x="35" y="0"/>
                        </a:lnTo>
                        <a:lnTo>
                          <a:pt x="34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8" name="未知">
                    <a:extLst>
                      <a:ext uri="{FF2B5EF4-FFF2-40B4-BE49-F238E27FC236}">
                        <a16:creationId xmlns:a16="http://schemas.microsoft.com/office/drawing/2014/main" id="{599FCEC2-3707-4E2D-99B1-0576ECA6F32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2" y="172"/>
                    <a:ext cx="49" cy="43"/>
                  </a:xfrm>
                  <a:custGeom>
                    <a:gdLst>
                      <a:gd name="T0" fmla="*/ 8 w 295"/>
                      <a:gd name="T1" fmla="*/ 2 h 214"/>
                      <a:gd name="T2" fmla="*/ 8 w 295"/>
                      <a:gd name="T3" fmla="*/ 2 h 214"/>
                      <a:gd name="T4" fmla="*/ 8 w 295"/>
                      <a:gd name="T5" fmla="*/ 1 h 214"/>
                      <a:gd name="T6" fmla="*/ 7 w 295"/>
                      <a:gd name="T7" fmla="*/ 1 h 214"/>
                      <a:gd name="T8" fmla="*/ 6 w 295"/>
                      <a:gd name="T9" fmla="*/ 0 h 214"/>
                      <a:gd name="T10" fmla="*/ 5 w 295"/>
                      <a:gd name="T11" fmla="*/ 0 h 214"/>
                      <a:gd name="T12" fmla="*/ 5 w 295"/>
                      <a:gd name="T13" fmla="*/ 0 h 214"/>
                      <a:gd name="T14" fmla="*/ 4 w 295"/>
                      <a:gd name="T15" fmla="*/ 0 h 214"/>
                      <a:gd name="T16" fmla="*/ 3 w 295"/>
                      <a:gd name="T17" fmla="*/ 1 h 214"/>
                      <a:gd name="T18" fmla="*/ 2 w 295"/>
                      <a:gd name="T19" fmla="*/ 1 h 214"/>
                      <a:gd name="T20" fmla="*/ 1 w 295"/>
                      <a:gd name="T21" fmla="*/ 2 h 214"/>
                      <a:gd name="T22" fmla="*/ 1 w 295"/>
                      <a:gd name="T23" fmla="*/ 3 h 214"/>
                      <a:gd name="T24" fmla="*/ 0 w 295"/>
                      <a:gd name="T25" fmla="*/ 4 h 214"/>
                      <a:gd name="T26" fmla="*/ 0 w 295"/>
                      <a:gd name="T27" fmla="*/ 5 h 214"/>
                      <a:gd name="T28" fmla="*/ 0 w 295"/>
                      <a:gd name="T29" fmla="*/ 6 h 214"/>
                      <a:gd name="T30" fmla="*/ 0 w 295"/>
                      <a:gd name="T31" fmla="*/ 7 h 214"/>
                      <a:gd name="T32" fmla="*/ 1 w 295"/>
                      <a:gd name="T33" fmla="*/ 8 h 214"/>
                      <a:gd name="T34" fmla="*/ 1 w 295"/>
                      <a:gd name="T35" fmla="*/ 9 h 214"/>
                      <a:gd name="T36" fmla="*/ 1 w 295"/>
                      <a:gd name="T37" fmla="*/ 8 h 214"/>
                      <a:gd name="T38" fmla="*/ 1 w 295"/>
                      <a:gd name="T39" fmla="*/ 7 h 214"/>
                      <a:gd name="T40" fmla="*/ 0 w 295"/>
                      <a:gd name="T41" fmla="*/ 6 h 214"/>
                      <a:gd name="T42" fmla="*/ 0 w 295"/>
                      <a:gd name="T43" fmla="*/ 6 h 214"/>
                      <a:gd name="T44" fmla="*/ 0 w 295"/>
                      <a:gd name="T45" fmla="*/ 5 h 214"/>
                      <a:gd name="T46" fmla="*/ 0 w 295"/>
                      <a:gd name="T47" fmla="*/ 4 h 214"/>
                      <a:gd name="T48" fmla="*/ 1 w 295"/>
                      <a:gd name="T49" fmla="*/ 3 h 214"/>
                      <a:gd name="T50" fmla="*/ 1 w 295"/>
                      <a:gd name="T51" fmla="*/ 2 h 214"/>
                      <a:gd name="T52" fmla="*/ 2 w 295"/>
                      <a:gd name="T53" fmla="*/ 1 h 214"/>
                      <a:gd name="T54" fmla="*/ 3 w 295"/>
                      <a:gd name="T55" fmla="*/ 1 h 214"/>
                      <a:gd name="T56" fmla="*/ 4 w 295"/>
                      <a:gd name="T57" fmla="*/ 1 h 214"/>
                      <a:gd name="T58" fmla="*/ 5 w 295"/>
                      <a:gd name="T59" fmla="*/ 0 h 214"/>
                      <a:gd name="T60" fmla="*/ 5 w 295"/>
                      <a:gd name="T61" fmla="*/ 0 h 214"/>
                      <a:gd name="T62" fmla="*/ 6 w 295"/>
                      <a:gd name="T63" fmla="*/ 0 h 214"/>
                      <a:gd name="T64" fmla="*/ 7 w 295"/>
                      <a:gd name="T65" fmla="*/ 1 h 214"/>
                      <a:gd name="T66" fmla="*/ 7 w 295"/>
                      <a:gd name="T67" fmla="*/ 1 h 214"/>
                      <a:gd name="T68" fmla="*/ 8 w 295"/>
                      <a:gd name="T69" fmla="*/ 2 h 214"/>
                      <a:gd name="T70" fmla="*/ 8 w 295"/>
                      <a:gd name="T71" fmla="*/ 2 h 214"/>
                      <a:gd name="T72" fmla="*/ 8 w 295"/>
                      <a:gd name="T73" fmla="*/ 2 h 214"/>
                      <a:gd name="T74" fmla="*/ 8 w 295"/>
                      <a:gd name="T75" fmla="*/ 2 h 214"/>
                      <a:gd name="T76" fmla="*/ 8 w 295"/>
                      <a:gd name="T77" fmla="*/ 2 h 214"/>
                      <a:gd name="T78" fmla="*/ 8 w 295"/>
                      <a:gd name="T79" fmla="*/ 2 h 214"/>
                      <a:gd name="T80" fmla="*/ 8 w 295"/>
                      <a:gd name="T81" fmla="*/ 2 h 214"/>
                      <a:gd name="T82" fmla="*/ 8 w 295"/>
                      <a:gd name="T83" fmla="*/ 2 h 214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95" h="214">
                        <a:moveTo>
                          <a:pt x="288" y="54"/>
                        </a:moveTo>
                        <a:lnTo>
                          <a:pt x="295" y="53"/>
                        </a:lnTo>
                        <a:lnTo>
                          <a:pt x="277" y="30"/>
                        </a:lnTo>
                        <a:lnTo>
                          <a:pt x="253" y="14"/>
                        </a:lnTo>
                        <a:lnTo>
                          <a:pt x="227" y="4"/>
                        </a:lnTo>
                        <a:lnTo>
                          <a:pt x="197" y="0"/>
                        </a:lnTo>
                        <a:lnTo>
                          <a:pt x="167" y="1"/>
                        </a:lnTo>
                        <a:lnTo>
                          <a:pt x="135" y="8"/>
                        </a:lnTo>
                        <a:lnTo>
                          <a:pt x="105" y="17"/>
                        </a:lnTo>
                        <a:lnTo>
                          <a:pt x="76" y="30"/>
                        </a:lnTo>
                        <a:lnTo>
                          <a:pt x="50" y="47"/>
                        </a:lnTo>
                        <a:lnTo>
                          <a:pt x="28" y="67"/>
                        </a:lnTo>
                        <a:lnTo>
                          <a:pt x="12" y="89"/>
                        </a:lnTo>
                        <a:lnTo>
                          <a:pt x="2" y="113"/>
                        </a:lnTo>
                        <a:lnTo>
                          <a:pt x="0" y="137"/>
                        </a:lnTo>
                        <a:lnTo>
                          <a:pt x="6" y="163"/>
                        </a:lnTo>
                        <a:lnTo>
                          <a:pt x="22" y="188"/>
                        </a:lnTo>
                        <a:lnTo>
                          <a:pt x="50" y="214"/>
                        </a:lnTo>
                        <a:lnTo>
                          <a:pt x="55" y="207"/>
                        </a:lnTo>
                        <a:lnTo>
                          <a:pt x="29" y="184"/>
                        </a:lnTo>
                        <a:lnTo>
                          <a:pt x="13" y="161"/>
                        </a:lnTo>
                        <a:lnTo>
                          <a:pt x="7" y="137"/>
                        </a:lnTo>
                        <a:lnTo>
                          <a:pt x="9" y="113"/>
                        </a:lnTo>
                        <a:lnTo>
                          <a:pt x="19" y="92"/>
                        </a:lnTo>
                        <a:lnTo>
                          <a:pt x="35" y="71"/>
                        </a:lnTo>
                        <a:lnTo>
                          <a:pt x="55" y="53"/>
                        </a:lnTo>
                        <a:lnTo>
                          <a:pt x="81" y="36"/>
                        </a:lnTo>
                        <a:lnTo>
                          <a:pt x="107" y="24"/>
                        </a:lnTo>
                        <a:lnTo>
                          <a:pt x="137" y="14"/>
                        </a:lnTo>
                        <a:lnTo>
                          <a:pt x="167" y="8"/>
                        </a:lnTo>
                        <a:lnTo>
                          <a:pt x="197" y="7"/>
                        </a:lnTo>
                        <a:lnTo>
                          <a:pt x="224" y="11"/>
                        </a:lnTo>
                        <a:lnTo>
                          <a:pt x="251" y="20"/>
                        </a:lnTo>
                        <a:lnTo>
                          <a:pt x="272" y="34"/>
                        </a:lnTo>
                        <a:lnTo>
                          <a:pt x="288" y="55"/>
                        </a:lnTo>
                        <a:lnTo>
                          <a:pt x="295" y="54"/>
                        </a:lnTo>
                        <a:lnTo>
                          <a:pt x="288" y="55"/>
                        </a:lnTo>
                        <a:lnTo>
                          <a:pt x="290" y="58"/>
                        </a:lnTo>
                        <a:lnTo>
                          <a:pt x="293" y="58"/>
                        </a:lnTo>
                        <a:lnTo>
                          <a:pt x="295" y="57"/>
                        </a:lnTo>
                        <a:lnTo>
                          <a:pt x="295" y="53"/>
                        </a:lnTo>
                        <a:lnTo>
                          <a:pt x="288" y="5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9" name="未知">
                    <a:extLst>
                      <a:ext uri="{FF2B5EF4-FFF2-40B4-BE49-F238E27FC236}">
                        <a16:creationId xmlns:a16="http://schemas.microsoft.com/office/drawing/2014/main" id="{6AED2D6B-DD04-4744-9D60-AD4613B544F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0" y="162"/>
                    <a:ext cx="36" cy="21"/>
                  </a:xfrm>
                  <a:custGeom>
                    <a:gdLst>
                      <a:gd name="T0" fmla="*/ 6 w 213"/>
                      <a:gd name="T1" fmla="*/ 1 h 106"/>
                      <a:gd name="T2" fmla="*/ 6 w 213"/>
                      <a:gd name="T3" fmla="*/ 1 h 106"/>
                      <a:gd name="T4" fmla="*/ 6 w 213"/>
                      <a:gd name="T5" fmla="*/ 1 h 106"/>
                      <a:gd name="T6" fmla="*/ 5 w 213"/>
                      <a:gd name="T7" fmla="*/ 0 h 106"/>
                      <a:gd name="T8" fmla="*/ 5 w 213"/>
                      <a:gd name="T9" fmla="*/ 0 h 106"/>
                      <a:gd name="T10" fmla="*/ 5 w 213"/>
                      <a:gd name="T11" fmla="*/ 0 h 106"/>
                      <a:gd name="T12" fmla="*/ 4 w 213"/>
                      <a:gd name="T13" fmla="*/ 0 h 106"/>
                      <a:gd name="T14" fmla="*/ 4 w 213"/>
                      <a:gd name="T15" fmla="*/ 0 h 106"/>
                      <a:gd name="T16" fmla="*/ 3 w 213"/>
                      <a:gd name="T17" fmla="*/ 0 h 106"/>
                      <a:gd name="T18" fmla="*/ 3 w 213"/>
                      <a:gd name="T19" fmla="*/ 0 h 106"/>
                      <a:gd name="T20" fmla="*/ 2 w 213"/>
                      <a:gd name="T21" fmla="*/ 1 h 106"/>
                      <a:gd name="T22" fmla="*/ 2 w 213"/>
                      <a:gd name="T23" fmla="*/ 1 h 106"/>
                      <a:gd name="T24" fmla="*/ 2 w 213"/>
                      <a:gd name="T25" fmla="*/ 1 h 106"/>
                      <a:gd name="T26" fmla="*/ 1 w 213"/>
                      <a:gd name="T27" fmla="*/ 2 h 106"/>
                      <a:gd name="T28" fmla="*/ 1 w 213"/>
                      <a:gd name="T29" fmla="*/ 2 h 106"/>
                      <a:gd name="T30" fmla="*/ 0 w 213"/>
                      <a:gd name="T31" fmla="*/ 3 h 106"/>
                      <a:gd name="T32" fmla="*/ 0 w 213"/>
                      <a:gd name="T33" fmla="*/ 3 h 106"/>
                      <a:gd name="T34" fmla="*/ 0 w 213"/>
                      <a:gd name="T35" fmla="*/ 4 h 106"/>
                      <a:gd name="T36" fmla="*/ 0 w 213"/>
                      <a:gd name="T37" fmla="*/ 4 h 106"/>
                      <a:gd name="T38" fmla="*/ 0 w 213"/>
                      <a:gd name="T39" fmla="*/ 3 h 106"/>
                      <a:gd name="T40" fmla="*/ 1 w 213"/>
                      <a:gd name="T41" fmla="*/ 3 h 106"/>
                      <a:gd name="T42" fmla="*/ 1 w 213"/>
                      <a:gd name="T43" fmla="*/ 2 h 106"/>
                      <a:gd name="T44" fmla="*/ 1 w 213"/>
                      <a:gd name="T45" fmla="*/ 2 h 106"/>
                      <a:gd name="T46" fmla="*/ 2 w 213"/>
                      <a:gd name="T47" fmla="*/ 1 h 106"/>
                      <a:gd name="T48" fmla="*/ 2 w 213"/>
                      <a:gd name="T49" fmla="*/ 1 h 106"/>
                      <a:gd name="T50" fmla="*/ 3 w 213"/>
                      <a:gd name="T51" fmla="*/ 1 h 106"/>
                      <a:gd name="T52" fmla="*/ 3 w 213"/>
                      <a:gd name="T53" fmla="*/ 1 h 106"/>
                      <a:gd name="T54" fmla="*/ 3 w 213"/>
                      <a:gd name="T55" fmla="*/ 0 h 106"/>
                      <a:gd name="T56" fmla="*/ 4 w 213"/>
                      <a:gd name="T57" fmla="*/ 0 h 106"/>
                      <a:gd name="T58" fmla="*/ 4 w 213"/>
                      <a:gd name="T59" fmla="*/ 0 h 106"/>
                      <a:gd name="T60" fmla="*/ 5 w 213"/>
                      <a:gd name="T61" fmla="*/ 0 h 106"/>
                      <a:gd name="T62" fmla="*/ 5 w 213"/>
                      <a:gd name="T63" fmla="*/ 0 h 106"/>
                      <a:gd name="T64" fmla="*/ 5 w 213"/>
                      <a:gd name="T65" fmla="*/ 1 h 106"/>
                      <a:gd name="T66" fmla="*/ 6 w 213"/>
                      <a:gd name="T67" fmla="*/ 1 h 106"/>
                      <a:gd name="T68" fmla="*/ 6 w 213"/>
                      <a:gd name="T69" fmla="*/ 1 h 106"/>
                      <a:gd name="T70" fmla="*/ 6 w 213"/>
                      <a:gd name="T71" fmla="*/ 1 h 106"/>
                      <a:gd name="T72" fmla="*/ 6 w 213"/>
                      <a:gd name="T73" fmla="*/ 1 h 106"/>
                      <a:gd name="T74" fmla="*/ 6 w 213"/>
                      <a:gd name="T75" fmla="*/ 1 h 106"/>
                      <a:gd name="T76" fmla="*/ 6 w 213"/>
                      <a:gd name="T77" fmla="*/ 1 h 106"/>
                      <a:gd name="T78" fmla="*/ 6 w 213"/>
                      <a:gd name="T79" fmla="*/ 1 h 106"/>
                      <a:gd name="T80" fmla="*/ 6 w 213"/>
                      <a:gd name="T81" fmla="*/ 1 h 106"/>
                      <a:gd name="T82" fmla="*/ 6 w 213"/>
                      <a:gd name="T83" fmla="*/ 1 h 10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13" h="105">
                        <a:moveTo>
                          <a:pt x="206" y="26"/>
                        </a:moveTo>
                        <a:lnTo>
                          <a:pt x="213" y="24"/>
                        </a:lnTo>
                        <a:lnTo>
                          <a:pt x="203" y="15"/>
                        </a:lnTo>
                        <a:lnTo>
                          <a:pt x="191" y="10"/>
                        </a:lnTo>
                        <a:lnTo>
                          <a:pt x="179" y="5"/>
                        </a:lnTo>
                        <a:lnTo>
                          <a:pt x="164" y="2"/>
                        </a:lnTo>
                        <a:lnTo>
                          <a:pt x="149" y="0"/>
                        </a:lnTo>
                        <a:lnTo>
                          <a:pt x="134" y="1"/>
                        </a:lnTo>
                        <a:lnTo>
                          <a:pt x="117" y="3"/>
                        </a:lnTo>
                        <a:lnTo>
                          <a:pt x="100" y="7"/>
                        </a:lnTo>
                        <a:lnTo>
                          <a:pt x="84" y="13"/>
                        </a:lnTo>
                        <a:lnTo>
                          <a:pt x="67" y="19"/>
                        </a:lnTo>
                        <a:lnTo>
                          <a:pt x="51" y="29"/>
                        </a:lnTo>
                        <a:lnTo>
                          <a:pt x="38" y="41"/>
                        </a:lnTo>
                        <a:lnTo>
                          <a:pt x="25" y="53"/>
                        </a:lnTo>
                        <a:lnTo>
                          <a:pt x="14" y="69"/>
                        </a:lnTo>
                        <a:lnTo>
                          <a:pt x="6" y="86"/>
                        </a:lnTo>
                        <a:lnTo>
                          <a:pt x="0" y="106"/>
                        </a:lnTo>
                        <a:lnTo>
                          <a:pt x="7" y="106"/>
                        </a:lnTo>
                        <a:lnTo>
                          <a:pt x="13" y="88"/>
                        </a:lnTo>
                        <a:lnTo>
                          <a:pt x="21" y="71"/>
                        </a:lnTo>
                        <a:lnTo>
                          <a:pt x="32" y="58"/>
                        </a:lnTo>
                        <a:lnTo>
                          <a:pt x="43" y="45"/>
                        </a:lnTo>
                        <a:lnTo>
                          <a:pt x="56" y="35"/>
                        </a:lnTo>
                        <a:lnTo>
                          <a:pt x="72" y="26"/>
                        </a:lnTo>
                        <a:lnTo>
                          <a:pt x="86" y="19"/>
                        </a:lnTo>
                        <a:lnTo>
                          <a:pt x="103" y="13"/>
                        </a:lnTo>
                        <a:lnTo>
                          <a:pt x="117" y="10"/>
                        </a:lnTo>
                        <a:lnTo>
                          <a:pt x="134" y="8"/>
                        </a:lnTo>
                        <a:lnTo>
                          <a:pt x="149" y="9"/>
                        </a:lnTo>
                        <a:lnTo>
                          <a:pt x="164" y="9"/>
                        </a:lnTo>
                        <a:lnTo>
                          <a:pt x="177" y="12"/>
                        </a:lnTo>
                        <a:lnTo>
                          <a:pt x="189" y="16"/>
                        </a:lnTo>
                        <a:lnTo>
                          <a:pt x="198" y="21"/>
                        </a:lnTo>
                        <a:lnTo>
                          <a:pt x="206" y="28"/>
                        </a:lnTo>
                        <a:lnTo>
                          <a:pt x="213" y="26"/>
                        </a:lnTo>
                        <a:lnTo>
                          <a:pt x="206" y="28"/>
                        </a:lnTo>
                        <a:lnTo>
                          <a:pt x="208" y="30"/>
                        </a:lnTo>
                        <a:lnTo>
                          <a:pt x="212" y="29"/>
                        </a:lnTo>
                        <a:lnTo>
                          <a:pt x="213" y="27"/>
                        </a:lnTo>
                        <a:lnTo>
                          <a:pt x="213" y="24"/>
                        </a:lnTo>
                        <a:lnTo>
                          <a:pt x="206" y="2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0" name="未知">
                    <a:extLst>
                      <a:ext uri="{FF2B5EF4-FFF2-40B4-BE49-F238E27FC236}">
                        <a16:creationId xmlns:a16="http://schemas.microsoft.com/office/drawing/2014/main" id="{E2496734-3455-4470-9064-E0E6B3A8B4D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141"/>
                    <a:ext cx="60" cy="26"/>
                  </a:xfrm>
                  <a:custGeom>
                    <a:gdLst>
                      <a:gd name="T0" fmla="*/ 10 w 360"/>
                      <a:gd name="T1" fmla="*/ 3 h 129"/>
                      <a:gd name="T2" fmla="*/ 10 w 360"/>
                      <a:gd name="T3" fmla="*/ 3 h 129"/>
                      <a:gd name="T4" fmla="*/ 10 w 360"/>
                      <a:gd name="T5" fmla="*/ 2 h 129"/>
                      <a:gd name="T6" fmla="*/ 9 w 360"/>
                      <a:gd name="T7" fmla="*/ 2 h 129"/>
                      <a:gd name="T8" fmla="*/ 9 w 360"/>
                      <a:gd name="T9" fmla="*/ 1 h 129"/>
                      <a:gd name="T10" fmla="*/ 8 w 360"/>
                      <a:gd name="T11" fmla="*/ 0 h 129"/>
                      <a:gd name="T12" fmla="*/ 7 w 360"/>
                      <a:gd name="T13" fmla="*/ 0 h 129"/>
                      <a:gd name="T14" fmla="*/ 6 w 360"/>
                      <a:gd name="T15" fmla="*/ 0 h 129"/>
                      <a:gd name="T16" fmla="*/ 5 w 360"/>
                      <a:gd name="T17" fmla="*/ 0 h 129"/>
                      <a:gd name="T18" fmla="*/ 5 w 360"/>
                      <a:gd name="T19" fmla="*/ 0 h 129"/>
                      <a:gd name="T20" fmla="*/ 4 w 360"/>
                      <a:gd name="T21" fmla="*/ 0 h 129"/>
                      <a:gd name="T22" fmla="*/ 3 w 360"/>
                      <a:gd name="T23" fmla="*/ 1 h 129"/>
                      <a:gd name="T24" fmla="*/ 2 w 360"/>
                      <a:gd name="T25" fmla="*/ 1 h 129"/>
                      <a:gd name="T26" fmla="*/ 1 w 360"/>
                      <a:gd name="T27" fmla="*/ 2 h 129"/>
                      <a:gd name="T28" fmla="*/ 1 w 360"/>
                      <a:gd name="T29" fmla="*/ 3 h 129"/>
                      <a:gd name="T30" fmla="*/ 0 w 360"/>
                      <a:gd name="T31" fmla="*/ 3 h 129"/>
                      <a:gd name="T32" fmla="*/ 0 w 360"/>
                      <a:gd name="T33" fmla="*/ 4 h 129"/>
                      <a:gd name="T34" fmla="*/ 0 w 360"/>
                      <a:gd name="T35" fmla="*/ 5 h 129"/>
                      <a:gd name="T36" fmla="*/ 0 w 360"/>
                      <a:gd name="T37" fmla="*/ 5 h 129"/>
                      <a:gd name="T38" fmla="*/ 0 w 360"/>
                      <a:gd name="T39" fmla="*/ 4 h 129"/>
                      <a:gd name="T40" fmla="*/ 1 w 360"/>
                      <a:gd name="T41" fmla="*/ 4 h 129"/>
                      <a:gd name="T42" fmla="*/ 1 w 360"/>
                      <a:gd name="T43" fmla="*/ 3 h 129"/>
                      <a:gd name="T44" fmla="*/ 1 w 360"/>
                      <a:gd name="T45" fmla="*/ 2 h 129"/>
                      <a:gd name="T46" fmla="*/ 2 w 360"/>
                      <a:gd name="T47" fmla="*/ 2 h 129"/>
                      <a:gd name="T48" fmla="*/ 3 w 360"/>
                      <a:gd name="T49" fmla="*/ 1 h 129"/>
                      <a:gd name="T50" fmla="*/ 4 w 360"/>
                      <a:gd name="T51" fmla="*/ 1 h 129"/>
                      <a:gd name="T52" fmla="*/ 5 w 360"/>
                      <a:gd name="T53" fmla="*/ 0 h 129"/>
                      <a:gd name="T54" fmla="*/ 5 w 360"/>
                      <a:gd name="T55" fmla="*/ 0 h 129"/>
                      <a:gd name="T56" fmla="*/ 6 w 360"/>
                      <a:gd name="T57" fmla="*/ 0 h 129"/>
                      <a:gd name="T58" fmla="*/ 7 w 360"/>
                      <a:gd name="T59" fmla="*/ 0 h 129"/>
                      <a:gd name="T60" fmla="*/ 8 w 360"/>
                      <a:gd name="T61" fmla="*/ 1 h 129"/>
                      <a:gd name="T62" fmla="*/ 9 w 360"/>
                      <a:gd name="T63" fmla="*/ 1 h 129"/>
                      <a:gd name="T64" fmla="*/ 9 w 360"/>
                      <a:gd name="T65" fmla="*/ 2 h 129"/>
                      <a:gd name="T66" fmla="*/ 10 w 360"/>
                      <a:gd name="T67" fmla="*/ 2 h 129"/>
                      <a:gd name="T68" fmla="*/ 10 w 360"/>
                      <a:gd name="T69" fmla="*/ 3 h 129"/>
                      <a:gd name="T70" fmla="*/ 10 w 360"/>
                      <a:gd name="T71" fmla="*/ 4 h 129"/>
                      <a:gd name="T72" fmla="*/ 10 w 360"/>
                      <a:gd name="T73" fmla="*/ 3 h 129"/>
                      <a:gd name="T74" fmla="*/ 10 w 360"/>
                      <a:gd name="T75" fmla="*/ 4 h 129"/>
                      <a:gd name="T76" fmla="*/ 10 w 360"/>
                      <a:gd name="T77" fmla="*/ 4 h 129"/>
                      <a:gd name="T78" fmla="*/ 10 w 360"/>
                      <a:gd name="T79" fmla="*/ 4 h 129"/>
                      <a:gd name="T80" fmla="*/ 10 w 360"/>
                      <a:gd name="T81" fmla="*/ 3 h 129"/>
                      <a:gd name="T82" fmla="*/ 10 w 360"/>
                      <a:gd name="T83" fmla="*/ 3 h 129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360" h="129">
                        <a:moveTo>
                          <a:pt x="353" y="85"/>
                        </a:moveTo>
                        <a:lnTo>
                          <a:pt x="360" y="86"/>
                        </a:lnTo>
                        <a:lnTo>
                          <a:pt x="350" y="60"/>
                        </a:lnTo>
                        <a:lnTo>
                          <a:pt x="333" y="38"/>
                        </a:lnTo>
                        <a:lnTo>
                          <a:pt x="312" y="21"/>
                        </a:lnTo>
                        <a:lnTo>
                          <a:pt x="286" y="10"/>
                        </a:lnTo>
                        <a:lnTo>
                          <a:pt x="256" y="3"/>
                        </a:lnTo>
                        <a:lnTo>
                          <a:pt x="225" y="0"/>
                        </a:lnTo>
                        <a:lnTo>
                          <a:pt x="192" y="0"/>
                        </a:lnTo>
                        <a:lnTo>
                          <a:pt x="160" y="3"/>
                        </a:lnTo>
                        <a:lnTo>
                          <a:pt x="126" y="11"/>
                        </a:lnTo>
                        <a:lnTo>
                          <a:pt x="95" y="20"/>
                        </a:lnTo>
                        <a:lnTo>
                          <a:pt x="67" y="33"/>
                        </a:lnTo>
                        <a:lnTo>
                          <a:pt x="43" y="48"/>
                        </a:lnTo>
                        <a:lnTo>
                          <a:pt x="22" y="66"/>
                        </a:lnTo>
                        <a:lnTo>
                          <a:pt x="8" y="85"/>
                        </a:lnTo>
                        <a:lnTo>
                          <a:pt x="0" y="107"/>
                        </a:lnTo>
                        <a:lnTo>
                          <a:pt x="0" y="129"/>
                        </a:lnTo>
                        <a:lnTo>
                          <a:pt x="7" y="129"/>
                        </a:lnTo>
                        <a:lnTo>
                          <a:pt x="7" y="107"/>
                        </a:lnTo>
                        <a:lnTo>
                          <a:pt x="15" y="87"/>
                        </a:lnTo>
                        <a:lnTo>
                          <a:pt x="30" y="70"/>
                        </a:lnTo>
                        <a:lnTo>
                          <a:pt x="47" y="54"/>
                        </a:lnTo>
                        <a:lnTo>
                          <a:pt x="71" y="39"/>
                        </a:lnTo>
                        <a:lnTo>
                          <a:pt x="98" y="27"/>
                        </a:lnTo>
                        <a:lnTo>
                          <a:pt x="129" y="17"/>
                        </a:lnTo>
                        <a:lnTo>
                          <a:pt x="160" y="10"/>
                        </a:lnTo>
                        <a:lnTo>
                          <a:pt x="192" y="7"/>
                        </a:lnTo>
                        <a:lnTo>
                          <a:pt x="225" y="7"/>
                        </a:lnTo>
                        <a:lnTo>
                          <a:pt x="256" y="10"/>
                        </a:lnTo>
                        <a:lnTo>
                          <a:pt x="283" y="16"/>
                        </a:lnTo>
                        <a:lnTo>
                          <a:pt x="307" y="28"/>
                        </a:lnTo>
                        <a:lnTo>
                          <a:pt x="329" y="43"/>
                        </a:lnTo>
                        <a:lnTo>
                          <a:pt x="343" y="62"/>
                        </a:lnTo>
                        <a:lnTo>
                          <a:pt x="353" y="86"/>
                        </a:lnTo>
                        <a:lnTo>
                          <a:pt x="360" y="87"/>
                        </a:lnTo>
                        <a:lnTo>
                          <a:pt x="353" y="86"/>
                        </a:lnTo>
                        <a:lnTo>
                          <a:pt x="354" y="88"/>
                        </a:lnTo>
                        <a:lnTo>
                          <a:pt x="356" y="89"/>
                        </a:lnTo>
                        <a:lnTo>
                          <a:pt x="359" y="88"/>
                        </a:lnTo>
                        <a:lnTo>
                          <a:pt x="360" y="86"/>
                        </a:lnTo>
                        <a:lnTo>
                          <a:pt x="353" y="8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1" name="未知">
                    <a:extLst>
                      <a:ext uri="{FF2B5EF4-FFF2-40B4-BE49-F238E27FC236}">
                        <a16:creationId xmlns:a16="http://schemas.microsoft.com/office/drawing/2014/main" id="{924E7833-4030-4D23-B693-7EE13A0836A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3" y="148"/>
                    <a:ext cx="43" cy="29"/>
                  </a:xfrm>
                  <a:custGeom>
                    <a:gdLst>
                      <a:gd name="T0" fmla="*/ 7 w 256"/>
                      <a:gd name="T1" fmla="*/ 6 h 144"/>
                      <a:gd name="T2" fmla="*/ 7 w 256"/>
                      <a:gd name="T3" fmla="*/ 6 h 144"/>
                      <a:gd name="T4" fmla="*/ 7 w 256"/>
                      <a:gd name="T5" fmla="*/ 5 h 144"/>
                      <a:gd name="T6" fmla="*/ 7 w 256"/>
                      <a:gd name="T7" fmla="*/ 4 h 144"/>
                      <a:gd name="T8" fmla="*/ 7 w 256"/>
                      <a:gd name="T9" fmla="*/ 3 h 144"/>
                      <a:gd name="T10" fmla="*/ 7 w 256"/>
                      <a:gd name="T11" fmla="*/ 2 h 144"/>
                      <a:gd name="T12" fmla="*/ 6 w 256"/>
                      <a:gd name="T13" fmla="*/ 2 h 144"/>
                      <a:gd name="T14" fmla="*/ 6 w 256"/>
                      <a:gd name="T15" fmla="*/ 1 h 144"/>
                      <a:gd name="T16" fmla="*/ 5 w 256"/>
                      <a:gd name="T17" fmla="*/ 1 h 144"/>
                      <a:gd name="T18" fmla="*/ 4 w 256"/>
                      <a:gd name="T19" fmla="*/ 0 h 144"/>
                      <a:gd name="T20" fmla="*/ 4 w 256"/>
                      <a:gd name="T21" fmla="*/ 0 h 144"/>
                      <a:gd name="T22" fmla="*/ 3 w 256"/>
                      <a:gd name="T23" fmla="*/ 0 h 144"/>
                      <a:gd name="T24" fmla="*/ 3 w 256"/>
                      <a:gd name="T25" fmla="*/ 0 h 144"/>
                      <a:gd name="T26" fmla="*/ 2 w 256"/>
                      <a:gd name="T27" fmla="*/ 0 h 144"/>
                      <a:gd name="T28" fmla="*/ 1 w 256"/>
                      <a:gd name="T29" fmla="*/ 0 h 144"/>
                      <a:gd name="T30" fmla="*/ 1 w 256"/>
                      <a:gd name="T31" fmla="*/ 1 h 144"/>
                      <a:gd name="T32" fmla="*/ 0 w 256"/>
                      <a:gd name="T33" fmla="*/ 1 h 144"/>
                      <a:gd name="T34" fmla="*/ 0 w 256"/>
                      <a:gd name="T35" fmla="*/ 2 h 144"/>
                      <a:gd name="T36" fmla="*/ 0 w 256"/>
                      <a:gd name="T37" fmla="*/ 2 h 144"/>
                      <a:gd name="T38" fmla="*/ 1 w 256"/>
                      <a:gd name="T39" fmla="*/ 1 h 144"/>
                      <a:gd name="T40" fmla="*/ 1 w 256"/>
                      <a:gd name="T41" fmla="*/ 1 h 144"/>
                      <a:gd name="T42" fmla="*/ 1 w 256"/>
                      <a:gd name="T43" fmla="*/ 1 h 144"/>
                      <a:gd name="T44" fmla="*/ 2 w 256"/>
                      <a:gd name="T45" fmla="*/ 0 h 144"/>
                      <a:gd name="T46" fmla="*/ 3 w 256"/>
                      <a:gd name="T47" fmla="*/ 0 h 144"/>
                      <a:gd name="T48" fmla="*/ 3 w 256"/>
                      <a:gd name="T49" fmla="*/ 0 h 144"/>
                      <a:gd name="T50" fmla="*/ 4 w 256"/>
                      <a:gd name="T51" fmla="*/ 0 h 144"/>
                      <a:gd name="T52" fmla="*/ 4 w 256"/>
                      <a:gd name="T53" fmla="*/ 1 h 144"/>
                      <a:gd name="T54" fmla="*/ 5 w 256"/>
                      <a:gd name="T55" fmla="*/ 1 h 144"/>
                      <a:gd name="T56" fmla="*/ 5 w 256"/>
                      <a:gd name="T57" fmla="*/ 1 h 144"/>
                      <a:gd name="T58" fmla="*/ 6 w 256"/>
                      <a:gd name="T59" fmla="*/ 2 h 144"/>
                      <a:gd name="T60" fmla="*/ 6 w 256"/>
                      <a:gd name="T61" fmla="*/ 3 h 144"/>
                      <a:gd name="T62" fmla="*/ 7 w 256"/>
                      <a:gd name="T63" fmla="*/ 3 h 144"/>
                      <a:gd name="T64" fmla="*/ 7 w 256"/>
                      <a:gd name="T65" fmla="*/ 4 h 144"/>
                      <a:gd name="T66" fmla="*/ 7 w 256"/>
                      <a:gd name="T67" fmla="*/ 5 h 144"/>
                      <a:gd name="T68" fmla="*/ 7 w 256"/>
                      <a:gd name="T69" fmla="*/ 6 h 144"/>
                      <a:gd name="T70" fmla="*/ 7 w 256"/>
                      <a:gd name="T71" fmla="*/ 6 h 144"/>
                      <a:gd name="T72" fmla="*/ 7 w 256"/>
                      <a:gd name="T73" fmla="*/ 6 h 144"/>
                      <a:gd name="T74" fmla="*/ 7 w 256"/>
                      <a:gd name="T75" fmla="*/ 6 h 144"/>
                      <a:gd name="T76" fmla="*/ 7 w 256"/>
                      <a:gd name="T77" fmla="*/ 6 h 144"/>
                      <a:gd name="T78" fmla="*/ 7 w 256"/>
                      <a:gd name="T79" fmla="*/ 6 h 144"/>
                      <a:gd name="T80" fmla="*/ 7 w 256"/>
                      <a:gd name="T81" fmla="*/ 6 h 144"/>
                      <a:gd name="T82" fmla="*/ 7 w 256"/>
                      <a:gd name="T83" fmla="*/ 6 h 144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56" h="144">
                        <a:moveTo>
                          <a:pt x="251" y="137"/>
                        </a:moveTo>
                        <a:lnTo>
                          <a:pt x="254" y="140"/>
                        </a:lnTo>
                        <a:lnTo>
                          <a:pt x="256" y="118"/>
                        </a:lnTo>
                        <a:lnTo>
                          <a:pt x="252" y="97"/>
                        </a:lnTo>
                        <a:lnTo>
                          <a:pt x="245" y="77"/>
                        </a:lnTo>
                        <a:lnTo>
                          <a:pt x="233" y="59"/>
                        </a:lnTo>
                        <a:lnTo>
                          <a:pt x="216" y="44"/>
                        </a:lnTo>
                        <a:lnTo>
                          <a:pt x="198" y="29"/>
                        </a:lnTo>
                        <a:lnTo>
                          <a:pt x="177" y="18"/>
                        </a:lnTo>
                        <a:lnTo>
                          <a:pt x="155" y="10"/>
                        </a:lnTo>
                        <a:lnTo>
                          <a:pt x="131" y="3"/>
                        </a:lnTo>
                        <a:lnTo>
                          <a:pt x="108" y="1"/>
                        </a:lnTo>
                        <a:lnTo>
                          <a:pt x="87" y="0"/>
                        </a:lnTo>
                        <a:lnTo>
                          <a:pt x="64" y="3"/>
                        </a:lnTo>
                        <a:lnTo>
                          <a:pt x="45" y="10"/>
                        </a:lnTo>
                        <a:lnTo>
                          <a:pt x="26" y="18"/>
                        </a:lnTo>
                        <a:lnTo>
                          <a:pt x="10" y="33"/>
                        </a:lnTo>
                        <a:lnTo>
                          <a:pt x="0" y="50"/>
                        </a:lnTo>
                        <a:lnTo>
                          <a:pt x="7" y="52"/>
                        </a:lnTo>
                        <a:lnTo>
                          <a:pt x="17" y="37"/>
                        </a:lnTo>
                        <a:lnTo>
                          <a:pt x="31" y="25"/>
                        </a:lnTo>
                        <a:lnTo>
                          <a:pt x="47" y="16"/>
                        </a:lnTo>
                        <a:lnTo>
                          <a:pt x="67" y="10"/>
                        </a:lnTo>
                        <a:lnTo>
                          <a:pt x="87" y="7"/>
                        </a:lnTo>
                        <a:lnTo>
                          <a:pt x="108" y="8"/>
                        </a:lnTo>
                        <a:lnTo>
                          <a:pt x="131" y="10"/>
                        </a:lnTo>
                        <a:lnTo>
                          <a:pt x="153" y="16"/>
                        </a:lnTo>
                        <a:lnTo>
                          <a:pt x="174" y="25"/>
                        </a:lnTo>
                        <a:lnTo>
                          <a:pt x="193" y="35"/>
                        </a:lnTo>
                        <a:lnTo>
                          <a:pt x="211" y="48"/>
                        </a:lnTo>
                        <a:lnTo>
                          <a:pt x="226" y="63"/>
                        </a:lnTo>
                        <a:lnTo>
                          <a:pt x="238" y="79"/>
                        </a:lnTo>
                        <a:lnTo>
                          <a:pt x="245" y="97"/>
                        </a:lnTo>
                        <a:lnTo>
                          <a:pt x="248" y="118"/>
                        </a:lnTo>
                        <a:lnTo>
                          <a:pt x="247" y="140"/>
                        </a:lnTo>
                        <a:lnTo>
                          <a:pt x="251" y="144"/>
                        </a:lnTo>
                        <a:lnTo>
                          <a:pt x="247" y="140"/>
                        </a:lnTo>
                        <a:lnTo>
                          <a:pt x="248" y="143"/>
                        </a:lnTo>
                        <a:lnTo>
                          <a:pt x="251" y="144"/>
                        </a:lnTo>
                        <a:lnTo>
                          <a:pt x="253" y="143"/>
                        </a:lnTo>
                        <a:lnTo>
                          <a:pt x="254" y="140"/>
                        </a:lnTo>
                        <a:lnTo>
                          <a:pt x="251" y="13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2" name="未知">
                    <a:extLst>
                      <a:ext uri="{FF2B5EF4-FFF2-40B4-BE49-F238E27FC236}">
                        <a16:creationId xmlns:a16="http://schemas.microsoft.com/office/drawing/2014/main" id="{2D199305-A7D1-49FD-9692-F2E33D7A402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65" y="176"/>
                    <a:ext cx="21" cy="28"/>
                  </a:xfrm>
                  <a:custGeom>
                    <a:gdLst>
                      <a:gd name="T0" fmla="*/ 3 w 125"/>
                      <a:gd name="T1" fmla="*/ 5 h 141"/>
                      <a:gd name="T2" fmla="*/ 3 w 125"/>
                      <a:gd name="T3" fmla="*/ 6 h 141"/>
                      <a:gd name="T4" fmla="*/ 4 w 125"/>
                      <a:gd name="T5" fmla="*/ 4 h 141"/>
                      <a:gd name="T6" fmla="*/ 4 w 125"/>
                      <a:gd name="T7" fmla="*/ 3 h 141"/>
                      <a:gd name="T8" fmla="*/ 3 w 125"/>
                      <a:gd name="T9" fmla="*/ 3 h 141"/>
                      <a:gd name="T10" fmla="*/ 3 w 125"/>
                      <a:gd name="T11" fmla="*/ 2 h 141"/>
                      <a:gd name="T12" fmla="*/ 2 w 125"/>
                      <a:gd name="T13" fmla="*/ 1 h 141"/>
                      <a:gd name="T14" fmla="*/ 2 w 125"/>
                      <a:gd name="T15" fmla="*/ 0 h 141"/>
                      <a:gd name="T16" fmla="*/ 1 w 125"/>
                      <a:gd name="T17" fmla="*/ 0 h 141"/>
                      <a:gd name="T18" fmla="*/ 0 w 125"/>
                      <a:gd name="T19" fmla="*/ 0 h 141"/>
                      <a:gd name="T20" fmla="*/ 0 w 125"/>
                      <a:gd name="T21" fmla="*/ 0 h 141"/>
                      <a:gd name="T22" fmla="*/ 1 w 125"/>
                      <a:gd name="T23" fmla="*/ 0 h 141"/>
                      <a:gd name="T24" fmla="*/ 2 w 125"/>
                      <a:gd name="T25" fmla="*/ 1 h 141"/>
                      <a:gd name="T26" fmla="*/ 2 w 125"/>
                      <a:gd name="T27" fmla="*/ 1 h 141"/>
                      <a:gd name="T28" fmla="*/ 3 w 125"/>
                      <a:gd name="T29" fmla="*/ 2 h 141"/>
                      <a:gd name="T30" fmla="*/ 3 w 125"/>
                      <a:gd name="T31" fmla="*/ 3 h 141"/>
                      <a:gd name="T32" fmla="*/ 3 w 125"/>
                      <a:gd name="T33" fmla="*/ 3 h 141"/>
                      <a:gd name="T34" fmla="*/ 3 w 125"/>
                      <a:gd name="T35" fmla="*/ 4 h 141"/>
                      <a:gd name="T36" fmla="*/ 3 w 125"/>
                      <a:gd name="T37" fmla="*/ 5 h 141"/>
                      <a:gd name="T38" fmla="*/ 3 w 125"/>
                      <a:gd name="T39" fmla="*/ 6 h 141"/>
                      <a:gd name="T40" fmla="*/ 3 w 125"/>
                      <a:gd name="T41" fmla="*/ 5 h 141"/>
                      <a:gd name="T42" fmla="*/ 3 w 125"/>
                      <a:gd name="T43" fmla="*/ 6 h 141"/>
                      <a:gd name="T44" fmla="*/ 3 w 125"/>
                      <a:gd name="T45" fmla="*/ 6 h 141"/>
                      <a:gd name="T46" fmla="*/ 3 w 125"/>
                      <a:gd name="T47" fmla="*/ 6 h 141"/>
                      <a:gd name="T48" fmla="*/ 3 w 125"/>
                      <a:gd name="T49" fmla="*/ 6 h 141"/>
                      <a:gd name="T50" fmla="*/ 3 w 125"/>
                      <a:gd name="T51" fmla="*/ 5 h 141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25" h="141">
                        <a:moveTo>
                          <a:pt x="115" y="135"/>
                        </a:moveTo>
                        <a:lnTo>
                          <a:pt x="118" y="139"/>
                        </a:lnTo>
                        <a:lnTo>
                          <a:pt x="125" y="113"/>
                        </a:lnTo>
                        <a:lnTo>
                          <a:pt x="125" y="87"/>
                        </a:lnTo>
                        <a:lnTo>
                          <a:pt x="118" y="63"/>
                        </a:lnTo>
                        <a:lnTo>
                          <a:pt x="106" y="41"/>
                        </a:lnTo>
                        <a:lnTo>
                          <a:pt x="86" y="21"/>
                        </a:lnTo>
                        <a:lnTo>
                          <a:pt x="61" y="9"/>
                        </a:lnTo>
                        <a:lnTo>
                          <a:pt x="32" y="1"/>
                        </a:lnTo>
                        <a:lnTo>
                          <a:pt x="0" y="0"/>
                        </a:lnTo>
                        <a:lnTo>
                          <a:pt x="0" y="7"/>
                        </a:lnTo>
                        <a:lnTo>
                          <a:pt x="32" y="8"/>
                        </a:lnTo>
                        <a:lnTo>
                          <a:pt x="58" y="15"/>
                        </a:lnTo>
                        <a:lnTo>
                          <a:pt x="81" y="28"/>
                        </a:lnTo>
                        <a:lnTo>
                          <a:pt x="99" y="45"/>
                        </a:lnTo>
                        <a:lnTo>
                          <a:pt x="111" y="65"/>
                        </a:lnTo>
                        <a:lnTo>
                          <a:pt x="118" y="87"/>
                        </a:lnTo>
                        <a:lnTo>
                          <a:pt x="118" y="113"/>
                        </a:lnTo>
                        <a:lnTo>
                          <a:pt x="111" y="137"/>
                        </a:lnTo>
                        <a:lnTo>
                          <a:pt x="115" y="141"/>
                        </a:lnTo>
                        <a:lnTo>
                          <a:pt x="111" y="137"/>
                        </a:lnTo>
                        <a:lnTo>
                          <a:pt x="111" y="140"/>
                        </a:lnTo>
                        <a:lnTo>
                          <a:pt x="113" y="141"/>
                        </a:lnTo>
                        <a:lnTo>
                          <a:pt x="117" y="141"/>
                        </a:lnTo>
                        <a:lnTo>
                          <a:pt x="118" y="139"/>
                        </a:lnTo>
                        <a:lnTo>
                          <a:pt x="115" y="13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3" name="未知">
                    <a:extLst>
                      <a:ext uri="{FF2B5EF4-FFF2-40B4-BE49-F238E27FC236}">
                        <a16:creationId xmlns:a16="http://schemas.microsoft.com/office/drawing/2014/main" id="{9AECA1A3-1C40-462E-80ED-E886946A54F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4" y="203"/>
                    <a:ext cx="17" cy="29"/>
                  </a:xfrm>
                  <a:custGeom>
                    <a:gdLst>
                      <a:gd name="T0" fmla="*/ 2 w 101"/>
                      <a:gd name="T1" fmla="*/ 6 h 148"/>
                      <a:gd name="T2" fmla="*/ 2 w 101"/>
                      <a:gd name="T3" fmla="*/ 6 h 148"/>
                      <a:gd name="T4" fmla="*/ 3 w 101"/>
                      <a:gd name="T5" fmla="*/ 5 h 148"/>
                      <a:gd name="T6" fmla="*/ 3 w 101"/>
                      <a:gd name="T7" fmla="*/ 4 h 148"/>
                      <a:gd name="T8" fmla="*/ 3 w 101"/>
                      <a:gd name="T9" fmla="*/ 3 h 148"/>
                      <a:gd name="T10" fmla="*/ 3 w 101"/>
                      <a:gd name="T11" fmla="*/ 2 h 148"/>
                      <a:gd name="T12" fmla="*/ 2 w 101"/>
                      <a:gd name="T13" fmla="*/ 1 h 148"/>
                      <a:gd name="T14" fmla="*/ 2 w 101"/>
                      <a:gd name="T15" fmla="*/ 0 h 148"/>
                      <a:gd name="T16" fmla="*/ 1 w 101"/>
                      <a:gd name="T17" fmla="*/ 0 h 148"/>
                      <a:gd name="T18" fmla="*/ 0 w 101"/>
                      <a:gd name="T19" fmla="*/ 0 h 148"/>
                      <a:gd name="T20" fmla="*/ 0 w 101"/>
                      <a:gd name="T21" fmla="*/ 0 h 148"/>
                      <a:gd name="T22" fmla="*/ 1 w 101"/>
                      <a:gd name="T23" fmla="*/ 0 h 148"/>
                      <a:gd name="T24" fmla="*/ 2 w 101"/>
                      <a:gd name="T25" fmla="*/ 1 h 148"/>
                      <a:gd name="T26" fmla="*/ 2 w 101"/>
                      <a:gd name="T27" fmla="*/ 1 h 148"/>
                      <a:gd name="T28" fmla="*/ 2 w 101"/>
                      <a:gd name="T29" fmla="*/ 2 h 148"/>
                      <a:gd name="T30" fmla="*/ 3 w 101"/>
                      <a:gd name="T31" fmla="*/ 3 h 148"/>
                      <a:gd name="T32" fmla="*/ 3 w 101"/>
                      <a:gd name="T33" fmla="*/ 4 h 148"/>
                      <a:gd name="T34" fmla="*/ 3 w 101"/>
                      <a:gd name="T35" fmla="*/ 5 h 148"/>
                      <a:gd name="T36" fmla="*/ 2 w 101"/>
                      <a:gd name="T37" fmla="*/ 5 h 148"/>
                      <a:gd name="T38" fmla="*/ 2 w 101"/>
                      <a:gd name="T39" fmla="*/ 5 h 148"/>
                      <a:gd name="T40" fmla="*/ 2 w 101"/>
                      <a:gd name="T41" fmla="*/ 5 h 148"/>
                      <a:gd name="T42" fmla="*/ 2 w 101"/>
                      <a:gd name="T43" fmla="*/ 5 h 148"/>
                      <a:gd name="T44" fmla="*/ 2 w 101"/>
                      <a:gd name="T45" fmla="*/ 5 h 148"/>
                      <a:gd name="T46" fmla="*/ 2 w 101"/>
                      <a:gd name="T47" fmla="*/ 6 h 148"/>
                      <a:gd name="T48" fmla="*/ 2 w 101"/>
                      <a:gd name="T49" fmla="*/ 6 h 148"/>
                      <a:gd name="T50" fmla="*/ 2 w 101"/>
                      <a:gd name="T51" fmla="*/ 6 h 148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00" h="148">
                        <a:moveTo>
                          <a:pt x="81" y="148"/>
                        </a:moveTo>
                        <a:lnTo>
                          <a:pt x="83" y="146"/>
                        </a:lnTo>
                        <a:lnTo>
                          <a:pt x="95" y="128"/>
                        </a:lnTo>
                        <a:lnTo>
                          <a:pt x="101" y="104"/>
                        </a:lnTo>
                        <a:lnTo>
                          <a:pt x="100" y="80"/>
                        </a:lnTo>
                        <a:lnTo>
                          <a:pt x="93" y="54"/>
                        </a:lnTo>
                        <a:lnTo>
                          <a:pt x="80" y="31"/>
                        </a:lnTo>
                        <a:lnTo>
                          <a:pt x="59" y="12"/>
                        </a:lnTo>
                        <a:lnTo>
                          <a:pt x="32" y="1"/>
                        </a:lnTo>
                        <a:lnTo>
                          <a:pt x="0" y="0"/>
                        </a:lnTo>
                        <a:lnTo>
                          <a:pt x="0" y="6"/>
                        </a:lnTo>
                        <a:lnTo>
                          <a:pt x="32" y="8"/>
                        </a:lnTo>
                        <a:lnTo>
                          <a:pt x="55" y="18"/>
                        </a:lnTo>
                        <a:lnTo>
                          <a:pt x="73" y="35"/>
                        </a:lnTo>
                        <a:lnTo>
                          <a:pt x="86" y="56"/>
                        </a:lnTo>
                        <a:lnTo>
                          <a:pt x="93" y="80"/>
                        </a:lnTo>
                        <a:lnTo>
                          <a:pt x="94" y="104"/>
                        </a:lnTo>
                        <a:lnTo>
                          <a:pt x="88" y="125"/>
                        </a:lnTo>
                        <a:lnTo>
                          <a:pt x="79" y="141"/>
                        </a:lnTo>
                        <a:lnTo>
                          <a:pt x="81" y="139"/>
                        </a:lnTo>
                        <a:lnTo>
                          <a:pt x="79" y="141"/>
                        </a:lnTo>
                        <a:lnTo>
                          <a:pt x="79" y="144"/>
                        </a:lnTo>
                        <a:lnTo>
                          <a:pt x="80" y="145"/>
                        </a:lnTo>
                        <a:lnTo>
                          <a:pt x="81" y="146"/>
                        </a:lnTo>
                        <a:lnTo>
                          <a:pt x="83" y="146"/>
                        </a:lnTo>
                        <a:lnTo>
                          <a:pt x="81" y="14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4" name="未知">
                    <a:extLst>
                      <a:ext uri="{FF2B5EF4-FFF2-40B4-BE49-F238E27FC236}">
                        <a16:creationId xmlns:a16="http://schemas.microsoft.com/office/drawing/2014/main" id="{480F62CE-FBE1-445D-8980-DD6D7312A85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1" y="149"/>
                    <a:ext cx="170" cy="83"/>
                  </a:xfrm>
                  <a:custGeom>
                    <a:gdLst>
                      <a:gd name="T0" fmla="*/ 28 w 1018"/>
                      <a:gd name="T1" fmla="*/ 16 h 413"/>
                      <a:gd name="T2" fmla="*/ 28 w 1018"/>
                      <a:gd name="T3" fmla="*/ 14 h 413"/>
                      <a:gd name="T4" fmla="*/ 28 w 1018"/>
                      <a:gd name="T5" fmla="*/ 12 h 413"/>
                      <a:gd name="T6" fmla="*/ 27 w 1018"/>
                      <a:gd name="T7" fmla="*/ 11 h 413"/>
                      <a:gd name="T8" fmla="*/ 26 w 1018"/>
                      <a:gd name="T9" fmla="*/ 10 h 413"/>
                      <a:gd name="T10" fmla="*/ 26 w 1018"/>
                      <a:gd name="T11" fmla="*/ 8 h 413"/>
                      <a:gd name="T12" fmla="*/ 25 w 1018"/>
                      <a:gd name="T13" fmla="*/ 6 h 413"/>
                      <a:gd name="T14" fmla="*/ 23 w 1018"/>
                      <a:gd name="T15" fmla="*/ 6 h 413"/>
                      <a:gd name="T16" fmla="*/ 23 w 1018"/>
                      <a:gd name="T17" fmla="*/ 5 h 413"/>
                      <a:gd name="T18" fmla="*/ 22 w 1018"/>
                      <a:gd name="T19" fmla="*/ 3 h 413"/>
                      <a:gd name="T20" fmla="*/ 21 w 1018"/>
                      <a:gd name="T21" fmla="*/ 2 h 413"/>
                      <a:gd name="T22" fmla="*/ 20 w 1018"/>
                      <a:gd name="T23" fmla="*/ 1 h 413"/>
                      <a:gd name="T24" fmla="*/ 19 w 1018"/>
                      <a:gd name="T25" fmla="*/ 0 h 413"/>
                      <a:gd name="T26" fmla="*/ 18 w 1018"/>
                      <a:gd name="T27" fmla="*/ 0 h 413"/>
                      <a:gd name="T28" fmla="*/ 17 w 1018"/>
                      <a:gd name="T29" fmla="*/ 0 h 413"/>
                      <a:gd name="T30" fmla="*/ 16 w 1018"/>
                      <a:gd name="T31" fmla="*/ 1 h 413"/>
                      <a:gd name="T32" fmla="*/ 15 w 1018"/>
                      <a:gd name="T33" fmla="*/ 2 h 413"/>
                      <a:gd name="T34" fmla="*/ 14 w 1018"/>
                      <a:gd name="T35" fmla="*/ 2 h 413"/>
                      <a:gd name="T36" fmla="*/ 13 w 1018"/>
                      <a:gd name="T37" fmla="*/ 2 h 413"/>
                      <a:gd name="T38" fmla="*/ 12 w 1018"/>
                      <a:gd name="T39" fmla="*/ 3 h 413"/>
                      <a:gd name="T40" fmla="*/ 12 w 1018"/>
                      <a:gd name="T41" fmla="*/ 4 h 413"/>
                      <a:gd name="T42" fmla="*/ 11 w 1018"/>
                      <a:gd name="T43" fmla="*/ 5 h 413"/>
                      <a:gd name="T44" fmla="*/ 10 w 1018"/>
                      <a:gd name="T45" fmla="*/ 6 h 413"/>
                      <a:gd name="T46" fmla="*/ 10 w 1018"/>
                      <a:gd name="T47" fmla="*/ 6 h 413"/>
                      <a:gd name="T48" fmla="*/ 9 w 1018"/>
                      <a:gd name="T49" fmla="*/ 6 h 413"/>
                      <a:gd name="T50" fmla="*/ 7 w 1018"/>
                      <a:gd name="T51" fmla="*/ 6 h 413"/>
                      <a:gd name="T52" fmla="*/ 5 w 1018"/>
                      <a:gd name="T53" fmla="*/ 7 h 413"/>
                      <a:gd name="T54" fmla="*/ 4 w 1018"/>
                      <a:gd name="T55" fmla="*/ 8 h 413"/>
                      <a:gd name="T56" fmla="*/ 3 w 1018"/>
                      <a:gd name="T57" fmla="*/ 9 h 413"/>
                      <a:gd name="T58" fmla="*/ 3 w 1018"/>
                      <a:gd name="T59" fmla="*/ 11 h 413"/>
                      <a:gd name="T60" fmla="*/ 3 w 1018"/>
                      <a:gd name="T61" fmla="*/ 12 h 413"/>
                      <a:gd name="T62" fmla="*/ 3 w 1018"/>
                      <a:gd name="T63" fmla="*/ 14 h 413"/>
                      <a:gd name="T64" fmla="*/ 3 w 1018"/>
                      <a:gd name="T65" fmla="*/ 14 h 413"/>
                      <a:gd name="T66" fmla="*/ 2 w 1018"/>
                      <a:gd name="T67" fmla="*/ 15 h 413"/>
                      <a:gd name="T68" fmla="*/ 1 w 1018"/>
                      <a:gd name="T69" fmla="*/ 15 h 413"/>
                      <a:gd name="T70" fmla="*/ 0 w 1018"/>
                      <a:gd name="T71" fmla="*/ 16 h 413"/>
                      <a:gd name="T72" fmla="*/ 28 w 1018"/>
                      <a:gd name="T73" fmla="*/ 17 h 413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1018" h="412">
                        <a:moveTo>
                          <a:pt x="1001" y="413"/>
                        </a:moveTo>
                        <a:lnTo>
                          <a:pt x="1012" y="396"/>
                        </a:lnTo>
                        <a:lnTo>
                          <a:pt x="1018" y="373"/>
                        </a:lnTo>
                        <a:lnTo>
                          <a:pt x="1016" y="349"/>
                        </a:lnTo>
                        <a:lnTo>
                          <a:pt x="1009" y="324"/>
                        </a:lnTo>
                        <a:lnTo>
                          <a:pt x="996" y="302"/>
                        </a:lnTo>
                        <a:lnTo>
                          <a:pt x="977" y="284"/>
                        </a:lnTo>
                        <a:lnTo>
                          <a:pt x="952" y="273"/>
                        </a:lnTo>
                        <a:lnTo>
                          <a:pt x="920" y="272"/>
                        </a:lnTo>
                        <a:lnTo>
                          <a:pt x="927" y="247"/>
                        </a:lnTo>
                        <a:lnTo>
                          <a:pt x="927" y="221"/>
                        </a:lnTo>
                        <a:lnTo>
                          <a:pt x="920" y="198"/>
                        </a:lnTo>
                        <a:lnTo>
                          <a:pt x="908" y="177"/>
                        </a:lnTo>
                        <a:lnTo>
                          <a:pt x="888" y="159"/>
                        </a:lnTo>
                        <a:lnTo>
                          <a:pt x="865" y="146"/>
                        </a:lnTo>
                        <a:lnTo>
                          <a:pt x="837" y="138"/>
                        </a:lnTo>
                        <a:lnTo>
                          <a:pt x="805" y="137"/>
                        </a:lnTo>
                        <a:lnTo>
                          <a:pt x="806" y="115"/>
                        </a:lnTo>
                        <a:lnTo>
                          <a:pt x="802" y="94"/>
                        </a:lnTo>
                        <a:lnTo>
                          <a:pt x="795" y="75"/>
                        </a:lnTo>
                        <a:lnTo>
                          <a:pt x="783" y="58"/>
                        </a:lnTo>
                        <a:lnTo>
                          <a:pt x="768" y="43"/>
                        </a:lnTo>
                        <a:lnTo>
                          <a:pt x="750" y="29"/>
                        </a:lnTo>
                        <a:lnTo>
                          <a:pt x="729" y="18"/>
                        </a:lnTo>
                        <a:lnTo>
                          <a:pt x="708" y="10"/>
                        </a:lnTo>
                        <a:lnTo>
                          <a:pt x="685" y="4"/>
                        </a:lnTo>
                        <a:lnTo>
                          <a:pt x="662" y="1"/>
                        </a:lnTo>
                        <a:lnTo>
                          <a:pt x="641" y="0"/>
                        </a:lnTo>
                        <a:lnTo>
                          <a:pt x="619" y="4"/>
                        </a:lnTo>
                        <a:lnTo>
                          <a:pt x="600" y="10"/>
                        </a:lnTo>
                        <a:lnTo>
                          <a:pt x="582" y="18"/>
                        </a:lnTo>
                        <a:lnTo>
                          <a:pt x="568" y="32"/>
                        </a:lnTo>
                        <a:lnTo>
                          <a:pt x="557" y="48"/>
                        </a:lnTo>
                        <a:lnTo>
                          <a:pt x="540" y="45"/>
                        </a:lnTo>
                        <a:lnTo>
                          <a:pt x="522" y="44"/>
                        </a:lnTo>
                        <a:lnTo>
                          <a:pt x="506" y="46"/>
                        </a:lnTo>
                        <a:lnTo>
                          <a:pt x="488" y="50"/>
                        </a:lnTo>
                        <a:lnTo>
                          <a:pt x="471" y="57"/>
                        </a:lnTo>
                        <a:lnTo>
                          <a:pt x="455" y="64"/>
                        </a:lnTo>
                        <a:lnTo>
                          <a:pt x="440" y="74"/>
                        </a:lnTo>
                        <a:lnTo>
                          <a:pt x="426" y="83"/>
                        </a:lnTo>
                        <a:lnTo>
                          <a:pt x="412" y="95"/>
                        </a:lnTo>
                        <a:lnTo>
                          <a:pt x="400" y="106"/>
                        </a:lnTo>
                        <a:lnTo>
                          <a:pt x="390" y="117"/>
                        </a:lnTo>
                        <a:lnTo>
                          <a:pt x="381" y="129"/>
                        </a:lnTo>
                        <a:lnTo>
                          <a:pt x="374" y="140"/>
                        </a:lnTo>
                        <a:lnTo>
                          <a:pt x="369" y="150"/>
                        </a:lnTo>
                        <a:lnTo>
                          <a:pt x="366" y="160"/>
                        </a:lnTo>
                        <a:lnTo>
                          <a:pt x="366" y="167"/>
                        </a:lnTo>
                        <a:lnTo>
                          <a:pt x="319" y="161"/>
                        </a:lnTo>
                        <a:lnTo>
                          <a:pt x="278" y="159"/>
                        </a:lnTo>
                        <a:lnTo>
                          <a:pt x="241" y="160"/>
                        </a:lnTo>
                        <a:lnTo>
                          <a:pt x="209" y="165"/>
                        </a:lnTo>
                        <a:lnTo>
                          <a:pt x="182" y="174"/>
                        </a:lnTo>
                        <a:lnTo>
                          <a:pt x="158" y="184"/>
                        </a:lnTo>
                        <a:lnTo>
                          <a:pt x="138" y="197"/>
                        </a:lnTo>
                        <a:lnTo>
                          <a:pt x="123" y="212"/>
                        </a:lnTo>
                        <a:lnTo>
                          <a:pt x="110" y="229"/>
                        </a:lnTo>
                        <a:lnTo>
                          <a:pt x="101" y="247"/>
                        </a:lnTo>
                        <a:lnTo>
                          <a:pt x="97" y="265"/>
                        </a:lnTo>
                        <a:lnTo>
                          <a:pt x="94" y="284"/>
                        </a:lnTo>
                        <a:lnTo>
                          <a:pt x="95" y="303"/>
                        </a:lnTo>
                        <a:lnTo>
                          <a:pt x="99" y="322"/>
                        </a:lnTo>
                        <a:lnTo>
                          <a:pt x="105" y="340"/>
                        </a:lnTo>
                        <a:lnTo>
                          <a:pt x="113" y="357"/>
                        </a:lnTo>
                        <a:lnTo>
                          <a:pt x="93" y="358"/>
                        </a:lnTo>
                        <a:lnTo>
                          <a:pt x="74" y="362"/>
                        </a:lnTo>
                        <a:lnTo>
                          <a:pt x="56" y="366"/>
                        </a:lnTo>
                        <a:lnTo>
                          <a:pt x="39" y="372"/>
                        </a:lnTo>
                        <a:lnTo>
                          <a:pt x="25" y="381"/>
                        </a:lnTo>
                        <a:lnTo>
                          <a:pt x="13" y="390"/>
                        </a:lnTo>
                        <a:lnTo>
                          <a:pt x="4" y="401"/>
                        </a:lnTo>
                        <a:lnTo>
                          <a:pt x="0" y="413"/>
                        </a:lnTo>
                        <a:lnTo>
                          <a:pt x="1001" y="413"/>
                        </a:lnTo>
                        <a:close/>
                      </a:path>
                    </a:pathLst>
                  </a:custGeom>
                  <a:solidFill>
                    <a:srgbClr val="E5E5E5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5" name="未知">
                    <a:extLst>
                      <a:ext uri="{FF2B5EF4-FFF2-40B4-BE49-F238E27FC236}">
                        <a16:creationId xmlns:a16="http://schemas.microsoft.com/office/drawing/2014/main" id="{25C1F6A5-B3AD-4661-A7C4-9922D354485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4" y="203"/>
                    <a:ext cx="17" cy="29"/>
                  </a:xfrm>
                  <a:custGeom>
                    <a:gdLst>
                      <a:gd name="T0" fmla="*/ 0 w 105"/>
                      <a:gd name="T1" fmla="*/ 0 h 146"/>
                      <a:gd name="T2" fmla="*/ 0 w 105"/>
                      <a:gd name="T3" fmla="*/ 0 h 146"/>
                      <a:gd name="T4" fmla="*/ 1 w 105"/>
                      <a:gd name="T5" fmla="*/ 0 h 146"/>
                      <a:gd name="T6" fmla="*/ 2 w 105"/>
                      <a:gd name="T7" fmla="*/ 1 h 146"/>
                      <a:gd name="T8" fmla="*/ 2 w 105"/>
                      <a:gd name="T9" fmla="*/ 1 h 146"/>
                      <a:gd name="T10" fmla="*/ 2 w 105"/>
                      <a:gd name="T11" fmla="*/ 2 h 146"/>
                      <a:gd name="T12" fmla="*/ 3 w 105"/>
                      <a:gd name="T13" fmla="*/ 3 h 146"/>
                      <a:gd name="T14" fmla="*/ 3 w 105"/>
                      <a:gd name="T15" fmla="*/ 4 h 146"/>
                      <a:gd name="T16" fmla="*/ 2 w 105"/>
                      <a:gd name="T17" fmla="*/ 5 h 146"/>
                      <a:gd name="T18" fmla="*/ 2 w 105"/>
                      <a:gd name="T19" fmla="*/ 6 h 146"/>
                      <a:gd name="T20" fmla="*/ 2 w 105"/>
                      <a:gd name="T21" fmla="*/ 6 h 146"/>
                      <a:gd name="T22" fmla="*/ 3 w 105"/>
                      <a:gd name="T23" fmla="*/ 5 h 146"/>
                      <a:gd name="T24" fmla="*/ 3 w 105"/>
                      <a:gd name="T25" fmla="*/ 4 h 146"/>
                      <a:gd name="T26" fmla="*/ 3 w 105"/>
                      <a:gd name="T27" fmla="*/ 3 h 146"/>
                      <a:gd name="T28" fmla="*/ 3 w 105"/>
                      <a:gd name="T29" fmla="*/ 2 h 146"/>
                      <a:gd name="T30" fmla="*/ 2 w 105"/>
                      <a:gd name="T31" fmla="*/ 1 h 146"/>
                      <a:gd name="T32" fmla="*/ 2 w 105"/>
                      <a:gd name="T33" fmla="*/ 0 h 146"/>
                      <a:gd name="T34" fmla="*/ 1 w 105"/>
                      <a:gd name="T35" fmla="*/ 0 h 146"/>
                      <a:gd name="T36" fmla="*/ 0 w 105"/>
                      <a:gd name="T37" fmla="*/ 0 h 146"/>
                      <a:gd name="T38" fmla="*/ 0 w 105"/>
                      <a:gd name="T39" fmla="*/ 0 h 146"/>
                      <a:gd name="T40" fmla="*/ 0 w 105"/>
                      <a:gd name="T41" fmla="*/ 0 h 146"/>
                      <a:gd name="T42" fmla="*/ 0 w 105"/>
                      <a:gd name="T43" fmla="*/ 0 h 146"/>
                      <a:gd name="T44" fmla="*/ 0 w 105"/>
                      <a:gd name="T45" fmla="*/ 0 h 146"/>
                      <a:gd name="T46" fmla="*/ 0 w 105"/>
                      <a:gd name="T47" fmla="*/ 0 h 146"/>
                      <a:gd name="T48" fmla="*/ 0 w 105"/>
                      <a:gd name="T49" fmla="*/ 0 h 146"/>
                      <a:gd name="T50" fmla="*/ 0 w 105"/>
                      <a:gd name="T51" fmla="*/ 0 h 14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05" h="146">
                        <a:moveTo>
                          <a:pt x="0" y="2"/>
                        </a:moveTo>
                        <a:lnTo>
                          <a:pt x="4" y="6"/>
                        </a:lnTo>
                        <a:lnTo>
                          <a:pt x="36" y="8"/>
                        </a:lnTo>
                        <a:lnTo>
                          <a:pt x="59" y="18"/>
                        </a:lnTo>
                        <a:lnTo>
                          <a:pt x="77" y="35"/>
                        </a:lnTo>
                        <a:lnTo>
                          <a:pt x="90" y="56"/>
                        </a:lnTo>
                        <a:lnTo>
                          <a:pt x="97" y="80"/>
                        </a:lnTo>
                        <a:lnTo>
                          <a:pt x="98" y="104"/>
                        </a:lnTo>
                        <a:lnTo>
                          <a:pt x="92" y="125"/>
                        </a:lnTo>
                        <a:lnTo>
                          <a:pt x="83" y="141"/>
                        </a:lnTo>
                        <a:lnTo>
                          <a:pt x="87" y="146"/>
                        </a:lnTo>
                        <a:lnTo>
                          <a:pt x="99" y="128"/>
                        </a:lnTo>
                        <a:lnTo>
                          <a:pt x="105" y="104"/>
                        </a:lnTo>
                        <a:lnTo>
                          <a:pt x="104" y="80"/>
                        </a:lnTo>
                        <a:lnTo>
                          <a:pt x="97" y="54"/>
                        </a:lnTo>
                        <a:lnTo>
                          <a:pt x="84" y="31"/>
                        </a:lnTo>
                        <a:lnTo>
                          <a:pt x="63" y="12"/>
                        </a:lnTo>
                        <a:lnTo>
                          <a:pt x="36" y="1"/>
                        </a:lnTo>
                        <a:lnTo>
                          <a:pt x="4" y="0"/>
                        </a:lnTo>
                        <a:lnTo>
                          <a:pt x="7" y="4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5"/>
                        </a:lnTo>
                        <a:lnTo>
                          <a:pt x="4" y="6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6" name="未知">
                    <a:extLst>
                      <a:ext uri="{FF2B5EF4-FFF2-40B4-BE49-F238E27FC236}">
                        <a16:creationId xmlns:a16="http://schemas.microsoft.com/office/drawing/2014/main" id="{688EF7BC-B93B-4126-BA6F-4A6B1A3C360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65" y="176"/>
                    <a:ext cx="21" cy="28"/>
                  </a:xfrm>
                  <a:custGeom>
                    <a:gdLst>
                      <a:gd name="T0" fmla="*/ 0 w 129"/>
                      <a:gd name="T1" fmla="*/ 0 h 139"/>
                      <a:gd name="T2" fmla="*/ 0 w 129"/>
                      <a:gd name="T3" fmla="*/ 0 h 139"/>
                      <a:gd name="T4" fmla="*/ 1 w 129"/>
                      <a:gd name="T5" fmla="*/ 0 h 139"/>
                      <a:gd name="T6" fmla="*/ 2 w 129"/>
                      <a:gd name="T7" fmla="*/ 1 h 139"/>
                      <a:gd name="T8" fmla="*/ 2 w 129"/>
                      <a:gd name="T9" fmla="*/ 1 h 139"/>
                      <a:gd name="T10" fmla="*/ 3 w 129"/>
                      <a:gd name="T11" fmla="*/ 2 h 139"/>
                      <a:gd name="T12" fmla="*/ 3 w 129"/>
                      <a:gd name="T13" fmla="*/ 3 h 139"/>
                      <a:gd name="T14" fmla="*/ 3 w 129"/>
                      <a:gd name="T15" fmla="*/ 4 h 139"/>
                      <a:gd name="T16" fmla="*/ 3 w 129"/>
                      <a:gd name="T17" fmla="*/ 5 h 139"/>
                      <a:gd name="T18" fmla="*/ 3 w 129"/>
                      <a:gd name="T19" fmla="*/ 6 h 139"/>
                      <a:gd name="T20" fmla="*/ 3 w 129"/>
                      <a:gd name="T21" fmla="*/ 6 h 139"/>
                      <a:gd name="T22" fmla="*/ 3 w 129"/>
                      <a:gd name="T23" fmla="*/ 5 h 139"/>
                      <a:gd name="T24" fmla="*/ 3 w 129"/>
                      <a:gd name="T25" fmla="*/ 4 h 139"/>
                      <a:gd name="T26" fmla="*/ 3 w 129"/>
                      <a:gd name="T27" fmla="*/ 3 h 139"/>
                      <a:gd name="T28" fmla="*/ 3 w 129"/>
                      <a:gd name="T29" fmla="*/ 2 h 139"/>
                      <a:gd name="T30" fmla="*/ 2 w 129"/>
                      <a:gd name="T31" fmla="*/ 1 h 139"/>
                      <a:gd name="T32" fmla="*/ 2 w 129"/>
                      <a:gd name="T33" fmla="*/ 0 h 139"/>
                      <a:gd name="T34" fmla="*/ 1 w 129"/>
                      <a:gd name="T35" fmla="*/ 0 h 139"/>
                      <a:gd name="T36" fmla="*/ 0 w 129"/>
                      <a:gd name="T37" fmla="*/ 0 h 139"/>
                      <a:gd name="T38" fmla="*/ 0 w 129"/>
                      <a:gd name="T39" fmla="*/ 0 h 139"/>
                      <a:gd name="T40" fmla="*/ 0 w 129"/>
                      <a:gd name="T41" fmla="*/ 0 h 139"/>
                      <a:gd name="T42" fmla="*/ 0 w 129"/>
                      <a:gd name="T43" fmla="*/ 0 h 139"/>
                      <a:gd name="T44" fmla="*/ 0 w 129"/>
                      <a:gd name="T45" fmla="*/ 0 h 139"/>
                      <a:gd name="T46" fmla="*/ 0 w 129"/>
                      <a:gd name="T47" fmla="*/ 0 h 139"/>
                      <a:gd name="T48" fmla="*/ 0 w 129"/>
                      <a:gd name="T49" fmla="*/ 0 h 139"/>
                      <a:gd name="T50" fmla="*/ 0 w 129"/>
                      <a:gd name="T51" fmla="*/ 0 h 139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29" h="139">
                        <a:moveTo>
                          <a:pt x="0" y="3"/>
                        </a:moveTo>
                        <a:lnTo>
                          <a:pt x="4" y="7"/>
                        </a:lnTo>
                        <a:lnTo>
                          <a:pt x="36" y="8"/>
                        </a:lnTo>
                        <a:lnTo>
                          <a:pt x="62" y="15"/>
                        </a:lnTo>
                        <a:lnTo>
                          <a:pt x="85" y="28"/>
                        </a:lnTo>
                        <a:lnTo>
                          <a:pt x="103" y="45"/>
                        </a:lnTo>
                        <a:lnTo>
                          <a:pt x="115" y="65"/>
                        </a:lnTo>
                        <a:lnTo>
                          <a:pt x="122" y="87"/>
                        </a:lnTo>
                        <a:lnTo>
                          <a:pt x="122" y="113"/>
                        </a:lnTo>
                        <a:lnTo>
                          <a:pt x="115" y="137"/>
                        </a:lnTo>
                        <a:lnTo>
                          <a:pt x="122" y="139"/>
                        </a:lnTo>
                        <a:lnTo>
                          <a:pt x="129" y="113"/>
                        </a:lnTo>
                        <a:lnTo>
                          <a:pt x="129" y="87"/>
                        </a:lnTo>
                        <a:lnTo>
                          <a:pt x="122" y="63"/>
                        </a:lnTo>
                        <a:lnTo>
                          <a:pt x="110" y="41"/>
                        </a:lnTo>
                        <a:lnTo>
                          <a:pt x="90" y="21"/>
                        </a:lnTo>
                        <a:lnTo>
                          <a:pt x="65" y="9"/>
                        </a:lnTo>
                        <a:lnTo>
                          <a:pt x="36" y="1"/>
                        </a:lnTo>
                        <a:lnTo>
                          <a:pt x="4" y="0"/>
                        </a:lnTo>
                        <a:lnTo>
                          <a:pt x="7" y="3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6"/>
                        </a:lnTo>
                        <a:lnTo>
                          <a:pt x="4" y="7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7" name="未知">
                    <a:extLst>
                      <a:ext uri="{FF2B5EF4-FFF2-40B4-BE49-F238E27FC236}">
                        <a16:creationId xmlns:a16="http://schemas.microsoft.com/office/drawing/2014/main" id="{281B7FC5-020D-4DF4-B251-FF9A26ADFA5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3" y="148"/>
                    <a:ext cx="43" cy="28"/>
                  </a:xfrm>
                  <a:custGeom>
                    <a:gdLst>
                      <a:gd name="T0" fmla="*/ 0 w 256"/>
                      <a:gd name="T1" fmla="*/ 2 h 140"/>
                      <a:gd name="T2" fmla="*/ 0 w 256"/>
                      <a:gd name="T3" fmla="*/ 2 h 140"/>
                      <a:gd name="T4" fmla="*/ 1 w 256"/>
                      <a:gd name="T5" fmla="*/ 1 h 140"/>
                      <a:gd name="T6" fmla="*/ 1 w 256"/>
                      <a:gd name="T7" fmla="*/ 1 h 140"/>
                      <a:gd name="T8" fmla="*/ 1 w 256"/>
                      <a:gd name="T9" fmla="*/ 1 h 140"/>
                      <a:gd name="T10" fmla="*/ 2 w 256"/>
                      <a:gd name="T11" fmla="*/ 0 h 140"/>
                      <a:gd name="T12" fmla="*/ 3 w 256"/>
                      <a:gd name="T13" fmla="*/ 0 h 140"/>
                      <a:gd name="T14" fmla="*/ 3 w 256"/>
                      <a:gd name="T15" fmla="*/ 0 h 140"/>
                      <a:gd name="T16" fmla="*/ 4 w 256"/>
                      <a:gd name="T17" fmla="*/ 0 h 140"/>
                      <a:gd name="T18" fmla="*/ 4 w 256"/>
                      <a:gd name="T19" fmla="*/ 1 h 140"/>
                      <a:gd name="T20" fmla="*/ 5 w 256"/>
                      <a:gd name="T21" fmla="*/ 1 h 140"/>
                      <a:gd name="T22" fmla="*/ 5 w 256"/>
                      <a:gd name="T23" fmla="*/ 1 h 140"/>
                      <a:gd name="T24" fmla="*/ 6 w 256"/>
                      <a:gd name="T25" fmla="*/ 2 h 140"/>
                      <a:gd name="T26" fmla="*/ 6 w 256"/>
                      <a:gd name="T27" fmla="*/ 3 h 140"/>
                      <a:gd name="T28" fmla="*/ 7 w 256"/>
                      <a:gd name="T29" fmla="*/ 3 h 140"/>
                      <a:gd name="T30" fmla="*/ 7 w 256"/>
                      <a:gd name="T31" fmla="*/ 4 h 140"/>
                      <a:gd name="T32" fmla="*/ 7 w 256"/>
                      <a:gd name="T33" fmla="*/ 5 h 140"/>
                      <a:gd name="T34" fmla="*/ 7 w 256"/>
                      <a:gd name="T35" fmla="*/ 6 h 140"/>
                      <a:gd name="T36" fmla="*/ 7 w 256"/>
                      <a:gd name="T37" fmla="*/ 6 h 140"/>
                      <a:gd name="T38" fmla="*/ 7 w 256"/>
                      <a:gd name="T39" fmla="*/ 5 h 140"/>
                      <a:gd name="T40" fmla="*/ 7 w 256"/>
                      <a:gd name="T41" fmla="*/ 4 h 140"/>
                      <a:gd name="T42" fmla="*/ 7 w 256"/>
                      <a:gd name="T43" fmla="*/ 3 h 140"/>
                      <a:gd name="T44" fmla="*/ 7 w 256"/>
                      <a:gd name="T45" fmla="*/ 2 h 140"/>
                      <a:gd name="T46" fmla="*/ 6 w 256"/>
                      <a:gd name="T47" fmla="*/ 2 h 140"/>
                      <a:gd name="T48" fmla="*/ 6 w 256"/>
                      <a:gd name="T49" fmla="*/ 1 h 140"/>
                      <a:gd name="T50" fmla="*/ 5 w 256"/>
                      <a:gd name="T51" fmla="*/ 1 h 140"/>
                      <a:gd name="T52" fmla="*/ 4 w 256"/>
                      <a:gd name="T53" fmla="*/ 0 h 140"/>
                      <a:gd name="T54" fmla="*/ 4 w 256"/>
                      <a:gd name="T55" fmla="*/ 0 h 140"/>
                      <a:gd name="T56" fmla="*/ 3 w 256"/>
                      <a:gd name="T57" fmla="*/ 0 h 140"/>
                      <a:gd name="T58" fmla="*/ 3 w 256"/>
                      <a:gd name="T59" fmla="*/ 0 h 140"/>
                      <a:gd name="T60" fmla="*/ 2 w 256"/>
                      <a:gd name="T61" fmla="*/ 0 h 140"/>
                      <a:gd name="T62" fmla="*/ 1 w 256"/>
                      <a:gd name="T63" fmla="*/ 0 h 140"/>
                      <a:gd name="T64" fmla="*/ 1 w 256"/>
                      <a:gd name="T65" fmla="*/ 1 h 140"/>
                      <a:gd name="T66" fmla="*/ 0 w 256"/>
                      <a:gd name="T67" fmla="*/ 1 h 140"/>
                      <a:gd name="T68" fmla="*/ 0 w 256"/>
                      <a:gd name="T69" fmla="*/ 2 h 140"/>
                      <a:gd name="T70" fmla="*/ 0 w 256"/>
                      <a:gd name="T71" fmla="*/ 2 h 140"/>
                      <a:gd name="T72" fmla="*/ 0 w 256"/>
                      <a:gd name="T73" fmla="*/ 2 h 140"/>
                      <a:gd name="T74" fmla="*/ 0 w 256"/>
                      <a:gd name="T75" fmla="*/ 2 h 140"/>
                      <a:gd name="T76" fmla="*/ 0 w 256"/>
                      <a:gd name="T77" fmla="*/ 2 h 140"/>
                      <a:gd name="T78" fmla="*/ 0 w 256"/>
                      <a:gd name="T79" fmla="*/ 2 h 140"/>
                      <a:gd name="T80" fmla="*/ 0 w 256"/>
                      <a:gd name="T81" fmla="*/ 2 h 140"/>
                      <a:gd name="T82" fmla="*/ 0 w 256"/>
                      <a:gd name="T83" fmla="*/ 2 h 140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56" h="140">
                        <a:moveTo>
                          <a:pt x="2" y="54"/>
                        </a:moveTo>
                        <a:lnTo>
                          <a:pt x="7" y="52"/>
                        </a:lnTo>
                        <a:lnTo>
                          <a:pt x="17" y="37"/>
                        </a:lnTo>
                        <a:lnTo>
                          <a:pt x="31" y="25"/>
                        </a:lnTo>
                        <a:lnTo>
                          <a:pt x="47" y="16"/>
                        </a:lnTo>
                        <a:lnTo>
                          <a:pt x="67" y="10"/>
                        </a:lnTo>
                        <a:lnTo>
                          <a:pt x="87" y="7"/>
                        </a:lnTo>
                        <a:lnTo>
                          <a:pt x="108" y="8"/>
                        </a:lnTo>
                        <a:lnTo>
                          <a:pt x="131" y="10"/>
                        </a:lnTo>
                        <a:lnTo>
                          <a:pt x="153" y="16"/>
                        </a:lnTo>
                        <a:lnTo>
                          <a:pt x="174" y="25"/>
                        </a:lnTo>
                        <a:lnTo>
                          <a:pt x="193" y="35"/>
                        </a:lnTo>
                        <a:lnTo>
                          <a:pt x="211" y="48"/>
                        </a:lnTo>
                        <a:lnTo>
                          <a:pt x="226" y="63"/>
                        </a:lnTo>
                        <a:lnTo>
                          <a:pt x="238" y="79"/>
                        </a:lnTo>
                        <a:lnTo>
                          <a:pt x="245" y="97"/>
                        </a:lnTo>
                        <a:lnTo>
                          <a:pt x="248" y="118"/>
                        </a:lnTo>
                        <a:lnTo>
                          <a:pt x="247" y="140"/>
                        </a:lnTo>
                        <a:lnTo>
                          <a:pt x="254" y="140"/>
                        </a:lnTo>
                        <a:lnTo>
                          <a:pt x="256" y="118"/>
                        </a:lnTo>
                        <a:lnTo>
                          <a:pt x="252" y="97"/>
                        </a:lnTo>
                        <a:lnTo>
                          <a:pt x="245" y="77"/>
                        </a:lnTo>
                        <a:lnTo>
                          <a:pt x="233" y="59"/>
                        </a:lnTo>
                        <a:lnTo>
                          <a:pt x="216" y="44"/>
                        </a:lnTo>
                        <a:lnTo>
                          <a:pt x="198" y="29"/>
                        </a:lnTo>
                        <a:lnTo>
                          <a:pt x="177" y="18"/>
                        </a:lnTo>
                        <a:lnTo>
                          <a:pt x="155" y="10"/>
                        </a:lnTo>
                        <a:lnTo>
                          <a:pt x="131" y="3"/>
                        </a:lnTo>
                        <a:lnTo>
                          <a:pt x="108" y="1"/>
                        </a:lnTo>
                        <a:lnTo>
                          <a:pt x="87" y="0"/>
                        </a:lnTo>
                        <a:lnTo>
                          <a:pt x="64" y="3"/>
                        </a:lnTo>
                        <a:lnTo>
                          <a:pt x="45" y="10"/>
                        </a:lnTo>
                        <a:lnTo>
                          <a:pt x="26" y="18"/>
                        </a:lnTo>
                        <a:lnTo>
                          <a:pt x="10" y="33"/>
                        </a:lnTo>
                        <a:lnTo>
                          <a:pt x="0" y="50"/>
                        </a:lnTo>
                        <a:lnTo>
                          <a:pt x="4" y="48"/>
                        </a:lnTo>
                        <a:lnTo>
                          <a:pt x="0" y="50"/>
                        </a:lnTo>
                        <a:lnTo>
                          <a:pt x="0" y="53"/>
                        </a:lnTo>
                        <a:lnTo>
                          <a:pt x="2" y="54"/>
                        </a:lnTo>
                        <a:lnTo>
                          <a:pt x="6" y="54"/>
                        </a:lnTo>
                        <a:lnTo>
                          <a:pt x="7" y="52"/>
                        </a:lnTo>
                        <a:lnTo>
                          <a:pt x="2" y="5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8" name="未知">
                    <a:extLst>
                      <a:ext uri="{FF2B5EF4-FFF2-40B4-BE49-F238E27FC236}">
                        <a16:creationId xmlns:a16="http://schemas.microsoft.com/office/drawing/2014/main" id="{04F8C8CA-9181-419E-AC92-24CAB2532DC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1" y="157"/>
                    <a:ext cx="33" cy="26"/>
                  </a:xfrm>
                  <a:custGeom>
                    <a:gdLst>
                      <a:gd name="T0" fmla="*/ 0 w 196"/>
                      <a:gd name="T1" fmla="*/ 5 h 130"/>
                      <a:gd name="T2" fmla="*/ 0 w 196"/>
                      <a:gd name="T3" fmla="*/ 5 h 130"/>
                      <a:gd name="T4" fmla="*/ 0 w 196"/>
                      <a:gd name="T5" fmla="*/ 5 h 130"/>
                      <a:gd name="T6" fmla="*/ 0 w 196"/>
                      <a:gd name="T7" fmla="*/ 4 h 130"/>
                      <a:gd name="T8" fmla="*/ 1 w 196"/>
                      <a:gd name="T9" fmla="*/ 4 h 130"/>
                      <a:gd name="T10" fmla="*/ 1 w 196"/>
                      <a:gd name="T11" fmla="*/ 4 h 130"/>
                      <a:gd name="T12" fmla="*/ 1 w 196"/>
                      <a:gd name="T13" fmla="*/ 3 h 130"/>
                      <a:gd name="T14" fmla="*/ 1 w 196"/>
                      <a:gd name="T15" fmla="*/ 3 h 130"/>
                      <a:gd name="T16" fmla="*/ 2 w 196"/>
                      <a:gd name="T17" fmla="*/ 2 h 130"/>
                      <a:gd name="T18" fmla="*/ 2 w 196"/>
                      <a:gd name="T19" fmla="*/ 2 h 130"/>
                      <a:gd name="T20" fmla="*/ 2 w 196"/>
                      <a:gd name="T21" fmla="*/ 1 h 130"/>
                      <a:gd name="T22" fmla="*/ 3 w 196"/>
                      <a:gd name="T23" fmla="*/ 1 h 130"/>
                      <a:gd name="T24" fmla="*/ 3 w 196"/>
                      <a:gd name="T25" fmla="*/ 1 h 130"/>
                      <a:gd name="T26" fmla="*/ 4 w 196"/>
                      <a:gd name="T27" fmla="*/ 1 h 130"/>
                      <a:gd name="T28" fmla="*/ 4 w 196"/>
                      <a:gd name="T29" fmla="*/ 0 h 130"/>
                      <a:gd name="T30" fmla="*/ 5 w 196"/>
                      <a:gd name="T31" fmla="*/ 0 h 130"/>
                      <a:gd name="T32" fmla="*/ 5 w 196"/>
                      <a:gd name="T33" fmla="*/ 0 h 130"/>
                      <a:gd name="T34" fmla="*/ 6 w 196"/>
                      <a:gd name="T35" fmla="*/ 0 h 130"/>
                      <a:gd name="T36" fmla="*/ 6 w 196"/>
                      <a:gd name="T37" fmla="*/ 0 h 130"/>
                      <a:gd name="T38" fmla="*/ 5 w 196"/>
                      <a:gd name="T39" fmla="*/ 0 h 130"/>
                      <a:gd name="T40" fmla="*/ 5 w 196"/>
                      <a:gd name="T41" fmla="*/ 0 h 130"/>
                      <a:gd name="T42" fmla="*/ 4 w 196"/>
                      <a:gd name="T43" fmla="*/ 0 h 130"/>
                      <a:gd name="T44" fmla="*/ 4 w 196"/>
                      <a:gd name="T45" fmla="*/ 0 h 130"/>
                      <a:gd name="T46" fmla="*/ 3 w 196"/>
                      <a:gd name="T47" fmla="*/ 1 h 130"/>
                      <a:gd name="T48" fmla="*/ 3 w 196"/>
                      <a:gd name="T49" fmla="*/ 1 h 130"/>
                      <a:gd name="T50" fmla="*/ 2 w 196"/>
                      <a:gd name="T51" fmla="*/ 1 h 130"/>
                      <a:gd name="T52" fmla="*/ 2 w 196"/>
                      <a:gd name="T53" fmla="*/ 2 h 130"/>
                      <a:gd name="T54" fmla="*/ 1 w 196"/>
                      <a:gd name="T55" fmla="*/ 2 h 130"/>
                      <a:gd name="T56" fmla="*/ 1 w 196"/>
                      <a:gd name="T57" fmla="*/ 3 h 130"/>
                      <a:gd name="T58" fmla="*/ 1 w 196"/>
                      <a:gd name="T59" fmla="*/ 3 h 130"/>
                      <a:gd name="T60" fmla="*/ 1 w 196"/>
                      <a:gd name="T61" fmla="*/ 3 h 130"/>
                      <a:gd name="T62" fmla="*/ 0 w 196"/>
                      <a:gd name="T63" fmla="*/ 4 h 130"/>
                      <a:gd name="T64" fmla="*/ 0 w 196"/>
                      <a:gd name="T65" fmla="*/ 4 h 130"/>
                      <a:gd name="T66" fmla="*/ 0 w 196"/>
                      <a:gd name="T67" fmla="*/ 5 h 130"/>
                      <a:gd name="T68" fmla="*/ 0 w 196"/>
                      <a:gd name="T69" fmla="*/ 5 h 130"/>
                      <a:gd name="T70" fmla="*/ 0 w 196"/>
                      <a:gd name="T71" fmla="*/ 5 h 130"/>
                      <a:gd name="T72" fmla="*/ 0 w 196"/>
                      <a:gd name="T73" fmla="*/ 5 h 130"/>
                      <a:gd name="T74" fmla="*/ 0 w 196"/>
                      <a:gd name="T75" fmla="*/ 5 h 130"/>
                      <a:gd name="T76" fmla="*/ 0 w 196"/>
                      <a:gd name="T77" fmla="*/ 5 h 130"/>
                      <a:gd name="T78" fmla="*/ 0 w 196"/>
                      <a:gd name="T79" fmla="*/ 5 h 130"/>
                      <a:gd name="T80" fmla="*/ 0 w 196"/>
                      <a:gd name="T81" fmla="*/ 5 h 130"/>
                      <a:gd name="T82" fmla="*/ 0 w 196"/>
                      <a:gd name="T83" fmla="*/ 5 h 130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196" h="130">
                        <a:moveTo>
                          <a:pt x="4" y="130"/>
                        </a:moveTo>
                        <a:lnTo>
                          <a:pt x="7" y="127"/>
                        </a:lnTo>
                        <a:lnTo>
                          <a:pt x="7" y="120"/>
                        </a:lnTo>
                        <a:lnTo>
                          <a:pt x="11" y="111"/>
                        </a:lnTo>
                        <a:lnTo>
                          <a:pt x="16" y="101"/>
                        </a:lnTo>
                        <a:lnTo>
                          <a:pt x="23" y="91"/>
                        </a:lnTo>
                        <a:lnTo>
                          <a:pt x="31" y="79"/>
                        </a:lnTo>
                        <a:lnTo>
                          <a:pt x="41" y="68"/>
                        </a:lnTo>
                        <a:lnTo>
                          <a:pt x="53" y="57"/>
                        </a:lnTo>
                        <a:lnTo>
                          <a:pt x="66" y="46"/>
                        </a:lnTo>
                        <a:lnTo>
                          <a:pt x="80" y="37"/>
                        </a:lnTo>
                        <a:lnTo>
                          <a:pt x="96" y="27"/>
                        </a:lnTo>
                        <a:lnTo>
                          <a:pt x="110" y="20"/>
                        </a:lnTo>
                        <a:lnTo>
                          <a:pt x="127" y="13"/>
                        </a:lnTo>
                        <a:lnTo>
                          <a:pt x="144" y="9"/>
                        </a:lnTo>
                        <a:lnTo>
                          <a:pt x="160" y="8"/>
                        </a:lnTo>
                        <a:lnTo>
                          <a:pt x="178" y="8"/>
                        </a:lnTo>
                        <a:lnTo>
                          <a:pt x="194" y="11"/>
                        </a:lnTo>
                        <a:lnTo>
                          <a:pt x="196" y="5"/>
                        </a:lnTo>
                        <a:lnTo>
                          <a:pt x="178" y="2"/>
                        </a:lnTo>
                        <a:lnTo>
                          <a:pt x="160" y="0"/>
                        </a:lnTo>
                        <a:lnTo>
                          <a:pt x="144" y="3"/>
                        </a:lnTo>
                        <a:lnTo>
                          <a:pt x="125" y="7"/>
                        </a:lnTo>
                        <a:lnTo>
                          <a:pt x="108" y="13"/>
                        </a:lnTo>
                        <a:lnTo>
                          <a:pt x="91" y="21"/>
                        </a:lnTo>
                        <a:lnTo>
                          <a:pt x="76" y="30"/>
                        </a:lnTo>
                        <a:lnTo>
                          <a:pt x="61" y="40"/>
                        </a:lnTo>
                        <a:lnTo>
                          <a:pt x="48" y="53"/>
                        </a:lnTo>
                        <a:lnTo>
                          <a:pt x="36" y="63"/>
                        </a:lnTo>
                        <a:lnTo>
                          <a:pt x="24" y="75"/>
                        </a:lnTo>
                        <a:lnTo>
                          <a:pt x="16" y="87"/>
                        </a:lnTo>
                        <a:lnTo>
                          <a:pt x="9" y="98"/>
                        </a:lnTo>
                        <a:lnTo>
                          <a:pt x="4" y="109"/>
                        </a:lnTo>
                        <a:lnTo>
                          <a:pt x="0" y="120"/>
                        </a:lnTo>
                        <a:lnTo>
                          <a:pt x="0" y="127"/>
                        </a:lnTo>
                        <a:lnTo>
                          <a:pt x="4" y="124"/>
                        </a:lnTo>
                        <a:lnTo>
                          <a:pt x="0" y="127"/>
                        </a:lnTo>
                        <a:lnTo>
                          <a:pt x="1" y="129"/>
                        </a:lnTo>
                        <a:lnTo>
                          <a:pt x="4" y="130"/>
                        </a:lnTo>
                        <a:lnTo>
                          <a:pt x="6" y="129"/>
                        </a:lnTo>
                        <a:lnTo>
                          <a:pt x="7" y="127"/>
                        </a:lnTo>
                        <a:lnTo>
                          <a:pt x="4" y="13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49" name="未知">
                    <a:extLst>
                      <a:ext uri="{FF2B5EF4-FFF2-40B4-BE49-F238E27FC236}">
                        <a16:creationId xmlns:a16="http://schemas.microsoft.com/office/drawing/2014/main" id="{694435A3-DFE5-4760-9CB9-146BE516B69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6" y="180"/>
                    <a:ext cx="46" cy="41"/>
                  </a:xfrm>
                  <a:custGeom>
                    <a:gdLst>
                      <a:gd name="T0" fmla="*/ 1 w 277"/>
                      <a:gd name="T1" fmla="*/ 8 h 208"/>
                      <a:gd name="T2" fmla="*/ 1 w 277"/>
                      <a:gd name="T3" fmla="*/ 8 h 208"/>
                      <a:gd name="T4" fmla="*/ 0 w 277"/>
                      <a:gd name="T5" fmla="*/ 7 h 208"/>
                      <a:gd name="T6" fmla="*/ 0 w 277"/>
                      <a:gd name="T7" fmla="*/ 7 h 208"/>
                      <a:gd name="T8" fmla="*/ 0 w 277"/>
                      <a:gd name="T9" fmla="*/ 6 h 208"/>
                      <a:gd name="T10" fmla="*/ 0 w 277"/>
                      <a:gd name="T11" fmla="*/ 5 h 208"/>
                      <a:gd name="T12" fmla="*/ 0 w 277"/>
                      <a:gd name="T13" fmla="*/ 4 h 208"/>
                      <a:gd name="T14" fmla="*/ 0 w 277"/>
                      <a:gd name="T15" fmla="*/ 4 h 208"/>
                      <a:gd name="T16" fmla="*/ 1 w 277"/>
                      <a:gd name="T17" fmla="*/ 3 h 208"/>
                      <a:gd name="T18" fmla="*/ 1 w 277"/>
                      <a:gd name="T19" fmla="*/ 2 h 208"/>
                      <a:gd name="T20" fmla="*/ 1 w 277"/>
                      <a:gd name="T21" fmla="*/ 2 h 208"/>
                      <a:gd name="T22" fmla="*/ 2 w 277"/>
                      <a:gd name="T23" fmla="*/ 1 h 208"/>
                      <a:gd name="T24" fmla="*/ 3 w 277"/>
                      <a:gd name="T25" fmla="*/ 1 h 208"/>
                      <a:gd name="T26" fmla="*/ 3 w 277"/>
                      <a:gd name="T27" fmla="*/ 1 h 208"/>
                      <a:gd name="T28" fmla="*/ 4 w 277"/>
                      <a:gd name="T29" fmla="*/ 0 h 208"/>
                      <a:gd name="T30" fmla="*/ 5 w 277"/>
                      <a:gd name="T31" fmla="*/ 0 h 208"/>
                      <a:gd name="T32" fmla="*/ 6 w 277"/>
                      <a:gd name="T33" fmla="*/ 0 h 208"/>
                      <a:gd name="T34" fmla="*/ 8 w 277"/>
                      <a:gd name="T35" fmla="*/ 1 h 208"/>
                      <a:gd name="T36" fmla="*/ 8 w 277"/>
                      <a:gd name="T37" fmla="*/ 0 h 208"/>
                      <a:gd name="T38" fmla="*/ 6 w 277"/>
                      <a:gd name="T39" fmla="*/ 0 h 208"/>
                      <a:gd name="T40" fmla="*/ 5 w 277"/>
                      <a:gd name="T41" fmla="*/ 0 h 208"/>
                      <a:gd name="T42" fmla="*/ 4 w 277"/>
                      <a:gd name="T43" fmla="*/ 0 h 208"/>
                      <a:gd name="T44" fmla="*/ 3 w 277"/>
                      <a:gd name="T45" fmla="*/ 0 h 208"/>
                      <a:gd name="T46" fmla="*/ 2 w 277"/>
                      <a:gd name="T47" fmla="*/ 1 h 208"/>
                      <a:gd name="T48" fmla="*/ 2 w 277"/>
                      <a:gd name="T49" fmla="*/ 1 h 208"/>
                      <a:gd name="T50" fmla="*/ 1 w 277"/>
                      <a:gd name="T51" fmla="*/ 2 h 208"/>
                      <a:gd name="T52" fmla="*/ 1 w 277"/>
                      <a:gd name="T53" fmla="*/ 2 h 208"/>
                      <a:gd name="T54" fmla="*/ 0 w 277"/>
                      <a:gd name="T55" fmla="*/ 3 h 208"/>
                      <a:gd name="T56" fmla="*/ 0 w 277"/>
                      <a:gd name="T57" fmla="*/ 4 h 208"/>
                      <a:gd name="T58" fmla="*/ 0 w 277"/>
                      <a:gd name="T59" fmla="*/ 4 h 208"/>
                      <a:gd name="T60" fmla="*/ 0 w 277"/>
                      <a:gd name="T61" fmla="*/ 5 h 208"/>
                      <a:gd name="T62" fmla="*/ 0 w 277"/>
                      <a:gd name="T63" fmla="*/ 6 h 208"/>
                      <a:gd name="T64" fmla="*/ 0 w 277"/>
                      <a:gd name="T65" fmla="*/ 7 h 208"/>
                      <a:gd name="T66" fmla="*/ 0 w 277"/>
                      <a:gd name="T67" fmla="*/ 7 h 208"/>
                      <a:gd name="T68" fmla="*/ 0 w 277"/>
                      <a:gd name="T69" fmla="*/ 8 h 208"/>
                      <a:gd name="T70" fmla="*/ 1 w 277"/>
                      <a:gd name="T71" fmla="*/ 8 h 208"/>
                      <a:gd name="T72" fmla="*/ 0 w 277"/>
                      <a:gd name="T73" fmla="*/ 8 h 208"/>
                      <a:gd name="T74" fmla="*/ 1 w 277"/>
                      <a:gd name="T75" fmla="*/ 8 h 208"/>
                      <a:gd name="T76" fmla="*/ 1 w 277"/>
                      <a:gd name="T77" fmla="*/ 8 h 208"/>
                      <a:gd name="T78" fmla="*/ 1 w 277"/>
                      <a:gd name="T79" fmla="*/ 8 h 208"/>
                      <a:gd name="T80" fmla="*/ 1 w 277"/>
                      <a:gd name="T81" fmla="*/ 8 h 208"/>
                      <a:gd name="T82" fmla="*/ 1 w 277"/>
                      <a:gd name="T83" fmla="*/ 8 h 208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77" h="208">
                        <a:moveTo>
                          <a:pt x="24" y="208"/>
                        </a:moveTo>
                        <a:lnTo>
                          <a:pt x="28" y="202"/>
                        </a:lnTo>
                        <a:lnTo>
                          <a:pt x="20" y="185"/>
                        </a:lnTo>
                        <a:lnTo>
                          <a:pt x="14" y="168"/>
                        </a:lnTo>
                        <a:lnTo>
                          <a:pt x="10" y="149"/>
                        </a:lnTo>
                        <a:lnTo>
                          <a:pt x="10" y="130"/>
                        </a:lnTo>
                        <a:lnTo>
                          <a:pt x="11" y="111"/>
                        </a:lnTo>
                        <a:lnTo>
                          <a:pt x="16" y="94"/>
                        </a:lnTo>
                        <a:lnTo>
                          <a:pt x="24" y="76"/>
                        </a:lnTo>
                        <a:lnTo>
                          <a:pt x="37" y="60"/>
                        </a:lnTo>
                        <a:lnTo>
                          <a:pt x="52" y="45"/>
                        </a:lnTo>
                        <a:lnTo>
                          <a:pt x="71" y="33"/>
                        </a:lnTo>
                        <a:lnTo>
                          <a:pt x="94" y="23"/>
                        </a:lnTo>
                        <a:lnTo>
                          <a:pt x="121" y="14"/>
                        </a:lnTo>
                        <a:lnTo>
                          <a:pt x="152" y="9"/>
                        </a:lnTo>
                        <a:lnTo>
                          <a:pt x="189" y="9"/>
                        </a:lnTo>
                        <a:lnTo>
                          <a:pt x="230" y="10"/>
                        </a:lnTo>
                        <a:lnTo>
                          <a:pt x="277" y="16"/>
                        </a:lnTo>
                        <a:lnTo>
                          <a:pt x="277" y="10"/>
                        </a:lnTo>
                        <a:lnTo>
                          <a:pt x="230" y="4"/>
                        </a:lnTo>
                        <a:lnTo>
                          <a:pt x="189" y="0"/>
                        </a:lnTo>
                        <a:lnTo>
                          <a:pt x="152" y="3"/>
                        </a:lnTo>
                        <a:lnTo>
                          <a:pt x="119" y="8"/>
                        </a:lnTo>
                        <a:lnTo>
                          <a:pt x="91" y="16"/>
                        </a:lnTo>
                        <a:lnTo>
                          <a:pt x="66" y="27"/>
                        </a:lnTo>
                        <a:lnTo>
                          <a:pt x="47" y="41"/>
                        </a:lnTo>
                        <a:lnTo>
                          <a:pt x="30" y="56"/>
                        </a:lnTo>
                        <a:lnTo>
                          <a:pt x="17" y="74"/>
                        </a:lnTo>
                        <a:lnTo>
                          <a:pt x="9" y="92"/>
                        </a:lnTo>
                        <a:lnTo>
                          <a:pt x="4" y="111"/>
                        </a:lnTo>
                        <a:lnTo>
                          <a:pt x="0" y="130"/>
                        </a:lnTo>
                        <a:lnTo>
                          <a:pt x="3" y="149"/>
                        </a:lnTo>
                        <a:lnTo>
                          <a:pt x="6" y="168"/>
                        </a:lnTo>
                        <a:lnTo>
                          <a:pt x="12" y="187"/>
                        </a:lnTo>
                        <a:lnTo>
                          <a:pt x="21" y="204"/>
                        </a:lnTo>
                        <a:lnTo>
                          <a:pt x="24" y="199"/>
                        </a:lnTo>
                        <a:lnTo>
                          <a:pt x="21" y="204"/>
                        </a:lnTo>
                        <a:lnTo>
                          <a:pt x="23" y="206"/>
                        </a:lnTo>
                        <a:lnTo>
                          <a:pt x="26" y="206"/>
                        </a:lnTo>
                        <a:lnTo>
                          <a:pt x="28" y="205"/>
                        </a:lnTo>
                        <a:lnTo>
                          <a:pt x="28" y="202"/>
                        </a:lnTo>
                        <a:lnTo>
                          <a:pt x="24" y="20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0" name="未知">
                    <a:extLst>
                      <a:ext uri="{FF2B5EF4-FFF2-40B4-BE49-F238E27FC236}">
                        <a16:creationId xmlns:a16="http://schemas.microsoft.com/office/drawing/2014/main" id="{797C24A4-4D9E-42BC-8FDB-23C90EAB191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0" y="220"/>
                    <a:ext cx="20" cy="12"/>
                  </a:xfrm>
                  <a:custGeom>
                    <a:gdLst>
                      <a:gd name="T0" fmla="*/ 0 w 117"/>
                      <a:gd name="T1" fmla="*/ 2 h 64"/>
                      <a:gd name="T2" fmla="*/ 0 w 117"/>
                      <a:gd name="T3" fmla="*/ 2 h 64"/>
                      <a:gd name="T4" fmla="*/ 0 w 117"/>
                      <a:gd name="T5" fmla="*/ 2 h 64"/>
                      <a:gd name="T6" fmla="*/ 1 w 117"/>
                      <a:gd name="T7" fmla="*/ 1 h 64"/>
                      <a:gd name="T8" fmla="*/ 1 w 117"/>
                      <a:gd name="T9" fmla="*/ 1 h 64"/>
                      <a:gd name="T10" fmla="*/ 1 w 117"/>
                      <a:gd name="T11" fmla="*/ 1 h 64"/>
                      <a:gd name="T12" fmla="*/ 2 w 117"/>
                      <a:gd name="T13" fmla="*/ 1 h 64"/>
                      <a:gd name="T14" fmla="*/ 2 w 117"/>
                      <a:gd name="T15" fmla="*/ 0 h 64"/>
                      <a:gd name="T16" fmla="*/ 3 w 117"/>
                      <a:gd name="T17" fmla="*/ 0 h 64"/>
                      <a:gd name="T18" fmla="*/ 3 w 117"/>
                      <a:gd name="T19" fmla="*/ 0 h 64"/>
                      <a:gd name="T20" fmla="*/ 3 w 117"/>
                      <a:gd name="T21" fmla="*/ 0 h 64"/>
                      <a:gd name="T22" fmla="*/ 3 w 117"/>
                      <a:gd name="T23" fmla="*/ 0 h 64"/>
                      <a:gd name="T24" fmla="*/ 2 w 117"/>
                      <a:gd name="T25" fmla="*/ 0 h 64"/>
                      <a:gd name="T26" fmla="*/ 2 w 117"/>
                      <a:gd name="T27" fmla="*/ 0 h 64"/>
                      <a:gd name="T28" fmla="*/ 1 w 117"/>
                      <a:gd name="T29" fmla="*/ 1 h 64"/>
                      <a:gd name="T30" fmla="*/ 1 w 117"/>
                      <a:gd name="T31" fmla="*/ 1 h 64"/>
                      <a:gd name="T32" fmla="*/ 0 w 117"/>
                      <a:gd name="T33" fmla="*/ 1 h 64"/>
                      <a:gd name="T34" fmla="*/ 0 w 117"/>
                      <a:gd name="T35" fmla="*/ 2 h 64"/>
                      <a:gd name="T36" fmla="*/ 0 w 117"/>
                      <a:gd name="T37" fmla="*/ 2 h 64"/>
                      <a:gd name="T38" fmla="*/ 0 w 117"/>
                      <a:gd name="T39" fmla="*/ 2 h 64"/>
                      <a:gd name="T40" fmla="*/ 0 w 117"/>
                      <a:gd name="T41" fmla="*/ 2 h 64"/>
                      <a:gd name="T42" fmla="*/ 0 w 117"/>
                      <a:gd name="T43" fmla="*/ 2 h 64"/>
                      <a:gd name="T44" fmla="*/ 0 w 117"/>
                      <a:gd name="T45" fmla="*/ 2 h 64"/>
                      <a:gd name="T46" fmla="*/ 0 w 117"/>
                      <a:gd name="T47" fmla="*/ 2 h 64"/>
                      <a:gd name="T48" fmla="*/ 0 w 117"/>
                      <a:gd name="T49" fmla="*/ 2 h 64"/>
                      <a:gd name="T50" fmla="*/ 0 w 117"/>
                      <a:gd name="T51" fmla="*/ 2 h 64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17" h="64">
                        <a:moveTo>
                          <a:pt x="4" y="55"/>
                        </a:moveTo>
                        <a:lnTo>
                          <a:pt x="7" y="60"/>
                        </a:lnTo>
                        <a:lnTo>
                          <a:pt x="12" y="49"/>
                        </a:lnTo>
                        <a:lnTo>
                          <a:pt x="19" y="39"/>
                        </a:lnTo>
                        <a:lnTo>
                          <a:pt x="31" y="31"/>
                        </a:lnTo>
                        <a:lnTo>
                          <a:pt x="44" y="22"/>
                        </a:lnTo>
                        <a:lnTo>
                          <a:pt x="61" y="16"/>
                        </a:lnTo>
                        <a:lnTo>
                          <a:pt x="78" y="12"/>
                        </a:lnTo>
                        <a:lnTo>
                          <a:pt x="97" y="9"/>
                        </a:lnTo>
                        <a:lnTo>
                          <a:pt x="117" y="9"/>
                        </a:lnTo>
                        <a:lnTo>
                          <a:pt x="117" y="0"/>
                        </a:lnTo>
                        <a:lnTo>
                          <a:pt x="97" y="2"/>
                        </a:lnTo>
                        <a:lnTo>
                          <a:pt x="78" y="5"/>
                        </a:lnTo>
                        <a:lnTo>
                          <a:pt x="59" y="10"/>
                        </a:lnTo>
                        <a:lnTo>
                          <a:pt x="42" y="16"/>
                        </a:lnTo>
                        <a:lnTo>
                          <a:pt x="26" y="24"/>
                        </a:lnTo>
                        <a:lnTo>
                          <a:pt x="14" y="35"/>
                        </a:lnTo>
                        <a:lnTo>
                          <a:pt x="5" y="47"/>
                        </a:lnTo>
                        <a:lnTo>
                          <a:pt x="0" y="60"/>
                        </a:lnTo>
                        <a:lnTo>
                          <a:pt x="4" y="64"/>
                        </a:lnTo>
                        <a:lnTo>
                          <a:pt x="0" y="60"/>
                        </a:lnTo>
                        <a:lnTo>
                          <a:pt x="1" y="62"/>
                        </a:lnTo>
                        <a:lnTo>
                          <a:pt x="4" y="63"/>
                        </a:lnTo>
                        <a:lnTo>
                          <a:pt x="6" y="62"/>
                        </a:lnTo>
                        <a:lnTo>
                          <a:pt x="7" y="60"/>
                        </a:lnTo>
                        <a:lnTo>
                          <a:pt x="4" y="5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1" name="未知">
                    <a:extLst>
                      <a:ext uri="{FF2B5EF4-FFF2-40B4-BE49-F238E27FC236}">
                        <a16:creationId xmlns:a16="http://schemas.microsoft.com/office/drawing/2014/main" id="{FA37BF15-A4CA-41D0-8BD5-BD9E6EFCF47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1" y="231"/>
                    <a:ext cx="168" cy="1"/>
                  </a:xfrm>
                  <a:custGeom>
                    <a:gdLst>
                      <a:gd name="T0" fmla="*/ 28 w 1006"/>
                      <a:gd name="T1" fmla="*/ 0 h 9"/>
                      <a:gd name="T2" fmla="*/ 28 w 1006"/>
                      <a:gd name="T3" fmla="*/ 0 h 9"/>
                      <a:gd name="T4" fmla="*/ 0 w 1006"/>
                      <a:gd name="T5" fmla="*/ 0 h 9"/>
                      <a:gd name="T6" fmla="*/ 0 w 1006"/>
                      <a:gd name="T7" fmla="*/ 0 h 9"/>
                      <a:gd name="T8" fmla="*/ 28 w 1006"/>
                      <a:gd name="T9" fmla="*/ 0 h 9"/>
                      <a:gd name="T10" fmla="*/ 28 w 1006"/>
                      <a:gd name="T11" fmla="*/ 0 h 9"/>
                      <a:gd name="T12" fmla="*/ 28 w 1006"/>
                      <a:gd name="T13" fmla="*/ 0 h 9"/>
                      <a:gd name="T14" fmla="*/ 28 w 1006"/>
                      <a:gd name="T15" fmla="*/ 0 h 9"/>
                      <a:gd name="T16" fmla="*/ 28 w 1006"/>
                      <a:gd name="T17" fmla="*/ 0 h 9"/>
                      <a:gd name="T18" fmla="*/ 28 w 1006"/>
                      <a:gd name="T19" fmla="*/ 0 h 9"/>
                      <a:gd name="T20" fmla="*/ 28 w 1006"/>
                      <a:gd name="T21" fmla="*/ 0 h 9"/>
                      <a:gd name="T22" fmla="*/ 28 w 1006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04" h="9">
                        <a:moveTo>
                          <a:pt x="999" y="2"/>
                        </a:moveTo>
                        <a:lnTo>
                          <a:pt x="1001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1001" y="9"/>
                        </a:lnTo>
                        <a:lnTo>
                          <a:pt x="1003" y="7"/>
                        </a:lnTo>
                        <a:lnTo>
                          <a:pt x="1001" y="9"/>
                        </a:lnTo>
                        <a:lnTo>
                          <a:pt x="1005" y="8"/>
                        </a:lnTo>
                        <a:lnTo>
                          <a:pt x="1006" y="5"/>
                        </a:lnTo>
                        <a:lnTo>
                          <a:pt x="1005" y="1"/>
                        </a:lnTo>
                        <a:lnTo>
                          <a:pt x="1001" y="0"/>
                        </a:lnTo>
                        <a:lnTo>
                          <a:pt x="999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2" name="未知">
                    <a:extLst>
                      <a:ext uri="{FF2B5EF4-FFF2-40B4-BE49-F238E27FC236}">
                        <a16:creationId xmlns:a16="http://schemas.microsoft.com/office/drawing/2014/main" id="{F06119AA-5FD8-4B36-9C99-23A173E61E8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6" y="129"/>
                    <a:ext cx="85" cy="54"/>
                  </a:xfrm>
                  <a:custGeom>
                    <a:gdLst>
                      <a:gd name="T0" fmla="*/ 13 w 512"/>
                      <a:gd name="T1" fmla="*/ 4 h 269"/>
                      <a:gd name="T2" fmla="*/ 12 w 512"/>
                      <a:gd name="T3" fmla="*/ 5 h 269"/>
                      <a:gd name="T4" fmla="*/ 12 w 512"/>
                      <a:gd name="T5" fmla="*/ 6 h 269"/>
                      <a:gd name="T6" fmla="*/ 11 w 512"/>
                      <a:gd name="T7" fmla="*/ 7 h 269"/>
                      <a:gd name="T8" fmla="*/ 11 w 512"/>
                      <a:gd name="T9" fmla="*/ 7 h 269"/>
                      <a:gd name="T10" fmla="*/ 11 w 512"/>
                      <a:gd name="T11" fmla="*/ 7 h 269"/>
                      <a:gd name="T12" fmla="*/ 10 w 512"/>
                      <a:gd name="T13" fmla="*/ 7 h 269"/>
                      <a:gd name="T14" fmla="*/ 9 w 512"/>
                      <a:gd name="T15" fmla="*/ 7 h 269"/>
                      <a:gd name="T16" fmla="*/ 8 w 512"/>
                      <a:gd name="T17" fmla="*/ 7 h 269"/>
                      <a:gd name="T18" fmla="*/ 7 w 512"/>
                      <a:gd name="T19" fmla="*/ 8 h 269"/>
                      <a:gd name="T20" fmla="*/ 6 w 512"/>
                      <a:gd name="T21" fmla="*/ 9 h 269"/>
                      <a:gd name="T22" fmla="*/ 6 w 512"/>
                      <a:gd name="T23" fmla="*/ 10 h 269"/>
                      <a:gd name="T24" fmla="*/ 6 w 512"/>
                      <a:gd name="T25" fmla="*/ 10 h 269"/>
                      <a:gd name="T26" fmla="*/ 5 w 512"/>
                      <a:gd name="T27" fmla="*/ 10 h 269"/>
                      <a:gd name="T28" fmla="*/ 4 w 512"/>
                      <a:gd name="T29" fmla="*/ 9 h 269"/>
                      <a:gd name="T30" fmla="*/ 4 w 512"/>
                      <a:gd name="T31" fmla="*/ 9 h 269"/>
                      <a:gd name="T32" fmla="*/ 3 w 512"/>
                      <a:gd name="T33" fmla="*/ 9 h 269"/>
                      <a:gd name="T34" fmla="*/ 2 w 512"/>
                      <a:gd name="T35" fmla="*/ 9 h 269"/>
                      <a:gd name="T36" fmla="*/ 1 w 512"/>
                      <a:gd name="T37" fmla="*/ 9 h 269"/>
                      <a:gd name="T38" fmla="*/ 0 w 512"/>
                      <a:gd name="T39" fmla="*/ 9 h 269"/>
                      <a:gd name="T40" fmla="*/ 0 w 512"/>
                      <a:gd name="T41" fmla="*/ 9 h 269"/>
                      <a:gd name="T42" fmla="*/ 0 w 512"/>
                      <a:gd name="T43" fmla="*/ 7 h 269"/>
                      <a:gd name="T44" fmla="*/ 0 w 512"/>
                      <a:gd name="T45" fmla="*/ 5 h 269"/>
                      <a:gd name="T46" fmla="*/ 1 w 512"/>
                      <a:gd name="T47" fmla="*/ 3 h 269"/>
                      <a:gd name="T48" fmla="*/ 2 w 512"/>
                      <a:gd name="T49" fmla="*/ 2 h 269"/>
                      <a:gd name="T50" fmla="*/ 3 w 512"/>
                      <a:gd name="T51" fmla="*/ 1 h 269"/>
                      <a:gd name="T52" fmla="*/ 5 w 512"/>
                      <a:gd name="T53" fmla="*/ 1 h 269"/>
                      <a:gd name="T54" fmla="*/ 6 w 512"/>
                      <a:gd name="T55" fmla="*/ 1 h 269"/>
                      <a:gd name="T56" fmla="*/ 7 w 512"/>
                      <a:gd name="T57" fmla="*/ 2 h 269"/>
                      <a:gd name="T58" fmla="*/ 7 w 512"/>
                      <a:gd name="T59" fmla="*/ 1 h 269"/>
                      <a:gd name="T60" fmla="*/ 8 w 512"/>
                      <a:gd name="T61" fmla="*/ 0 h 269"/>
                      <a:gd name="T62" fmla="*/ 9 w 512"/>
                      <a:gd name="T63" fmla="*/ 0 h 269"/>
                      <a:gd name="T64" fmla="*/ 11 w 512"/>
                      <a:gd name="T65" fmla="*/ 0 h 269"/>
                      <a:gd name="T66" fmla="*/ 12 w 512"/>
                      <a:gd name="T67" fmla="*/ 0 h 269"/>
                      <a:gd name="T68" fmla="*/ 13 w 512"/>
                      <a:gd name="T69" fmla="*/ 1 h 269"/>
                      <a:gd name="T70" fmla="*/ 14 w 512"/>
                      <a:gd name="T71" fmla="*/ 3 h 269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</a:gdLst>
                    <a:cxnLst>
                      <a:cxn ang="T72">
                        <a:pos x="T0" y="T1"/>
                      </a:cxn>
                      <a:cxn ang="T73">
                        <a:pos x="T2" y="T3"/>
                      </a:cxn>
                      <a:cxn ang="T74">
                        <a:pos x="T4" y="T5"/>
                      </a:cxn>
                      <a:cxn ang="T75">
                        <a:pos x="T6" y="T7"/>
                      </a:cxn>
                      <a:cxn ang="T76">
                        <a:pos x="T8" y="T9"/>
                      </a:cxn>
                      <a:cxn ang="T77">
                        <a:pos x="T10" y="T11"/>
                      </a:cxn>
                      <a:cxn ang="T78">
                        <a:pos x="T12" y="T13"/>
                      </a:cxn>
                      <a:cxn ang="T79">
                        <a:pos x="T14" y="T15"/>
                      </a:cxn>
                      <a:cxn ang="T80">
                        <a:pos x="T16" y="T17"/>
                      </a:cxn>
                      <a:cxn ang="T81">
                        <a:pos x="T18" y="T19"/>
                      </a:cxn>
                      <a:cxn ang="T82">
                        <a:pos x="T20" y="T21"/>
                      </a:cxn>
                      <a:cxn ang="T83">
                        <a:pos x="T22" y="T23"/>
                      </a:cxn>
                      <a:cxn ang="T84">
                        <a:pos x="T24" y="T25"/>
                      </a:cxn>
                      <a:cxn ang="T85">
                        <a:pos x="T26" y="T27"/>
                      </a:cxn>
                      <a:cxn ang="T86">
                        <a:pos x="T28" y="T29"/>
                      </a:cxn>
                      <a:cxn ang="T87">
                        <a:pos x="T30" y="T31"/>
                      </a:cxn>
                      <a:cxn ang="T88">
                        <a:pos x="T32" y="T33"/>
                      </a:cxn>
                      <a:cxn ang="T89">
                        <a:pos x="T34" y="T35"/>
                      </a:cxn>
                      <a:cxn ang="T90">
                        <a:pos x="T36" y="T37"/>
                      </a:cxn>
                      <a:cxn ang="T91">
                        <a:pos x="T38" y="T39"/>
                      </a:cxn>
                      <a:cxn ang="T92">
                        <a:pos x="T40" y="T41"/>
                      </a:cxn>
                      <a:cxn ang="T93">
                        <a:pos x="T42" y="T43"/>
                      </a:cxn>
                      <a:cxn ang="T94">
                        <a:pos x="T44" y="T45"/>
                      </a:cxn>
                      <a:cxn ang="T95">
                        <a:pos x="T46" y="T47"/>
                      </a:cxn>
                      <a:cxn ang="T96">
                        <a:pos x="T48" y="T49"/>
                      </a:cxn>
                      <a:cxn ang="T97">
                        <a:pos x="T50" y="T51"/>
                      </a:cxn>
                      <a:cxn ang="T98">
                        <a:pos x="T52" y="T53"/>
                      </a:cxn>
                      <a:cxn ang="T99">
                        <a:pos x="T54" y="T55"/>
                      </a:cxn>
                      <a:cxn ang="T100">
                        <a:pos x="T56" y="T57"/>
                      </a:cxn>
                      <a:cxn ang="T101">
                        <a:pos x="T58" y="T59"/>
                      </a:cxn>
                      <a:cxn ang="T102">
                        <a:pos x="T60" y="T61"/>
                      </a:cxn>
                      <a:cxn ang="T103">
                        <a:pos x="T62" y="T63"/>
                      </a:cxn>
                      <a:cxn ang="T104">
                        <a:pos x="T64" y="T65"/>
                      </a:cxn>
                      <a:cxn ang="T105">
                        <a:pos x="T66" y="T67"/>
                      </a:cxn>
                      <a:cxn ang="T106">
                        <a:pos x="T68" y="T69"/>
                      </a:cxn>
                      <a:cxn ang="T107">
                        <a:pos x="T70" y="T71"/>
                      </a:cxn>
                    </a:cxnLst>
                    <a:rect l="0" t="0" r="r" b="b"/>
                    <a:pathLst>
                      <a:path w="512" h="269">
                        <a:moveTo>
                          <a:pt x="512" y="84"/>
                        </a:moveTo>
                        <a:lnTo>
                          <a:pt x="490" y="93"/>
                        </a:lnTo>
                        <a:lnTo>
                          <a:pt x="471" y="103"/>
                        </a:lnTo>
                        <a:lnTo>
                          <a:pt x="453" y="114"/>
                        </a:lnTo>
                        <a:lnTo>
                          <a:pt x="439" y="128"/>
                        </a:lnTo>
                        <a:lnTo>
                          <a:pt x="427" y="142"/>
                        </a:lnTo>
                        <a:lnTo>
                          <a:pt x="420" y="157"/>
                        </a:lnTo>
                        <a:lnTo>
                          <a:pt x="416" y="173"/>
                        </a:lnTo>
                        <a:lnTo>
                          <a:pt x="416" y="189"/>
                        </a:lnTo>
                        <a:lnTo>
                          <a:pt x="408" y="181"/>
                        </a:lnTo>
                        <a:lnTo>
                          <a:pt x="397" y="176"/>
                        </a:lnTo>
                        <a:lnTo>
                          <a:pt x="385" y="172"/>
                        </a:lnTo>
                        <a:lnTo>
                          <a:pt x="371" y="168"/>
                        </a:lnTo>
                        <a:lnTo>
                          <a:pt x="356" y="167"/>
                        </a:lnTo>
                        <a:lnTo>
                          <a:pt x="341" y="167"/>
                        </a:lnTo>
                        <a:lnTo>
                          <a:pt x="324" y="170"/>
                        </a:lnTo>
                        <a:lnTo>
                          <a:pt x="309" y="173"/>
                        </a:lnTo>
                        <a:lnTo>
                          <a:pt x="292" y="179"/>
                        </a:lnTo>
                        <a:lnTo>
                          <a:pt x="276" y="185"/>
                        </a:lnTo>
                        <a:lnTo>
                          <a:pt x="261" y="195"/>
                        </a:lnTo>
                        <a:lnTo>
                          <a:pt x="248" y="206"/>
                        </a:lnTo>
                        <a:lnTo>
                          <a:pt x="236" y="218"/>
                        </a:lnTo>
                        <a:lnTo>
                          <a:pt x="225" y="233"/>
                        </a:lnTo>
                        <a:lnTo>
                          <a:pt x="216" y="250"/>
                        </a:lnTo>
                        <a:lnTo>
                          <a:pt x="210" y="269"/>
                        </a:lnTo>
                        <a:lnTo>
                          <a:pt x="203" y="258"/>
                        </a:lnTo>
                        <a:lnTo>
                          <a:pt x="195" y="248"/>
                        </a:lnTo>
                        <a:lnTo>
                          <a:pt x="184" y="240"/>
                        </a:lnTo>
                        <a:lnTo>
                          <a:pt x="173" y="233"/>
                        </a:lnTo>
                        <a:lnTo>
                          <a:pt x="163" y="228"/>
                        </a:lnTo>
                        <a:lnTo>
                          <a:pt x="149" y="224"/>
                        </a:lnTo>
                        <a:lnTo>
                          <a:pt x="136" y="221"/>
                        </a:lnTo>
                        <a:lnTo>
                          <a:pt x="123" y="218"/>
                        </a:lnTo>
                        <a:lnTo>
                          <a:pt x="109" y="218"/>
                        </a:lnTo>
                        <a:lnTo>
                          <a:pt x="94" y="218"/>
                        </a:lnTo>
                        <a:lnTo>
                          <a:pt x="80" y="221"/>
                        </a:lnTo>
                        <a:lnTo>
                          <a:pt x="66" y="223"/>
                        </a:lnTo>
                        <a:lnTo>
                          <a:pt x="50" y="227"/>
                        </a:lnTo>
                        <a:lnTo>
                          <a:pt x="36" y="231"/>
                        </a:lnTo>
                        <a:lnTo>
                          <a:pt x="21" y="236"/>
                        </a:lnTo>
                        <a:lnTo>
                          <a:pt x="8" y="243"/>
                        </a:lnTo>
                        <a:lnTo>
                          <a:pt x="2" y="219"/>
                        </a:lnTo>
                        <a:lnTo>
                          <a:pt x="0" y="196"/>
                        </a:lnTo>
                        <a:lnTo>
                          <a:pt x="4" y="172"/>
                        </a:lnTo>
                        <a:lnTo>
                          <a:pt x="10" y="148"/>
                        </a:lnTo>
                        <a:lnTo>
                          <a:pt x="20" y="125"/>
                        </a:lnTo>
                        <a:lnTo>
                          <a:pt x="33" y="104"/>
                        </a:lnTo>
                        <a:lnTo>
                          <a:pt x="49" y="84"/>
                        </a:lnTo>
                        <a:lnTo>
                          <a:pt x="67" y="65"/>
                        </a:lnTo>
                        <a:lnTo>
                          <a:pt x="87" y="51"/>
                        </a:lnTo>
                        <a:lnTo>
                          <a:pt x="108" y="38"/>
                        </a:lnTo>
                        <a:lnTo>
                          <a:pt x="129" y="29"/>
                        </a:lnTo>
                        <a:lnTo>
                          <a:pt x="151" y="24"/>
                        </a:lnTo>
                        <a:lnTo>
                          <a:pt x="172" y="22"/>
                        </a:lnTo>
                        <a:lnTo>
                          <a:pt x="193" y="26"/>
                        </a:lnTo>
                        <a:lnTo>
                          <a:pt x="212" y="35"/>
                        </a:lnTo>
                        <a:lnTo>
                          <a:pt x="230" y="48"/>
                        </a:lnTo>
                        <a:lnTo>
                          <a:pt x="238" y="38"/>
                        </a:lnTo>
                        <a:lnTo>
                          <a:pt x="250" y="28"/>
                        </a:lnTo>
                        <a:lnTo>
                          <a:pt x="266" y="20"/>
                        </a:lnTo>
                        <a:lnTo>
                          <a:pt x="282" y="12"/>
                        </a:lnTo>
                        <a:lnTo>
                          <a:pt x="300" y="6"/>
                        </a:lnTo>
                        <a:lnTo>
                          <a:pt x="321" y="3"/>
                        </a:lnTo>
                        <a:lnTo>
                          <a:pt x="342" y="0"/>
                        </a:lnTo>
                        <a:lnTo>
                          <a:pt x="364" y="0"/>
                        </a:lnTo>
                        <a:lnTo>
                          <a:pt x="385" y="1"/>
                        </a:lnTo>
                        <a:lnTo>
                          <a:pt x="408" y="5"/>
                        </a:lnTo>
                        <a:lnTo>
                          <a:pt x="428" y="11"/>
                        </a:lnTo>
                        <a:lnTo>
                          <a:pt x="449" y="20"/>
                        </a:lnTo>
                        <a:lnTo>
                          <a:pt x="468" y="31"/>
                        </a:lnTo>
                        <a:lnTo>
                          <a:pt x="484" y="45"/>
                        </a:lnTo>
                        <a:lnTo>
                          <a:pt x="500" y="63"/>
                        </a:lnTo>
                        <a:lnTo>
                          <a:pt x="512" y="84"/>
                        </a:lnTo>
                        <a:close/>
                      </a:path>
                    </a:pathLst>
                  </a:custGeom>
                  <a:solidFill>
                    <a:srgbClr val="E5E5E5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3" name="未知">
                    <a:extLst>
                      <a:ext uri="{FF2B5EF4-FFF2-40B4-BE49-F238E27FC236}">
                        <a16:creationId xmlns:a16="http://schemas.microsoft.com/office/drawing/2014/main" id="{4005BEE9-CDCD-4B2C-9A4B-A655F3DCEC6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145"/>
                    <a:ext cx="17" cy="23"/>
                  </a:xfrm>
                  <a:custGeom>
                    <a:gdLst>
                      <a:gd name="T0" fmla="*/ 0 w 100"/>
                      <a:gd name="T1" fmla="*/ 5 h 112"/>
                      <a:gd name="T2" fmla="*/ 0 w 100"/>
                      <a:gd name="T3" fmla="*/ 5 h 112"/>
                      <a:gd name="T4" fmla="*/ 0 w 100"/>
                      <a:gd name="T5" fmla="*/ 4 h 112"/>
                      <a:gd name="T6" fmla="*/ 0 w 100"/>
                      <a:gd name="T7" fmla="*/ 3 h 112"/>
                      <a:gd name="T8" fmla="*/ 1 w 100"/>
                      <a:gd name="T9" fmla="*/ 3 h 112"/>
                      <a:gd name="T10" fmla="*/ 1 w 100"/>
                      <a:gd name="T11" fmla="*/ 2 h 112"/>
                      <a:gd name="T12" fmla="*/ 1 w 100"/>
                      <a:gd name="T13" fmla="*/ 1 h 112"/>
                      <a:gd name="T14" fmla="*/ 2 w 100"/>
                      <a:gd name="T15" fmla="*/ 1 h 112"/>
                      <a:gd name="T16" fmla="*/ 2 w 100"/>
                      <a:gd name="T17" fmla="*/ 1 h 112"/>
                      <a:gd name="T18" fmla="*/ 3 w 100"/>
                      <a:gd name="T19" fmla="*/ 0 h 112"/>
                      <a:gd name="T20" fmla="*/ 3 w 100"/>
                      <a:gd name="T21" fmla="*/ 0 h 112"/>
                      <a:gd name="T22" fmla="*/ 2 w 100"/>
                      <a:gd name="T23" fmla="*/ 0 h 112"/>
                      <a:gd name="T24" fmla="*/ 2 w 100"/>
                      <a:gd name="T25" fmla="*/ 1 h 112"/>
                      <a:gd name="T26" fmla="*/ 1 w 100"/>
                      <a:gd name="T27" fmla="*/ 1 h 112"/>
                      <a:gd name="T28" fmla="*/ 1 w 100"/>
                      <a:gd name="T29" fmla="*/ 2 h 112"/>
                      <a:gd name="T30" fmla="*/ 0 w 100"/>
                      <a:gd name="T31" fmla="*/ 2 h 112"/>
                      <a:gd name="T32" fmla="*/ 0 w 100"/>
                      <a:gd name="T33" fmla="*/ 3 h 112"/>
                      <a:gd name="T34" fmla="*/ 0 w 100"/>
                      <a:gd name="T35" fmla="*/ 4 h 112"/>
                      <a:gd name="T36" fmla="*/ 0 w 100"/>
                      <a:gd name="T37" fmla="*/ 5 h 112"/>
                      <a:gd name="T38" fmla="*/ 0 w 100"/>
                      <a:gd name="T39" fmla="*/ 5 h 112"/>
                      <a:gd name="T40" fmla="*/ 0 w 100"/>
                      <a:gd name="T41" fmla="*/ 5 h 112"/>
                      <a:gd name="T42" fmla="*/ 0 w 100"/>
                      <a:gd name="T43" fmla="*/ 5 h 112"/>
                      <a:gd name="T44" fmla="*/ 0 w 100"/>
                      <a:gd name="T45" fmla="*/ 5 h 112"/>
                      <a:gd name="T46" fmla="*/ 0 w 100"/>
                      <a:gd name="T47" fmla="*/ 5 h 112"/>
                      <a:gd name="T48" fmla="*/ 0 w 100"/>
                      <a:gd name="T49" fmla="*/ 5 h 112"/>
                      <a:gd name="T50" fmla="*/ 0 w 100"/>
                      <a:gd name="T51" fmla="*/ 5 h 112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00" h="112">
                        <a:moveTo>
                          <a:pt x="0" y="111"/>
                        </a:moveTo>
                        <a:lnTo>
                          <a:pt x="7" y="109"/>
                        </a:lnTo>
                        <a:lnTo>
                          <a:pt x="7" y="93"/>
                        </a:lnTo>
                        <a:lnTo>
                          <a:pt x="10" y="78"/>
                        </a:lnTo>
                        <a:lnTo>
                          <a:pt x="18" y="64"/>
                        </a:lnTo>
                        <a:lnTo>
                          <a:pt x="30" y="50"/>
                        </a:lnTo>
                        <a:lnTo>
                          <a:pt x="43" y="36"/>
                        </a:lnTo>
                        <a:lnTo>
                          <a:pt x="61" y="26"/>
                        </a:lnTo>
                        <a:lnTo>
                          <a:pt x="79" y="16"/>
                        </a:lnTo>
                        <a:lnTo>
                          <a:pt x="100" y="7"/>
                        </a:lnTo>
                        <a:lnTo>
                          <a:pt x="98" y="0"/>
                        </a:lnTo>
                        <a:lnTo>
                          <a:pt x="76" y="10"/>
                        </a:lnTo>
                        <a:lnTo>
                          <a:pt x="56" y="19"/>
                        </a:lnTo>
                        <a:lnTo>
                          <a:pt x="38" y="32"/>
                        </a:lnTo>
                        <a:lnTo>
                          <a:pt x="22" y="46"/>
                        </a:lnTo>
                        <a:lnTo>
                          <a:pt x="10" y="60"/>
                        </a:lnTo>
                        <a:lnTo>
                          <a:pt x="3" y="76"/>
                        </a:lnTo>
                        <a:lnTo>
                          <a:pt x="0" y="93"/>
                        </a:lnTo>
                        <a:lnTo>
                          <a:pt x="0" y="109"/>
                        </a:lnTo>
                        <a:lnTo>
                          <a:pt x="7" y="107"/>
                        </a:lnTo>
                        <a:lnTo>
                          <a:pt x="0" y="109"/>
                        </a:lnTo>
                        <a:lnTo>
                          <a:pt x="1" y="111"/>
                        </a:lnTo>
                        <a:lnTo>
                          <a:pt x="3" y="112"/>
                        </a:lnTo>
                        <a:lnTo>
                          <a:pt x="6" y="111"/>
                        </a:lnTo>
                        <a:lnTo>
                          <a:pt x="7" y="109"/>
                        </a:lnTo>
                        <a:lnTo>
                          <a:pt x="0" y="1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4" name="未知">
                    <a:extLst>
                      <a:ext uri="{FF2B5EF4-FFF2-40B4-BE49-F238E27FC236}">
                        <a16:creationId xmlns:a16="http://schemas.microsoft.com/office/drawing/2014/main" id="{08D14E76-011E-4079-9D1D-1BB7458CCCC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0" y="162"/>
                    <a:ext cx="36" cy="22"/>
                  </a:xfrm>
                  <a:custGeom>
                    <a:gdLst>
                      <a:gd name="T0" fmla="*/ 0 w 213"/>
                      <a:gd name="T1" fmla="*/ 4 h 110"/>
                      <a:gd name="T2" fmla="*/ 0 w 213"/>
                      <a:gd name="T3" fmla="*/ 4 h 110"/>
                      <a:gd name="T4" fmla="*/ 0 w 213"/>
                      <a:gd name="T5" fmla="*/ 4 h 110"/>
                      <a:gd name="T6" fmla="*/ 1 w 213"/>
                      <a:gd name="T7" fmla="*/ 3 h 110"/>
                      <a:gd name="T8" fmla="*/ 1 w 213"/>
                      <a:gd name="T9" fmla="*/ 2 h 110"/>
                      <a:gd name="T10" fmla="*/ 1 w 213"/>
                      <a:gd name="T11" fmla="*/ 2 h 110"/>
                      <a:gd name="T12" fmla="*/ 2 w 213"/>
                      <a:gd name="T13" fmla="*/ 1 h 110"/>
                      <a:gd name="T14" fmla="*/ 2 w 213"/>
                      <a:gd name="T15" fmla="*/ 1 h 110"/>
                      <a:gd name="T16" fmla="*/ 3 w 213"/>
                      <a:gd name="T17" fmla="*/ 1 h 110"/>
                      <a:gd name="T18" fmla="*/ 3 w 213"/>
                      <a:gd name="T19" fmla="*/ 1 h 110"/>
                      <a:gd name="T20" fmla="*/ 3 w 213"/>
                      <a:gd name="T21" fmla="*/ 0 h 110"/>
                      <a:gd name="T22" fmla="*/ 4 w 213"/>
                      <a:gd name="T23" fmla="*/ 0 h 110"/>
                      <a:gd name="T24" fmla="*/ 4 w 213"/>
                      <a:gd name="T25" fmla="*/ 0 h 110"/>
                      <a:gd name="T26" fmla="*/ 5 w 213"/>
                      <a:gd name="T27" fmla="*/ 0 h 110"/>
                      <a:gd name="T28" fmla="*/ 5 w 213"/>
                      <a:gd name="T29" fmla="*/ 0 h 110"/>
                      <a:gd name="T30" fmla="*/ 5 w 213"/>
                      <a:gd name="T31" fmla="*/ 1 h 110"/>
                      <a:gd name="T32" fmla="*/ 6 w 213"/>
                      <a:gd name="T33" fmla="*/ 1 h 110"/>
                      <a:gd name="T34" fmla="*/ 6 w 213"/>
                      <a:gd name="T35" fmla="*/ 1 h 110"/>
                      <a:gd name="T36" fmla="*/ 6 w 213"/>
                      <a:gd name="T37" fmla="*/ 1 h 110"/>
                      <a:gd name="T38" fmla="*/ 6 w 213"/>
                      <a:gd name="T39" fmla="*/ 1 h 110"/>
                      <a:gd name="T40" fmla="*/ 5 w 213"/>
                      <a:gd name="T41" fmla="*/ 0 h 110"/>
                      <a:gd name="T42" fmla="*/ 5 w 213"/>
                      <a:gd name="T43" fmla="*/ 0 h 110"/>
                      <a:gd name="T44" fmla="*/ 5 w 213"/>
                      <a:gd name="T45" fmla="*/ 0 h 110"/>
                      <a:gd name="T46" fmla="*/ 4 w 213"/>
                      <a:gd name="T47" fmla="*/ 0 h 110"/>
                      <a:gd name="T48" fmla="*/ 4 w 213"/>
                      <a:gd name="T49" fmla="*/ 0 h 110"/>
                      <a:gd name="T50" fmla="*/ 3 w 213"/>
                      <a:gd name="T51" fmla="*/ 0 h 110"/>
                      <a:gd name="T52" fmla="*/ 3 w 213"/>
                      <a:gd name="T53" fmla="*/ 0 h 110"/>
                      <a:gd name="T54" fmla="*/ 2 w 213"/>
                      <a:gd name="T55" fmla="*/ 1 h 110"/>
                      <a:gd name="T56" fmla="*/ 2 w 213"/>
                      <a:gd name="T57" fmla="*/ 1 h 110"/>
                      <a:gd name="T58" fmla="*/ 2 w 213"/>
                      <a:gd name="T59" fmla="*/ 1 h 110"/>
                      <a:gd name="T60" fmla="*/ 1 w 213"/>
                      <a:gd name="T61" fmla="*/ 2 h 110"/>
                      <a:gd name="T62" fmla="*/ 1 w 213"/>
                      <a:gd name="T63" fmla="*/ 2 h 110"/>
                      <a:gd name="T64" fmla="*/ 0 w 213"/>
                      <a:gd name="T65" fmla="*/ 3 h 110"/>
                      <a:gd name="T66" fmla="*/ 0 w 213"/>
                      <a:gd name="T67" fmla="*/ 3 h 110"/>
                      <a:gd name="T68" fmla="*/ 0 w 213"/>
                      <a:gd name="T69" fmla="*/ 4 h 110"/>
                      <a:gd name="T70" fmla="*/ 0 w 213"/>
                      <a:gd name="T71" fmla="*/ 4 h 110"/>
                      <a:gd name="T72" fmla="*/ 0 w 213"/>
                      <a:gd name="T73" fmla="*/ 4 h 110"/>
                      <a:gd name="T74" fmla="*/ 0 w 213"/>
                      <a:gd name="T75" fmla="*/ 4 h 110"/>
                      <a:gd name="T76" fmla="*/ 0 w 213"/>
                      <a:gd name="T77" fmla="*/ 4 h 110"/>
                      <a:gd name="T78" fmla="*/ 0 w 213"/>
                      <a:gd name="T79" fmla="*/ 4 h 110"/>
                      <a:gd name="T80" fmla="*/ 0 w 213"/>
                      <a:gd name="T81" fmla="*/ 4 h 110"/>
                      <a:gd name="T82" fmla="*/ 0 w 213"/>
                      <a:gd name="T83" fmla="*/ 4 h 110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13" h="110">
                        <a:moveTo>
                          <a:pt x="0" y="107"/>
                        </a:moveTo>
                        <a:lnTo>
                          <a:pt x="7" y="106"/>
                        </a:lnTo>
                        <a:lnTo>
                          <a:pt x="13" y="88"/>
                        </a:lnTo>
                        <a:lnTo>
                          <a:pt x="21" y="71"/>
                        </a:lnTo>
                        <a:lnTo>
                          <a:pt x="32" y="58"/>
                        </a:lnTo>
                        <a:lnTo>
                          <a:pt x="43" y="45"/>
                        </a:lnTo>
                        <a:lnTo>
                          <a:pt x="56" y="35"/>
                        </a:lnTo>
                        <a:lnTo>
                          <a:pt x="72" y="26"/>
                        </a:lnTo>
                        <a:lnTo>
                          <a:pt x="86" y="19"/>
                        </a:lnTo>
                        <a:lnTo>
                          <a:pt x="103" y="13"/>
                        </a:lnTo>
                        <a:lnTo>
                          <a:pt x="117" y="10"/>
                        </a:lnTo>
                        <a:lnTo>
                          <a:pt x="134" y="8"/>
                        </a:lnTo>
                        <a:lnTo>
                          <a:pt x="149" y="9"/>
                        </a:lnTo>
                        <a:lnTo>
                          <a:pt x="164" y="9"/>
                        </a:lnTo>
                        <a:lnTo>
                          <a:pt x="177" y="12"/>
                        </a:lnTo>
                        <a:lnTo>
                          <a:pt x="189" y="16"/>
                        </a:lnTo>
                        <a:lnTo>
                          <a:pt x="198" y="21"/>
                        </a:lnTo>
                        <a:lnTo>
                          <a:pt x="206" y="28"/>
                        </a:lnTo>
                        <a:lnTo>
                          <a:pt x="213" y="24"/>
                        </a:lnTo>
                        <a:lnTo>
                          <a:pt x="203" y="15"/>
                        </a:lnTo>
                        <a:lnTo>
                          <a:pt x="191" y="10"/>
                        </a:lnTo>
                        <a:lnTo>
                          <a:pt x="179" y="5"/>
                        </a:lnTo>
                        <a:lnTo>
                          <a:pt x="164" y="2"/>
                        </a:lnTo>
                        <a:lnTo>
                          <a:pt x="149" y="0"/>
                        </a:lnTo>
                        <a:lnTo>
                          <a:pt x="134" y="1"/>
                        </a:lnTo>
                        <a:lnTo>
                          <a:pt x="117" y="3"/>
                        </a:lnTo>
                        <a:lnTo>
                          <a:pt x="100" y="7"/>
                        </a:lnTo>
                        <a:lnTo>
                          <a:pt x="84" y="13"/>
                        </a:lnTo>
                        <a:lnTo>
                          <a:pt x="67" y="19"/>
                        </a:lnTo>
                        <a:lnTo>
                          <a:pt x="51" y="29"/>
                        </a:lnTo>
                        <a:lnTo>
                          <a:pt x="38" y="41"/>
                        </a:lnTo>
                        <a:lnTo>
                          <a:pt x="25" y="53"/>
                        </a:lnTo>
                        <a:lnTo>
                          <a:pt x="14" y="69"/>
                        </a:lnTo>
                        <a:lnTo>
                          <a:pt x="6" y="86"/>
                        </a:lnTo>
                        <a:lnTo>
                          <a:pt x="0" y="106"/>
                        </a:lnTo>
                        <a:lnTo>
                          <a:pt x="7" y="105"/>
                        </a:lnTo>
                        <a:lnTo>
                          <a:pt x="0" y="106"/>
                        </a:lnTo>
                        <a:lnTo>
                          <a:pt x="1" y="109"/>
                        </a:lnTo>
                        <a:lnTo>
                          <a:pt x="3" y="110"/>
                        </a:lnTo>
                        <a:lnTo>
                          <a:pt x="6" y="109"/>
                        </a:lnTo>
                        <a:lnTo>
                          <a:pt x="7" y="106"/>
                        </a:lnTo>
                        <a:lnTo>
                          <a:pt x="0" y="10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5" name="未知">
                    <a:extLst>
                      <a:ext uri="{FF2B5EF4-FFF2-40B4-BE49-F238E27FC236}">
                        <a16:creationId xmlns:a16="http://schemas.microsoft.com/office/drawing/2014/main" id="{3CBC5034-BDD6-49F3-8299-BFD1A1914A1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6" y="172"/>
                    <a:ext cx="35" cy="11"/>
                  </a:xfrm>
                  <a:custGeom>
                    <a:gdLst>
                      <a:gd name="T0" fmla="*/ 0 w 209"/>
                      <a:gd name="T1" fmla="*/ 1 h 56"/>
                      <a:gd name="T2" fmla="*/ 0 w 209"/>
                      <a:gd name="T3" fmla="*/ 1 h 56"/>
                      <a:gd name="T4" fmla="*/ 1 w 209"/>
                      <a:gd name="T5" fmla="*/ 1 h 56"/>
                      <a:gd name="T6" fmla="*/ 1 w 209"/>
                      <a:gd name="T7" fmla="*/ 1 h 56"/>
                      <a:gd name="T8" fmla="*/ 1 w 209"/>
                      <a:gd name="T9" fmla="*/ 1 h 56"/>
                      <a:gd name="T10" fmla="*/ 2 w 209"/>
                      <a:gd name="T11" fmla="*/ 0 h 56"/>
                      <a:gd name="T12" fmla="*/ 2 w 209"/>
                      <a:gd name="T13" fmla="*/ 0 h 56"/>
                      <a:gd name="T14" fmla="*/ 3 w 209"/>
                      <a:gd name="T15" fmla="*/ 0 h 56"/>
                      <a:gd name="T16" fmla="*/ 3 w 209"/>
                      <a:gd name="T17" fmla="*/ 0 h 56"/>
                      <a:gd name="T18" fmla="*/ 3 w 209"/>
                      <a:gd name="T19" fmla="*/ 0 h 56"/>
                      <a:gd name="T20" fmla="*/ 4 w 209"/>
                      <a:gd name="T21" fmla="*/ 0 h 56"/>
                      <a:gd name="T22" fmla="*/ 4 w 209"/>
                      <a:gd name="T23" fmla="*/ 1 h 56"/>
                      <a:gd name="T24" fmla="*/ 4 w 209"/>
                      <a:gd name="T25" fmla="*/ 1 h 56"/>
                      <a:gd name="T26" fmla="*/ 5 w 209"/>
                      <a:gd name="T27" fmla="*/ 1 h 56"/>
                      <a:gd name="T28" fmla="*/ 5 w 209"/>
                      <a:gd name="T29" fmla="*/ 1 h 56"/>
                      <a:gd name="T30" fmla="*/ 5 w 209"/>
                      <a:gd name="T31" fmla="*/ 1 h 56"/>
                      <a:gd name="T32" fmla="*/ 6 w 209"/>
                      <a:gd name="T33" fmla="*/ 2 h 56"/>
                      <a:gd name="T34" fmla="*/ 6 w 209"/>
                      <a:gd name="T35" fmla="*/ 2 h 56"/>
                      <a:gd name="T36" fmla="*/ 6 w 209"/>
                      <a:gd name="T37" fmla="*/ 2 h 56"/>
                      <a:gd name="T38" fmla="*/ 6 w 209"/>
                      <a:gd name="T39" fmla="*/ 2 h 56"/>
                      <a:gd name="T40" fmla="*/ 5 w 209"/>
                      <a:gd name="T41" fmla="*/ 1 h 56"/>
                      <a:gd name="T42" fmla="*/ 5 w 209"/>
                      <a:gd name="T43" fmla="*/ 1 h 56"/>
                      <a:gd name="T44" fmla="*/ 5 w 209"/>
                      <a:gd name="T45" fmla="*/ 1 h 56"/>
                      <a:gd name="T46" fmla="*/ 5 w 209"/>
                      <a:gd name="T47" fmla="*/ 0 h 56"/>
                      <a:gd name="T48" fmla="*/ 4 w 209"/>
                      <a:gd name="T49" fmla="*/ 0 h 56"/>
                      <a:gd name="T50" fmla="*/ 4 w 209"/>
                      <a:gd name="T51" fmla="*/ 0 h 56"/>
                      <a:gd name="T52" fmla="*/ 3 w 209"/>
                      <a:gd name="T53" fmla="*/ 0 h 56"/>
                      <a:gd name="T54" fmla="*/ 3 w 209"/>
                      <a:gd name="T55" fmla="*/ 0 h 56"/>
                      <a:gd name="T56" fmla="*/ 3 w 209"/>
                      <a:gd name="T57" fmla="*/ 0 h 56"/>
                      <a:gd name="T58" fmla="*/ 2 w 209"/>
                      <a:gd name="T59" fmla="*/ 0 h 56"/>
                      <a:gd name="T60" fmla="*/ 2 w 209"/>
                      <a:gd name="T61" fmla="*/ 0 h 56"/>
                      <a:gd name="T62" fmla="*/ 1 w 209"/>
                      <a:gd name="T63" fmla="*/ 0 h 56"/>
                      <a:gd name="T64" fmla="*/ 1 w 209"/>
                      <a:gd name="T65" fmla="*/ 1 h 56"/>
                      <a:gd name="T66" fmla="*/ 1 w 209"/>
                      <a:gd name="T67" fmla="*/ 1 h 56"/>
                      <a:gd name="T68" fmla="*/ 0 w 209"/>
                      <a:gd name="T69" fmla="*/ 1 h 56"/>
                      <a:gd name="T70" fmla="*/ 0 w 209"/>
                      <a:gd name="T71" fmla="*/ 1 h 56"/>
                      <a:gd name="T72" fmla="*/ 0 w 209"/>
                      <a:gd name="T73" fmla="*/ 1 h 56"/>
                      <a:gd name="T74" fmla="*/ 0 w 209"/>
                      <a:gd name="T75" fmla="*/ 1 h 56"/>
                      <a:gd name="T76" fmla="*/ 0 w 209"/>
                      <a:gd name="T77" fmla="*/ 1 h 56"/>
                      <a:gd name="T78" fmla="*/ 0 w 209"/>
                      <a:gd name="T79" fmla="*/ 1 h 56"/>
                      <a:gd name="T80" fmla="*/ 0 w 209"/>
                      <a:gd name="T81" fmla="*/ 1 h 56"/>
                      <a:gd name="T82" fmla="*/ 0 w 209"/>
                      <a:gd name="T83" fmla="*/ 1 h 5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09" h="56">
                        <a:moveTo>
                          <a:pt x="0" y="30"/>
                        </a:moveTo>
                        <a:lnTo>
                          <a:pt x="5" y="32"/>
                        </a:lnTo>
                        <a:lnTo>
                          <a:pt x="18" y="26"/>
                        </a:lnTo>
                        <a:lnTo>
                          <a:pt x="32" y="20"/>
                        </a:lnTo>
                        <a:lnTo>
                          <a:pt x="46" y="16"/>
                        </a:lnTo>
                        <a:lnTo>
                          <a:pt x="61" y="12"/>
                        </a:lnTo>
                        <a:lnTo>
                          <a:pt x="75" y="10"/>
                        </a:lnTo>
                        <a:lnTo>
                          <a:pt x="89" y="8"/>
                        </a:lnTo>
                        <a:lnTo>
                          <a:pt x="104" y="9"/>
                        </a:lnTo>
                        <a:lnTo>
                          <a:pt x="118" y="8"/>
                        </a:lnTo>
                        <a:lnTo>
                          <a:pt x="131" y="10"/>
                        </a:lnTo>
                        <a:lnTo>
                          <a:pt x="143" y="13"/>
                        </a:lnTo>
                        <a:lnTo>
                          <a:pt x="156" y="17"/>
                        </a:lnTo>
                        <a:lnTo>
                          <a:pt x="166" y="22"/>
                        </a:lnTo>
                        <a:lnTo>
                          <a:pt x="177" y="29"/>
                        </a:lnTo>
                        <a:lnTo>
                          <a:pt x="188" y="36"/>
                        </a:lnTo>
                        <a:lnTo>
                          <a:pt x="195" y="46"/>
                        </a:lnTo>
                        <a:lnTo>
                          <a:pt x="202" y="56"/>
                        </a:lnTo>
                        <a:lnTo>
                          <a:pt x="209" y="54"/>
                        </a:lnTo>
                        <a:lnTo>
                          <a:pt x="202" y="42"/>
                        </a:lnTo>
                        <a:lnTo>
                          <a:pt x="192" y="32"/>
                        </a:lnTo>
                        <a:lnTo>
                          <a:pt x="182" y="22"/>
                        </a:lnTo>
                        <a:lnTo>
                          <a:pt x="171" y="16"/>
                        </a:lnTo>
                        <a:lnTo>
                          <a:pt x="159" y="11"/>
                        </a:lnTo>
                        <a:lnTo>
                          <a:pt x="146" y="7"/>
                        </a:lnTo>
                        <a:lnTo>
                          <a:pt x="131" y="3"/>
                        </a:lnTo>
                        <a:lnTo>
                          <a:pt x="118" y="1"/>
                        </a:lnTo>
                        <a:lnTo>
                          <a:pt x="104" y="0"/>
                        </a:lnTo>
                        <a:lnTo>
                          <a:pt x="89" y="1"/>
                        </a:lnTo>
                        <a:lnTo>
                          <a:pt x="75" y="3"/>
                        </a:lnTo>
                        <a:lnTo>
                          <a:pt x="61" y="5"/>
                        </a:lnTo>
                        <a:lnTo>
                          <a:pt x="44" y="10"/>
                        </a:lnTo>
                        <a:lnTo>
                          <a:pt x="30" y="14"/>
                        </a:lnTo>
                        <a:lnTo>
                          <a:pt x="15" y="19"/>
                        </a:lnTo>
                        <a:lnTo>
                          <a:pt x="2" y="26"/>
                        </a:lnTo>
                        <a:lnTo>
                          <a:pt x="7" y="28"/>
                        </a:lnTo>
                        <a:lnTo>
                          <a:pt x="2" y="26"/>
                        </a:lnTo>
                        <a:lnTo>
                          <a:pt x="0" y="27"/>
                        </a:lnTo>
                        <a:lnTo>
                          <a:pt x="0" y="30"/>
                        </a:lnTo>
                        <a:lnTo>
                          <a:pt x="1" y="32"/>
                        </a:lnTo>
                        <a:lnTo>
                          <a:pt x="5" y="32"/>
                        </a:lnTo>
                        <a:lnTo>
                          <a:pt x="0" y="3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6" name="未知">
                    <a:extLst>
                      <a:ext uri="{FF2B5EF4-FFF2-40B4-BE49-F238E27FC236}">
                        <a16:creationId xmlns:a16="http://schemas.microsoft.com/office/drawing/2014/main" id="{34258ADB-DBD7-4A3D-994C-620C4439D9F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5" y="133"/>
                    <a:ext cx="40" cy="45"/>
                  </a:xfrm>
                  <a:custGeom>
                    <a:gdLst>
                      <a:gd name="T0" fmla="*/ 7 w 238"/>
                      <a:gd name="T1" fmla="*/ 1 h 225"/>
                      <a:gd name="T2" fmla="*/ 7 w 238"/>
                      <a:gd name="T3" fmla="*/ 1 h 225"/>
                      <a:gd name="T4" fmla="*/ 6 w 238"/>
                      <a:gd name="T5" fmla="*/ 0 h 225"/>
                      <a:gd name="T6" fmla="*/ 6 w 238"/>
                      <a:gd name="T7" fmla="*/ 0 h 225"/>
                      <a:gd name="T8" fmla="*/ 5 w 238"/>
                      <a:gd name="T9" fmla="*/ 0 h 225"/>
                      <a:gd name="T10" fmla="*/ 4 w 238"/>
                      <a:gd name="T11" fmla="*/ 0 h 225"/>
                      <a:gd name="T12" fmla="*/ 4 w 238"/>
                      <a:gd name="T13" fmla="*/ 0 h 225"/>
                      <a:gd name="T14" fmla="*/ 3 w 238"/>
                      <a:gd name="T15" fmla="*/ 1 h 225"/>
                      <a:gd name="T16" fmla="*/ 3 w 238"/>
                      <a:gd name="T17" fmla="*/ 1 h 225"/>
                      <a:gd name="T18" fmla="*/ 2 w 238"/>
                      <a:gd name="T19" fmla="*/ 2 h 225"/>
                      <a:gd name="T20" fmla="*/ 1 w 238"/>
                      <a:gd name="T21" fmla="*/ 2 h 225"/>
                      <a:gd name="T22" fmla="*/ 1 w 238"/>
                      <a:gd name="T23" fmla="*/ 3 h 225"/>
                      <a:gd name="T24" fmla="*/ 1 w 238"/>
                      <a:gd name="T25" fmla="*/ 4 h 225"/>
                      <a:gd name="T26" fmla="*/ 0 w 238"/>
                      <a:gd name="T27" fmla="*/ 5 h 225"/>
                      <a:gd name="T28" fmla="*/ 0 w 238"/>
                      <a:gd name="T29" fmla="*/ 6 h 225"/>
                      <a:gd name="T30" fmla="*/ 0 w 238"/>
                      <a:gd name="T31" fmla="*/ 7 h 225"/>
                      <a:gd name="T32" fmla="*/ 0 w 238"/>
                      <a:gd name="T33" fmla="*/ 8 h 225"/>
                      <a:gd name="T34" fmla="*/ 0 w 238"/>
                      <a:gd name="T35" fmla="*/ 9 h 225"/>
                      <a:gd name="T36" fmla="*/ 1 w 238"/>
                      <a:gd name="T37" fmla="*/ 9 h 225"/>
                      <a:gd name="T38" fmla="*/ 0 w 238"/>
                      <a:gd name="T39" fmla="*/ 8 h 225"/>
                      <a:gd name="T40" fmla="*/ 0 w 238"/>
                      <a:gd name="T41" fmla="*/ 7 h 225"/>
                      <a:gd name="T42" fmla="*/ 0 w 238"/>
                      <a:gd name="T43" fmla="*/ 6 h 225"/>
                      <a:gd name="T44" fmla="*/ 1 w 238"/>
                      <a:gd name="T45" fmla="*/ 5 h 225"/>
                      <a:gd name="T46" fmla="*/ 1 w 238"/>
                      <a:gd name="T47" fmla="*/ 4 h 225"/>
                      <a:gd name="T48" fmla="*/ 1 w 238"/>
                      <a:gd name="T49" fmla="*/ 3 h 225"/>
                      <a:gd name="T50" fmla="*/ 2 w 238"/>
                      <a:gd name="T51" fmla="*/ 3 h 225"/>
                      <a:gd name="T52" fmla="*/ 2 w 238"/>
                      <a:gd name="T53" fmla="*/ 2 h 225"/>
                      <a:gd name="T54" fmla="*/ 3 w 238"/>
                      <a:gd name="T55" fmla="*/ 1 h 225"/>
                      <a:gd name="T56" fmla="*/ 3 w 238"/>
                      <a:gd name="T57" fmla="*/ 1 h 225"/>
                      <a:gd name="T58" fmla="*/ 4 w 238"/>
                      <a:gd name="T59" fmla="*/ 1 h 225"/>
                      <a:gd name="T60" fmla="*/ 4 w 238"/>
                      <a:gd name="T61" fmla="*/ 0 h 225"/>
                      <a:gd name="T62" fmla="*/ 5 w 238"/>
                      <a:gd name="T63" fmla="*/ 0 h 225"/>
                      <a:gd name="T64" fmla="*/ 6 w 238"/>
                      <a:gd name="T65" fmla="*/ 0 h 225"/>
                      <a:gd name="T66" fmla="*/ 6 w 238"/>
                      <a:gd name="T67" fmla="*/ 1 h 225"/>
                      <a:gd name="T68" fmla="*/ 7 w 238"/>
                      <a:gd name="T69" fmla="*/ 1 h 225"/>
                      <a:gd name="T70" fmla="*/ 7 w 238"/>
                      <a:gd name="T71" fmla="*/ 1 h 225"/>
                      <a:gd name="T72" fmla="*/ 7 w 238"/>
                      <a:gd name="T73" fmla="*/ 1 h 225"/>
                      <a:gd name="T74" fmla="*/ 7 w 238"/>
                      <a:gd name="T75" fmla="*/ 1 h 225"/>
                      <a:gd name="T76" fmla="*/ 7 w 238"/>
                      <a:gd name="T77" fmla="*/ 1 h 225"/>
                      <a:gd name="T78" fmla="*/ 7 w 238"/>
                      <a:gd name="T79" fmla="*/ 1 h 225"/>
                      <a:gd name="T80" fmla="*/ 7 w 238"/>
                      <a:gd name="T81" fmla="*/ 1 h 225"/>
                      <a:gd name="T82" fmla="*/ 7 w 238"/>
                      <a:gd name="T83" fmla="*/ 1 h 225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38" h="225">
                        <a:moveTo>
                          <a:pt x="231" y="28"/>
                        </a:moveTo>
                        <a:lnTo>
                          <a:pt x="238" y="27"/>
                        </a:lnTo>
                        <a:lnTo>
                          <a:pt x="219" y="12"/>
                        </a:lnTo>
                        <a:lnTo>
                          <a:pt x="199" y="4"/>
                        </a:lnTo>
                        <a:lnTo>
                          <a:pt x="177" y="0"/>
                        </a:lnTo>
                        <a:lnTo>
                          <a:pt x="156" y="2"/>
                        </a:lnTo>
                        <a:lnTo>
                          <a:pt x="133" y="7"/>
                        </a:lnTo>
                        <a:lnTo>
                          <a:pt x="111" y="16"/>
                        </a:lnTo>
                        <a:lnTo>
                          <a:pt x="90" y="28"/>
                        </a:lnTo>
                        <a:lnTo>
                          <a:pt x="70" y="44"/>
                        </a:lnTo>
                        <a:lnTo>
                          <a:pt x="50" y="62"/>
                        </a:lnTo>
                        <a:lnTo>
                          <a:pt x="35" y="83"/>
                        </a:lnTo>
                        <a:lnTo>
                          <a:pt x="22" y="105"/>
                        </a:lnTo>
                        <a:lnTo>
                          <a:pt x="11" y="128"/>
                        </a:lnTo>
                        <a:lnTo>
                          <a:pt x="5" y="153"/>
                        </a:lnTo>
                        <a:lnTo>
                          <a:pt x="0" y="177"/>
                        </a:lnTo>
                        <a:lnTo>
                          <a:pt x="4" y="200"/>
                        </a:lnTo>
                        <a:lnTo>
                          <a:pt x="10" y="225"/>
                        </a:lnTo>
                        <a:lnTo>
                          <a:pt x="17" y="223"/>
                        </a:lnTo>
                        <a:lnTo>
                          <a:pt x="11" y="200"/>
                        </a:lnTo>
                        <a:lnTo>
                          <a:pt x="10" y="177"/>
                        </a:lnTo>
                        <a:lnTo>
                          <a:pt x="12" y="153"/>
                        </a:lnTo>
                        <a:lnTo>
                          <a:pt x="18" y="130"/>
                        </a:lnTo>
                        <a:lnTo>
                          <a:pt x="29" y="107"/>
                        </a:lnTo>
                        <a:lnTo>
                          <a:pt x="42" y="87"/>
                        </a:lnTo>
                        <a:lnTo>
                          <a:pt x="58" y="67"/>
                        </a:lnTo>
                        <a:lnTo>
                          <a:pt x="74" y="49"/>
                        </a:lnTo>
                        <a:lnTo>
                          <a:pt x="95" y="35"/>
                        </a:lnTo>
                        <a:lnTo>
                          <a:pt x="114" y="22"/>
                        </a:lnTo>
                        <a:lnTo>
                          <a:pt x="135" y="14"/>
                        </a:lnTo>
                        <a:lnTo>
                          <a:pt x="156" y="8"/>
                        </a:lnTo>
                        <a:lnTo>
                          <a:pt x="177" y="6"/>
                        </a:lnTo>
                        <a:lnTo>
                          <a:pt x="196" y="10"/>
                        </a:lnTo>
                        <a:lnTo>
                          <a:pt x="214" y="19"/>
                        </a:lnTo>
                        <a:lnTo>
                          <a:pt x="231" y="32"/>
                        </a:lnTo>
                        <a:lnTo>
                          <a:pt x="238" y="31"/>
                        </a:lnTo>
                        <a:lnTo>
                          <a:pt x="231" y="32"/>
                        </a:lnTo>
                        <a:lnTo>
                          <a:pt x="233" y="34"/>
                        </a:lnTo>
                        <a:lnTo>
                          <a:pt x="237" y="33"/>
                        </a:lnTo>
                        <a:lnTo>
                          <a:pt x="238" y="31"/>
                        </a:lnTo>
                        <a:lnTo>
                          <a:pt x="238" y="27"/>
                        </a:lnTo>
                        <a:lnTo>
                          <a:pt x="231" y="2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7" name="未知">
                    <a:extLst>
                      <a:ext uri="{FF2B5EF4-FFF2-40B4-BE49-F238E27FC236}">
                        <a16:creationId xmlns:a16="http://schemas.microsoft.com/office/drawing/2014/main" id="{6E18D1D0-CE92-4E45-A881-EF655C527E6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3" y="128"/>
                    <a:ext cx="49" cy="19"/>
                  </a:xfrm>
                  <a:custGeom>
                    <a:gdLst>
                      <a:gd name="T0" fmla="*/ 8 w 290"/>
                      <a:gd name="T1" fmla="*/ 4 h 92"/>
                      <a:gd name="T2" fmla="*/ 8 w 290"/>
                      <a:gd name="T3" fmla="*/ 4 h 92"/>
                      <a:gd name="T4" fmla="*/ 8 w 290"/>
                      <a:gd name="T5" fmla="*/ 3 h 92"/>
                      <a:gd name="T6" fmla="*/ 7 w 290"/>
                      <a:gd name="T7" fmla="*/ 2 h 92"/>
                      <a:gd name="T8" fmla="*/ 7 w 290"/>
                      <a:gd name="T9" fmla="*/ 1 h 92"/>
                      <a:gd name="T10" fmla="*/ 6 w 290"/>
                      <a:gd name="T11" fmla="*/ 1 h 92"/>
                      <a:gd name="T12" fmla="*/ 6 w 290"/>
                      <a:gd name="T13" fmla="*/ 1 h 92"/>
                      <a:gd name="T14" fmla="*/ 5 w 290"/>
                      <a:gd name="T15" fmla="*/ 0 h 92"/>
                      <a:gd name="T16" fmla="*/ 5 w 290"/>
                      <a:gd name="T17" fmla="*/ 0 h 92"/>
                      <a:gd name="T18" fmla="*/ 4 w 290"/>
                      <a:gd name="T19" fmla="*/ 0 h 92"/>
                      <a:gd name="T20" fmla="*/ 3 w 290"/>
                      <a:gd name="T21" fmla="*/ 0 h 92"/>
                      <a:gd name="T22" fmla="*/ 3 w 290"/>
                      <a:gd name="T23" fmla="*/ 0 h 92"/>
                      <a:gd name="T24" fmla="*/ 2 w 290"/>
                      <a:gd name="T25" fmla="*/ 0 h 92"/>
                      <a:gd name="T26" fmla="*/ 2 w 290"/>
                      <a:gd name="T27" fmla="*/ 1 h 92"/>
                      <a:gd name="T28" fmla="*/ 1 w 290"/>
                      <a:gd name="T29" fmla="*/ 1 h 92"/>
                      <a:gd name="T30" fmla="*/ 1 w 290"/>
                      <a:gd name="T31" fmla="*/ 1 h 92"/>
                      <a:gd name="T32" fmla="*/ 0 w 290"/>
                      <a:gd name="T33" fmla="*/ 2 h 92"/>
                      <a:gd name="T34" fmla="*/ 0 w 290"/>
                      <a:gd name="T35" fmla="*/ 2 h 92"/>
                      <a:gd name="T36" fmla="*/ 0 w 290"/>
                      <a:gd name="T37" fmla="*/ 2 h 92"/>
                      <a:gd name="T38" fmla="*/ 0 w 290"/>
                      <a:gd name="T39" fmla="*/ 2 h 92"/>
                      <a:gd name="T40" fmla="*/ 1 w 290"/>
                      <a:gd name="T41" fmla="*/ 1 h 92"/>
                      <a:gd name="T42" fmla="*/ 1 w 290"/>
                      <a:gd name="T43" fmla="*/ 1 h 92"/>
                      <a:gd name="T44" fmla="*/ 2 w 290"/>
                      <a:gd name="T45" fmla="*/ 1 h 92"/>
                      <a:gd name="T46" fmla="*/ 2 w 290"/>
                      <a:gd name="T47" fmla="*/ 1 h 92"/>
                      <a:gd name="T48" fmla="*/ 3 w 290"/>
                      <a:gd name="T49" fmla="*/ 0 h 92"/>
                      <a:gd name="T50" fmla="*/ 3 w 290"/>
                      <a:gd name="T51" fmla="*/ 0 h 92"/>
                      <a:gd name="T52" fmla="*/ 4 w 290"/>
                      <a:gd name="T53" fmla="*/ 0 h 92"/>
                      <a:gd name="T54" fmla="*/ 5 w 290"/>
                      <a:gd name="T55" fmla="*/ 0 h 92"/>
                      <a:gd name="T56" fmla="*/ 5 w 290"/>
                      <a:gd name="T57" fmla="*/ 1 h 92"/>
                      <a:gd name="T58" fmla="*/ 6 w 290"/>
                      <a:gd name="T59" fmla="*/ 1 h 92"/>
                      <a:gd name="T60" fmla="*/ 6 w 290"/>
                      <a:gd name="T61" fmla="*/ 1 h 92"/>
                      <a:gd name="T62" fmla="*/ 7 w 290"/>
                      <a:gd name="T63" fmla="*/ 2 h 92"/>
                      <a:gd name="T64" fmla="*/ 7 w 290"/>
                      <a:gd name="T65" fmla="*/ 2 h 92"/>
                      <a:gd name="T66" fmla="*/ 8 w 290"/>
                      <a:gd name="T67" fmla="*/ 3 h 92"/>
                      <a:gd name="T68" fmla="*/ 8 w 290"/>
                      <a:gd name="T69" fmla="*/ 4 h 92"/>
                      <a:gd name="T70" fmla="*/ 8 w 290"/>
                      <a:gd name="T71" fmla="*/ 4 h 92"/>
                      <a:gd name="T72" fmla="*/ 8 w 290"/>
                      <a:gd name="T73" fmla="*/ 4 h 92"/>
                      <a:gd name="T74" fmla="*/ 8 w 290"/>
                      <a:gd name="T75" fmla="*/ 4 h 92"/>
                      <a:gd name="T76" fmla="*/ 8 w 290"/>
                      <a:gd name="T77" fmla="*/ 4 h 92"/>
                      <a:gd name="T78" fmla="*/ 8 w 290"/>
                      <a:gd name="T79" fmla="*/ 4 h 92"/>
                      <a:gd name="T80" fmla="*/ 8 w 290"/>
                      <a:gd name="T81" fmla="*/ 4 h 92"/>
                      <a:gd name="T82" fmla="*/ 8 w 290"/>
                      <a:gd name="T83" fmla="*/ 4 h 92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90" h="92">
                        <a:moveTo>
                          <a:pt x="287" y="92"/>
                        </a:moveTo>
                        <a:lnTo>
                          <a:pt x="290" y="87"/>
                        </a:lnTo>
                        <a:lnTo>
                          <a:pt x="278" y="66"/>
                        </a:lnTo>
                        <a:lnTo>
                          <a:pt x="261" y="48"/>
                        </a:lnTo>
                        <a:lnTo>
                          <a:pt x="244" y="33"/>
                        </a:lnTo>
                        <a:lnTo>
                          <a:pt x="224" y="22"/>
                        </a:lnTo>
                        <a:lnTo>
                          <a:pt x="203" y="13"/>
                        </a:lnTo>
                        <a:lnTo>
                          <a:pt x="183" y="7"/>
                        </a:lnTo>
                        <a:lnTo>
                          <a:pt x="159" y="2"/>
                        </a:lnTo>
                        <a:lnTo>
                          <a:pt x="138" y="0"/>
                        </a:lnTo>
                        <a:lnTo>
                          <a:pt x="116" y="1"/>
                        </a:lnTo>
                        <a:lnTo>
                          <a:pt x="95" y="5"/>
                        </a:lnTo>
                        <a:lnTo>
                          <a:pt x="73" y="8"/>
                        </a:lnTo>
                        <a:lnTo>
                          <a:pt x="55" y="14"/>
                        </a:lnTo>
                        <a:lnTo>
                          <a:pt x="38" y="22"/>
                        </a:lnTo>
                        <a:lnTo>
                          <a:pt x="22" y="30"/>
                        </a:lnTo>
                        <a:lnTo>
                          <a:pt x="10" y="41"/>
                        </a:lnTo>
                        <a:lnTo>
                          <a:pt x="0" y="52"/>
                        </a:lnTo>
                        <a:lnTo>
                          <a:pt x="7" y="55"/>
                        </a:lnTo>
                        <a:lnTo>
                          <a:pt x="14" y="45"/>
                        </a:lnTo>
                        <a:lnTo>
                          <a:pt x="26" y="36"/>
                        </a:lnTo>
                        <a:lnTo>
                          <a:pt x="41" y="28"/>
                        </a:lnTo>
                        <a:lnTo>
                          <a:pt x="57" y="21"/>
                        </a:lnTo>
                        <a:lnTo>
                          <a:pt x="75" y="14"/>
                        </a:lnTo>
                        <a:lnTo>
                          <a:pt x="95" y="11"/>
                        </a:lnTo>
                        <a:lnTo>
                          <a:pt x="116" y="8"/>
                        </a:lnTo>
                        <a:lnTo>
                          <a:pt x="138" y="9"/>
                        </a:lnTo>
                        <a:lnTo>
                          <a:pt x="159" y="9"/>
                        </a:lnTo>
                        <a:lnTo>
                          <a:pt x="181" y="13"/>
                        </a:lnTo>
                        <a:lnTo>
                          <a:pt x="201" y="19"/>
                        </a:lnTo>
                        <a:lnTo>
                          <a:pt x="221" y="28"/>
                        </a:lnTo>
                        <a:lnTo>
                          <a:pt x="239" y="40"/>
                        </a:lnTo>
                        <a:lnTo>
                          <a:pt x="256" y="52"/>
                        </a:lnTo>
                        <a:lnTo>
                          <a:pt x="270" y="70"/>
                        </a:lnTo>
                        <a:lnTo>
                          <a:pt x="282" y="90"/>
                        </a:lnTo>
                        <a:lnTo>
                          <a:pt x="285" y="85"/>
                        </a:lnTo>
                        <a:lnTo>
                          <a:pt x="282" y="90"/>
                        </a:lnTo>
                        <a:lnTo>
                          <a:pt x="285" y="92"/>
                        </a:lnTo>
                        <a:lnTo>
                          <a:pt x="287" y="92"/>
                        </a:lnTo>
                        <a:lnTo>
                          <a:pt x="290" y="91"/>
                        </a:lnTo>
                        <a:lnTo>
                          <a:pt x="290" y="87"/>
                        </a:lnTo>
                        <a:lnTo>
                          <a:pt x="287" y="9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8" name="未知">
                    <a:extLst>
                      <a:ext uri="{FF2B5EF4-FFF2-40B4-BE49-F238E27FC236}">
                        <a16:creationId xmlns:a16="http://schemas.microsoft.com/office/drawing/2014/main" id="{B02AA1F0-87A6-494D-986C-29E42E7B2C5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242"/>
                    <a:ext cx="150" cy="61"/>
                  </a:xfrm>
                  <a:custGeom>
                    <a:gdLst>
                      <a:gd name="T0" fmla="*/ 25 w 900"/>
                      <a:gd name="T1" fmla="*/ 12 h 308"/>
                      <a:gd name="T2" fmla="*/ 24 w 900"/>
                      <a:gd name="T3" fmla="*/ 12 h 308"/>
                      <a:gd name="T4" fmla="*/ 23 w 900"/>
                      <a:gd name="T5" fmla="*/ 12 h 308"/>
                      <a:gd name="T6" fmla="*/ 22 w 900"/>
                      <a:gd name="T7" fmla="*/ 12 h 308"/>
                      <a:gd name="T8" fmla="*/ 20 w 900"/>
                      <a:gd name="T9" fmla="*/ 12 h 308"/>
                      <a:gd name="T10" fmla="*/ 18 w 900"/>
                      <a:gd name="T11" fmla="*/ 12 h 308"/>
                      <a:gd name="T12" fmla="*/ 16 w 900"/>
                      <a:gd name="T13" fmla="*/ 12 h 308"/>
                      <a:gd name="T14" fmla="*/ 14 w 900"/>
                      <a:gd name="T15" fmla="*/ 12 h 308"/>
                      <a:gd name="T16" fmla="*/ 12 w 900"/>
                      <a:gd name="T17" fmla="*/ 12 h 308"/>
                      <a:gd name="T18" fmla="*/ 9 w 900"/>
                      <a:gd name="T19" fmla="*/ 12 h 308"/>
                      <a:gd name="T20" fmla="*/ 7 w 900"/>
                      <a:gd name="T21" fmla="*/ 12 h 308"/>
                      <a:gd name="T22" fmla="*/ 5 w 900"/>
                      <a:gd name="T23" fmla="*/ 12 h 308"/>
                      <a:gd name="T24" fmla="*/ 4 w 900"/>
                      <a:gd name="T25" fmla="*/ 12 h 308"/>
                      <a:gd name="T26" fmla="*/ 2 w 900"/>
                      <a:gd name="T27" fmla="*/ 12 h 308"/>
                      <a:gd name="T28" fmla="*/ 1 w 900"/>
                      <a:gd name="T29" fmla="*/ 12 h 308"/>
                      <a:gd name="T30" fmla="*/ 1 w 900"/>
                      <a:gd name="T31" fmla="*/ 12 h 308"/>
                      <a:gd name="T32" fmla="*/ 1 w 900"/>
                      <a:gd name="T33" fmla="*/ 11 h 308"/>
                      <a:gd name="T34" fmla="*/ 1 w 900"/>
                      <a:gd name="T35" fmla="*/ 10 h 308"/>
                      <a:gd name="T36" fmla="*/ 1 w 900"/>
                      <a:gd name="T37" fmla="*/ 9 h 308"/>
                      <a:gd name="T38" fmla="*/ 0 w 900"/>
                      <a:gd name="T39" fmla="*/ 8 h 308"/>
                      <a:gd name="T40" fmla="*/ 0 w 900"/>
                      <a:gd name="T41" fmla="*/ 7 h 308"/>
                      <a:gd name="T42" fmla="*/ 1 w 900"/>
                      <a:gd name="T43" fmla="*/ 6 h 308"/>
                      <a:gd name="T44" fmla="*/ 2 w 900"/>
                      <a:gd name="T45" fmla="*/ 5 h 308"/>
                      <a:gd name="T46" fmla="*/ 3 w 900"/>
                      <a:gd name="T47" fmla="*/ 4 h 308"/>
                      <a:gd name="T48" fmla="*/ 4 w 900"/>
                      <a:gd name="T49" fmla="*/ 4 h 308"/>
                      <a:gd name="T50" fmla="*/ 5 w 900"/>
                      <a:gd name="T51" fmla="*/ 5 h 308"/>
                      <a:gd name="T52" fmla="*/ 6 w 900"/>
                      <a:gd name="T53" fmla="*/ 5 h 308"/>
                      <a:gd name="T54" fmla="*/ 7 w 900"/>
                      <a:gd name="T55" fmla="*/ 3 h 308"/>
                      <a:gd name="T56" fmla="*/ 8 w 900"/>
                      <a:gd name="T57" fmla="*/ 3 h 308"/>
                      <a:gd name="T58" fmla="*/ 9 w 900"/>
                      <a:gd name="T59" fmla="*/ 3 h 308"/>
                      <a:gd name="T60" fmla="*/ 10 w 900"/>
                      <a:gd name="T61" fmla="*/ 3 h 308"/>
                      <a:gd name="T62" fmla="*/ 10 w 900"/>
                      <a:gd name="T63" fmla="*/ 2 h 308"/>
                      <a:gd name="T64" fmla="*/ 11 w 900"/>
                      <a:gd name="T65" fmla="*/ 1 h 308"/>
                      <a:gd name="T66" fmla="*/ 12 w 900"/>
                      <a:gd name="T67" fmla="*/ 0 h 308"/>
                      <a:gd name="T68" fmla="*/ 13 w 900"/>
                      <a:gd name="T69" fmla="*/ 0 h 308"/>
                      <a:gd name="T70" fmla="*/ 14 w 900"/>
                      <a:gd name="T71" fmla="*/ 0 h 308"/>
                      <a:gd name="T72" fmla="*/ 15 w 900"/>
                      <a:gd name="T73" fmla="*/ 1 h 308"/>
                      <a:gd name="T74" fmla="*/ 16 w 900"/>
                      <a:gd name="T75" fmla="*/ 2 h 308"/>
                      <a:gd name="T76" fmla="*/ 17 w 900"/>
                      <a:gd name="T77" fmla="*/ 1 h 308"/>
                      <a:gd name="T78" fmla="*/ 18 w 900"/>
                      <a:gd name="T79" fmla="*/ 1 h 308"/>
                      <a:gd name="T80" fmla="*/ 20 w 900"/>
                      <a:gd name="T81" fmla="*/ 2 h 308"/>
                      <a:gd name="T82" fmla="*/ 21 w 900"/>
                      <a:gd name="T83" fmla="*/ 4 h 308"/>
                      <a:gd name="T84" fmla="*/ 22 w 900"/>
                      <a:gd name="T85" fmla="*/ 5 h 308"/>
                      <a:gd name="T86" fmla="*/ 23 w 900"/>
                      <a:gd name="T87" fmla="*/ 5 h 308"/>
                      <a:gd name="T88" fmla="*/ 23 w 900"/>
                      <a:gd name="T89" fmla="*/ 6 h 308"/>
                      <a:gd name="T90" fmla="*/ 23 w 900"/>
                      <a:gd name="T91" fmla="*/ 8 h 308"/>
                      <a:gd name="T92" fmla="*/ 24 w 900"/>
                      <a:gd name="T93" fmla="*/ 8 h 308"/>
                      <a:gd name="T94" fmla="*/ 25 w 900"/>
                      <a:gd name="T95" fmla="*/ 9 h 308"/>
                      <a:gd name="T96" fmla="*/ 25 w 900"/>
                      <a:gd name="T97" fmla="*/ 10 h 308"/>
                      <a:gd name="T98" fmla="*/ 25 w 900"/>
                      <a:gd name="T99" fmla="*/ 12 h 308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</a:gdLst>
                    <a:cxnLst>
                      <a:cxn ang="T100">
                        <a:pos x="T0" y="T1"/>
                      </a:cxn>
                      <a:cxn ang="T101">
                        <a:pos x="T2" y="T3"/>
                      </a:cxn>
                      <a:cxn ang="T102">
                        <a:pos x="T4" y="T5"/>
                      </a:cxn>
                      <a:cxn ang="T103">
                        <a:pos x="T6" y="T7"/>
                      </a:cxn>
                      <a:cxn ang="T104">
                        <a:pos x="T8" y="T9"/>
                      </a:cxn>
                      <a:cxn ang="T105">
                        <a:pos x="T10" y="T11"/>
                      </a:cxn>
                      <a:cxn ang="T106">
                        <a:pos x="T12" y="T13"/>
                      </a:cxn>
                      <a:cxn ang="T107">
                        <a:pos x="T14" y="T15"/>
                      </a:cxn>
                      <a:cxn ang="T108">
                        <a:pos x="T16" y="T17"/>
                      </a:cxn>
                      <a:cxn ang="T109">
                        <a:pos x="T18" y="T19"/>
                      </a:cxn>
                      <a:cxn ang="T110">
                        <a:pos x="T20" y="T21"/>
                      </a:cxn>
                      <a:cxn ang="T111">
                        <a:pos x="T22" y="T23"/>
                      </a:cxn>
                      <a:cxn ang="T112">
                        <a:pos x="T24" y="T25"/>
                      </a:cxn>
                      <a:cxn ang="T113">
                        <a:pos x="T26" y="T27"/>
                      </a:cxn>
                      <a:cxn ang="T114">
                        <a:pos x="T28" y="T29"/>
                      </a:cxn>
                      <a:cxn ang="T115">
                        <a:pos x="T30" y="T31"/>
                      </a:cxn>
                      <a:cxn ang="T116">
                        <a:pos x="T32" y="T33"/>
                      </a:cxn>
                      <a:cxn ang="T117">
                        <a:pos x="T34" y="T35"/>
                      </a:cxn>
                      <a:cxn ang="T118">
                        <a:pos x="T36" y="T37"/>
                      </a:cxn>
                      <a:cxn ang="T119">
                        <a:pos x="T38" y="T39"/>
                      </a:cxn>
                      <a:cxn ang="T120">
                        <a:pos x="T40" y="T41"/>
                      </a:cxn>
                      <a:cxn ang="T121">
                        <a:pos x="T42" y="T43"/>
                      </a:cxn>
                      <a:cxn ang="T122">
                        <a:pos x="T44" y="T45"/>
                      </a:cxn>
                      <a:cxn ang="T123">
                        <a:pos x="T46" y="T47"/>
                      </a:cxn>
                      <a:cxn ang="T124">
                        <a:pos x="T48" y="T49"/>
                      </a:cxn>
                      <a:cxn ang="T125">
                        <a:pos x="T50" y="T51"/>
                      </a:cxn>
                      <a:cxn ang="T126">
                        <a:pos x="T52" y="T53"/>
                      </a:cxn>
                      <a:cxn ang="T127">
                        <a:pos x="T54" y="T55"/>
                      </a:cxn>
                      <a:cxn ang="T128">
                        <a:pos x="T56" y="T57"/>
                      </a:cxn>
                      <a:cxn ang="T129">
                        <a:pos x="T58" y="T59"/>
                      </a:cxn>
                      <a:cxn ang="T130">
                        <a:pos x="T60" y="T61"/>
                      </a:cxn>
                      <a:cxn ang="T131">
                        <a:pos x="T62" y="T63"/>
                      </a:cxn>
                      <a:cxn ang="T132">
                        <a:pos x="T64" y="T65"/>
                      </a:cxn>
                      <a:cxn ang="T133">
                        <a:pos x="T66" y="T67"/>
                      </a:cxn>
                      <a:cxn ang="T134">
                        <a:pos x="T68" y="T69"/>
                      </a:cxn>
                      <a:cxn ang="T135">
                        <a:pos x="T70" y="T71"/>
                      </a:cxn>
                      <a:cxn ang="T136">
                        <a:pos x="T72" y="T73"/>
                      </a:cxn>
                      <a:cxn ang="T137">
                        <a:pos x="T74" y="T75"/>
                      </a:cxn>
                      <a:cxn ang="T138">
                        <a:pos x="T76" y="T77"/>
                      </a:cxn>
                      <a:cxn ang="T139">
                        <a:pos x="T78" y="T79"/>
                      </a:cxn>
                      <a:cxn ang="T140">
                        <a:pos x="T80" y="T81"/>
                      </a:cxn>
                      <a:cxn ang="T141">
                        <a:pos x="T82" y="T83"/>
                      </a:cxn>
                      <a:cxn ang="T142">
                        <a:pos x="T84" y="T85"/>
                      </a:cxn>
                      <a:cxn ang="T143">
                        <a:pos x="T86" y="T87"/>
                      </a:cxn>
                      <a:cxn ang="T144">
                        <a:pos x="T88" y="T89"/>
                      </a:cxn>
                      <a:cxn ang="T145">
                        <a:pos x="T90" y="T91"/>
                      </a:cxn>
                      <a:cxn ang="T146">
                        <a:pos x="T92" y="T93"/>
                      </a:cxn>
                      <a:cxn ang="T147">
                        <a:pos x="T94" y="T95"/>
                      </a:cxn>
                      <a:cxn ang="T148">
                        <a:pos x="T96" y="T97"/>
                      </a:cxn>
                      <a:cxn ang="T149">
                        <a:pos x="T98" y="T99"/>
                      </a:cxn>
                    </a:cxnLst>
                    <a:rect l="0" t="0" r="r" b="b"/>
                    <a:pathLst>
                      <a:path w="900" h="308">
                        <a:moveTo>
                          <a:pt x="888" y="308"/>
                        </a:moveTo>
                        <a:lnTo>
                          <a:pt x="884" y="308"/>
                        </a:lnTo>
                        <a:lnTo>
                          <a:pt x="876" y="308"/>
                        </a:lnTo>
                        <a:lnTo>
                          <a:pt x="864" y="308"/>
                        </a:lnTo>
                        <a:lnTo>
                          <a:pt x="847" y="308"/>
                        </a:lnTo>
                        <a:lnTo>
                          <a:pt x="827" y="308"/>
                        </a:lnTo>
                        <a:lnTo>
                          <a:pt x="804" y="308"/>
                        </a:lnTo>
                        <a:lnTo>
                          <a:pt x="778" y="308"/>
                        </a:lnTo>
                        <a:lnTo>
                          <a:pt x="748" y="308"/>
                        </a:lnTo>
                        <a:lnTo>
                          <a:pt x="717" y="308"/>
                        </a:lnTo>
                        <a:lnTo>
                          <a:pt x="683" y="308"/>
                        </a:lnTo>
                        <a:lnTo>
                          <a:pt x="647" y="308"/>
                        </a:lnTo>
                        <a:lnTo>
                          <a:pt x="610" y="308"/>
                        </a:lnTo>
                        <a:lnTo>
                          <a:pt x="572" y="308"/>
                        </a:lnTo>
                        <a:lnTo>
                          <a:pt x="534" y="308"/>
                        </a:lnTo>
                        <a:lnTo>
                          <a:pt x="494" y="308"/>
                        </a:lnTo>
                        <a:lnTo>
                          <a:pt x="454" y="308"/>
                        </a:lnTo>
                        <a:lnTo>
                          <a:pt x="414" y="308"/>
                        </a:lnTo>
                        <a:lnTo>
                          <a:pt x="375" y="308"/>
                        </a:lnTo>
                        <a:lnTo>
                          <a:pt x="336" y="308"/>
                        </a:lnTo>
                        <a:lnTo>
                          <a:pt x="298" y="308"/>
                        </a:lnTo>
                        <a:lnTo>
                          <a:pt x="261" y="308"/>
                        </a:lnTo>
                        <a:lnTo>
                          <a:pt x="226" y="308"/>
                        </a:lnTo>
                        <a:lnTo>
                          <a:pt x="193" y="308"/>
                        </a:lnTo>
                        <a:lnTo>
                          <a:pt x="162" y="308"/>
                        </a:lnTo>
                        <a:lnTo>
                          <a:pt x="134" y="308"/>
                        </a:lnTo>
                        <a:lnTo>
                          <a:pt x="108" y="308"/>
                        </a:lnTo>
                        <a:lnTo>
                          <a:pt x="85" y="308"/>
                        </a:lnTo>
                        <a:lnTo>
                          <a:pt x="66" y="308"/>
                        </a:lnTo>
                        <a:lnTo>
                          <a:pt x="50" y="308"/>
                        </a:lnTo>
                        <a:lnTo>
                          <a:pt x="40" y="308"/>
                        </a:lnTo>
                        <a:lnTo>
                          <a:pt x="32" y="308"/>
                        </a:lnTo>
                        <a:lnTo>
                          <a:pt x="30" y="308"/>
                        </a:lnTo>
                        <a:lnTo>
                          <a:pt x="16" y="288"/>
                        </a:lnTo>
                        <a:lnTo>
                          <a:pt x="12" y="271"/>
                        </a:lnTo>
                        <a:lnTo>
                          <a:pt x="18" y="259"/>
                        </a:lnTo>
                        <a:lnTo>
                          <a:pt x="34" y="249"/>
                        </a:lnTo>
                        <a:lnTo>
                          <a:pt x="16" y="232"/>
                        </a:lnTo>
                        <a:lnTo>
                          <a:pt x="4" y="215"/>
                        </a:lnTo>
                        <a:lnTo>
                          <a:pt x="0" y="198"/>
                        </a:lnTo>
                        <a:lnTo>
                          <a:pt x="1" y="182"/>
                        </a:lnTo>
                        <a:lnTo>
                          <a:pt x="9" y="166"/>
                        </a:lnTo>
                        <a:lnTo>
                          <a:pt x="19" y="151"/>
                        </a:lnTo>
                        <a:lnTo>
                          <a:pt x="34" y="139"/>
                        </a:lnTo>
                        <a:lnTo>
                          <a:pt x="52" y="127"/>
                        </a:lnTo>
                        <a:lnTo>
                          <a:pt x="71" y="118"/>
                        </a:lnTo>
                        <a:lnTo>
                          <a:pt x="91" y="111"/>
                        </a:lnTo>
                        <a:lnTo>
                          <a:pt x="113" y="108"/>
                        </a:lnTo>
                        <a:lnTo>
                          <a:pt x="133" y="107"/>
                        </a:lnTo>
                        <a:lnTo>
                          <a:pt x="152" y="110"/>
                        </a:lnTo>
                        <a:lnTo>
                          <a:pt x="170" y="116"/>
                        </a:lnTo>
                        <a:lnTo>
                          <a:pt x="186" y="127"/>
                        </a:lnTo>
                        <a:lnTo>
                          <a:pt x="198" y="142"/>
                        </a:lnTo>
                        <a:lnTo>
                          <a:pt x="207" y="117"/>
                        </a:lnTo>
                        <a:lnTo>
                          <a:pt x="223" y="98"/>
                        </a:lnTo>
                        <a:lnTo>
                          <a:pt x="243" y="84"/>
                        </a:lnTo>
                        <a:lnTo>
                          <a:pt x="265" y="75"/>
                        </a:lnTo>
                        <a:lnTo>
                          <a:pt x="287" y="72"/>
                        </a:lnTo>
                        <a:lnTo>
                          <a:pt x="308" y="72"/>
                        </a:lnTo>
                        <a:lnTo>
                          <a:pt x="326" y="77"/>
                        </a:lnTo>
                        <a:lnTo>
                          <a:pt x="339" y="86"/>
                        </a:lnTo>
                        <a:lnTo>
                          <a:pt x="339" y="71"/>
                        </a:lnTo>
                        <a:lnTo>
                          <a:pt x="345" y="57"/>
                        </a:lnTo>
                        <a:lnTo>
                          <a:pt x="354" y="44"/>
                        </a:lnTo>
                        <a:lnTo>
                          <a:pt x="367" y="32"/>
                        </a:lnTo>
                        <a:lnTo>
                          <a:pt x="384" y="22"/>
                        </a:lnTo>
                        <a:lnTo>
                          <a:pt x="403" y="13"/>
                        </a:lnTo>
                        <a:lnTo>
                          <a:pt x="425" y="7"/>
                        </a:lnTo>
                        <a:lnTo>
                          <a:pt x="446" y="3"/>
                        </a:lnTo>
                        <a:lnTo>
                          <a:pt x="469" y="0"/>
                        </a:lnTo>
                        <a:lnTo>
                          <a:pt x="492" y="0"/>
                        </a:lnTo>
                        <a:lnTo>
                          <a:pt x="512" y="2"/>
                        </a:lnTo>
                        <a:lnTo>
                          <a:pt x="532" y="7"/>
                        </a:lnTo>
                        <a:lnTo>
                          <a:pt x="549" y="14"/>
                        </a:lnTo>
                        <a:lnTo>
                          <a:pt x="564" y="25"/>
                        </a:lnTo>
                        <a:lnTo>
                          <a:pt x="574" y="40"/>
                        </a:lnTo>
                        <a:lnTo>
                          <a:pt x="582" y="57"/>
                        </a:lnTo>
                        <a:lnTo>
                          <a:pt x="599" y="37"/>
                        </a:lnTo>
                        <a:lnTo>
                          <a:pt x="625" y="26"/>
                        </a:lnTo>
                        <a:lnTo>
                          <a:pt x="654" y="25"/>
                        </a:lnTo>
                        <a:lnTo>
                          <a:pt x="686" y="30"/>
                        </a:lnTo>
                        <a:lnTo>
                          <a:pt x="714" y="44"/>
                        </a:lnTo>
                        <a:lnTo>
                          <a:pt x="738" y="63"/>
                        </a:lnTo>
                        <a:lnTo>
                          <a:pt x="751" y="89"/>
                        </a:lnTo>
                        <a:lnTo>
                          <a:pt x="753" y="118"/>
                        </a:lnTo>
                        <a:lnTo>
                          <a:pt x="774" y="118"/>
                        </a:lnTo>
                        <a:lnTo>
                          <a:pt x="794" y="124"/>
                        </a:lnTo>
                        <a:lnTo>
                          <a:pt x="810" y="132"/>
                        </a:lnTo>
                        <a:lnTo>
                          <a:pt x="823" y="145"/>
                        </a:lnTo>
                        <a:lnTo>
                          <a:pt x="832" y="160"/>
                        </a:lnTo>
                        <a:lnTo>
                          <a:pt x="836" y="176"/>
                        </a:lnTo>
                        <a:lnTo>
                          <a:pt x="836" y="193"/>
                        </a:lnTo>
                        <a:lnTo>
                          <a:pt x="832" y="211"/>
                        </a:lnTo>
                        <a:lnTo>
                          <a:pt x="853" y="212"/>
                        </a:lnTo>
                        <a:lnTo>
                          <a:pt x="871" y="219"/>
                        </a:lnTo>
                        <a:lnTo>
                          <a:pt x="884" y="232"/>
                        </a:lnTo>
                        <a:lnTo>
                          <a:pt x="894" y="247"/>
                        </a:lnTo>
                        <a:lnTo>
                          <a:pt x="899" y="264"/>
                        </a:lnTo>
                        <a:lnTo>
                          <a:pt x="900" y="280"/>
                        </a:lnTo>
                        <a:lnTo>
                          <a:pt x="896" y="296"/>
                        </a:lnTo>
                        <a:lnTo>
                          <a:pt x="888" y="308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59" name="未知">
                    <a:extLst>
                      <a:ext uri="{FF2B5EF4-FFF2-40B4-BE49-F238E27FC236}">
                        <a16:creationId xmlns:a16="http://schemas.microsoft.com/office/drawing/2014/main" id="{CB6591B7-F120-4771-A40F-11CA3AACC53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" y="302"/>
                    <a:ext cx="143" cy="2"/>
                  </a:xfrm>
                  <a:custGeom>
                    <a:gdLst>
                      <a:gd name="T0" fmla="*/ 0 w 863"/>
                      <a:gd name="T1" fmla="*/ 0 h 9"/>
                      <a:gd name="T2" fmla="*/ 0 w 863"/>
                      <a:gd name="T3" fmla="*/ 0 h 9"/>
                      <a:gd name="T4" fmla="*/ 1 w 863"/>
                      <a:gd name="T5" fmla="*/ 0 h 9"/>
                      <a:gd name="T6" fmla="*/ 2 w 863"/>
                      <a:gd name="T7" fmla="*/ 0 h 9"/>
                      <a:gd name="T8" fmla="*/ 4 w 863"/>
                      <a:gd name="T9" fmla="*/ 0 h 9"/>
                      <a:gd name="T10" fmla="*/ 5 w 863"/>
                      <a:gd name="T11" fmla="*/ 0 h 9"/>
                      <a:gd name="T12" fmla="*/ 7 w 863"/>
                      <a:gd name="T13" fmla="*/ 0 h 9"/>
                      <a:gd name="T14" fmla="*/ 10 w 863"/>
                      <a:gd name="T15" fmla="*/ 0 h 9"/>
                      <a:gd name="T16" fmla="*/ 12 w 863"/>
                      <a:gd name="T17" fmla="*/ 0 h 9"/>
                      <a:gd name="T18" fmla="*/ 14 w 863"/>
                      <a:gd name="T19" fmla="*/ 0 h 9"/>
                      <a:gd name="T20" fmla="*/ 16 w 863"/>
                      <a:gd name="T21" fmla="*/ 0 h 9"/>
                      <a:gd name="T22" fmla="*/ 18 w 863"/>
                      <a:gd name="T23" fmla="*/ 0 h 9"/>
                      <a:gd name="T24" fmla="*/ 20 w 863"/>
                      <a:gd name="T25" fmla="*/ 0 h 9"/>
                      <a:gd name="T26" fmla="*/ 21 w 863"/>
                      <a:gd name="T27" fmla="*/ 0 h 9"/>
                      <a:gd name="T28" fmla="*/ 23 w 863"/>
                      <a:gd name="T29" fmla="*/ 0 h 9"/>
                      <a:gd name="T30" fmla="*/ 23 w 863"/>
                      <a:gd name="T31" fmla="*/ 0 h 9"/>
                      <a:gd name="T32" fmla="*/ 24 w 863"/>
                      <a:gd name="T33" fmla="*/ 0 h 9"/>
                      <a:gd name="T34" fmla="*/ 24 w 863"/>
                      <a:gd name="T35" fmla="*/ 0 h 9"/>
                      <a:gd name="T36" fmla="*/ 23 w 863"/>
                      <a:gd name="T37" fmla="*/ 0 h 9"/>
                      <a:gd name="T38" fmla="*/ 22 w 863"/>
                      <a:gd name="T39" fmla="*/ 0 h 9"/>
                      <a:gd name="T40" fmla="*/ 21 w 863"/>
                      <a:gd name="T41" fmla="*/ 0 h 9"/>
                      <a:gd name="T42" fmla="*/ 19 w 863"/>
                      <a:gd name="T43" fmla="*/ 0 h 9"/>
                      <a:gd name="T44" fmla="*/ 17 w 863"/>
                      <a:gd name="T45" fmla="*/ 0 h 9"/>
                      <a:gd name="T46" fmla="*/ 15 w 863"/>
                      <a:gd name="T47" fmla="*/ 0 h 9"/>
                      <a:gd name="T48" fmla="*/ 13 w 863"/>
                      <a:gd name="T49" fmla="*/ 0 h 9"/>
                      <a:gd name="T50" fmla="*/ 11 w 863"/>
                      <a:gd name="T51" fmla="*/ 0 h 9"/>
                      <a:gd name="T52" fmla="*/ 9 w 863"/>
                      <a:gd name="T53" fmla="*/ 0 h 9"/>
                      <a:gd name="T54" fmla="*/ 6 w 863"/>
                      <a:gd name="T55" fmla="*/ 0 h 9"/>
                      <a:gd name="T56" fmla="*/ 5 w 863"/>
                      <a:gd name="T57" fmla="*/ 0 h 9"/>
                      <a:gd name="T58" fmla="*/ 3 w 863"/>
                      <a:gd name="T59" fmla="*/ 0 h 9"/>
                      <a:gd name="T60" fmla="*/ 2 w 863"/>
                      <a:gd name="T61" fmla="*/ 0 h 9"/>
                      <a:gd name="T62" fmla="*/ 1 w 863"/>
                      <a:gd name="T63" fmla="*/ 0 h 9"/>
                      <a:gd name="T64" fmla="*/ 0 w 863"/>
                      <a:gd name="T65" fmla="*/ 0 h 9"/>
                      <a:gd name="T66" fmla="*/ 0 w 863"/>
                      <a:gd name="T67" fmla="*/ 0 h 9"/>
                      <a:gd name="T68" fmla="*/ 0 w 863"/>
                      <a:gd name="T69" fmla="*/ 0 h 9"/>
                      <a:gd name="T70" fmla="*/ 0 w 863"/>
                      <a:gd name="T71" fmla="*/ 0 h 9"/>
                      <a:gd name="T72" fmla="*/ 0 w 863"/>
                      <a:gd name="T73" fmla="*/ 0 h 9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863" h="9">
                        <a:moveTo>
                          <a:pt x="1" y="7"/>
                        </a:moveTo>
                        <a:lnTo>
                          <a:pt x="5" y="9"/>
                        </a:lnTo>
                        <a:lnTo>
                          <a:pt x="7" y="9"/>
                        </a:lnTo>
                        <a:lnTo>
                          <a:pt x="15" y="9"/>
                        </a:lnTo>
                        <a:lnTo>
                          <a:pt x="25" y="9"/>
                        </a:lnTo>
                        <a:lnTo>
                          <a:pt x="41" y="9"/>
                        </a:lnTo>
                        <a:lnTo>
                          <a:pt x="60" y="9"/>
                        </a:lnTo>
                        <a:lnTo>
                          <a:pt x="83" y="9"/>
                        </a:lnTo>
                        <a:lnTo>
                          <a:pt x="109" y="9"/>
                        </a:lnTo>
                        <a:lnTo>
                          <a:pt x="137" y="9"/>
                        </a:lnTo>
                        <a:lnTo>
                          <a:pt x="168" y="9"/>
                        </a:lnTo>
                        <a:lnTo>
                          <a:pt x="201" y="9"/>
                        </a:lnTo>
                        <a:lnTo>
                          <a:pt x="236" y="9"/>
                        </a:lnTo>
                        <a:lnTo>
                          <a:pt x="273" y="9"/>
                        </a:lnTo>
                        <a:lnTo>
                          <a:pt x="311" y="9"/>
                        </a:lnTo>
                        <a:lnTo>
                          <a:pt x="350" y="9"/>
                        </a:lnTo>
                        <a:lnTo>
                          <a:pt x="389" y="9"/>
                        </a:lnTo>
                        <a:lnTo>
                          <a:pt x="429" y="9"/>
                        </a:lnTo>
                        <a:lnTo>
                          <a:pt x="469" y="9"/>
                        </a:lnTo>
                        <a:lnTo>
                          <a:pt x="509" y="9"/>
                        </a:lnTo>
                        <a:lnTo>
                          <a:pt x="547" y="9"/>
                        </a:lnTo>
                        <a:lnTo>
                          <a:pt x="585" y="9"/>
                        </a:lnTo>
                        <a:lnTo>
                          <a:pt x="622" y="9"/>
                        </a:lnTo>
                        <a:lnTo>
                          <a:pt x="658" y="9"/>
                        </a:lnTo>
                        <a:lnTo>
                          <a:pt x="692" y="9"/>
                        </a:lnTo>
                        <a:lnTo>
                          <a:pt x="723" y="9"/>
                        </a:lnTo>
                        <a:lnTo>
                          <a:pt x="753" y="9"/>
                        </a:lnTo>
                        <a:lnTo>
                          <a:pt x="779" y="9"/>
                        </a:lnTo>
                        <a:lnTo>
                          <a:pt x="802" y="9"/>
                        </a:lnTo>
                        <a:lnTo>
                          <a:pt x="822" y="9"/>
                        </a:lnTo>
                        <a:lnTo>
                          <a:pt x="839" y="9"/>
                        </a:lnTo>
                        <a:lnTo>
                          <a:pt x="851" y="9"/>
                        </a:lnTo>
                        <a:lnTo>
                          <a:pt x="859" y="9"/>
                        </a:lnTo>
                        <a:lnTo>
                          <a:pt x="863" y="9"/>
                        </a:lnTo>
                        <a:lnTo>
                          <a:pt x="863" y="0"/>
                        </a:lnTo>
                        <a:lnTo>
                          <a:pt x="859" y="0"/>
                        </a:lnTo>
                        <a:lnTo>
                          <a:pt x="851" y="0"/>
                        </a:lnTo>
                        <a:lnTo>
                          <a:pt x="839" y="0"/>
                        </a:lnTo>
                        <a:lnTo>
                          <a:pt x="822" y="0"/>
                        </a:lnTo>
                        <a:lnTo>
                          <a:pt x="802" y="0"/>
                        </a:lnTo>
                        <a:lnTo>
                          <a:pt x="779" y="0"/>
                        </a:lnTo>
                        <a:lnTo>
                          <a:pt x="753" y="0"/>
                        </a:lnTo>
                        <a:lnTo>
                          <a:pt x="723" y="0"/>
                        </a:lnTo>
                        <a:lnTo>
                          <a:pt x="692" y="0"/>
                        </a:lnTo>
                        <a:lnTo>
                          <a:pt x="658" y="0"/>
                        </a:lnTo>
                        <a:lnTo>
                          <a:pt x="622" y="0"/>
                        </a:lnTo>
                        <a:lnTo>
                          <a:pt x="585" y="0"/>
                        </a:lnTo>
                        <a:lnTo>
                          <a:pt x="547" y="0"/>
                        </a:lnTo>
                        <a:lnTo>
                          <a:pt x="509" y="0"/>
                        </a:lnTo>
                        <a:lnTo>
                          <a:pt x="469" y="0"/>
                        </a:lnTo>
                        <a:lnTo>
                          <a:pt x="429" y="0"/>
                        </a:lnTo>
                        <a:lnTo>
                          <a:pt x="389" y="0"/>
                        </a:lnTo>
                        <a:lnTo>
                          <a:pt x="350" y="0"/>
                        </a:lnTo>
                        <a:lnTo>
                          <a:pt x="311" y="0"/>
                        </a:lnTo>
                        <a:lnTo>
                          <a:pt x="273" y="0"/>
                        </a:lnTo>
                        <a:lnTo>
                          <a:pt x="236" y="0"/>
                        </a:lnTo>
                        <a:lnTo>
                          <a:pt x="201" y="0"/>
                        </a:lnTo>
                        <a:lnTo>
                          <a:pt x="168" y="0"/>
                        </a:lnTo>
                        <a:lnTo>
                          <a:pt x="137" y="0"/>
                        </a:lnTo>
                        <a:lnTo>
                          <a:pt x="109" y="0"/>
                        </a:lnTo>
                        <a:lnTo>
                          <a:pt x="83" y="0"/>
                        </a:lnTo>
                        <a:lnTo>
                          <a:pt x="60" y="0"/>
                        </a:lnTo>
                        <a:lnTo>
                          <a:pt x="41" y="0"/>
                        </a:lnTo>
                        <a:lnTo>
                          <a:pt x="25" y="0"/>
                        </a:lnTo>
                        <a:lnTo>
                          <a:pt x="15" y="0"/>
                        </a:lnTo>
                        <a:lnTo>
                          <a:pt x="7" y="0"/>
                        </a:lnTo>
                        <a:lnTo>
                          <a:pt x="5" y="0"/>
                        </a:lnTo>
                        <a:lnTo>
                          <a:pt x="9" y="2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1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0" name="未知">
                    <a:extLst>
                      <a:ext uri="{FF2B5EF4-FFF2-40B4-BE49-F238E27FC236}">
                        <a16:creationId xmlns:a16="http://schemas.microsoft.com/office/drawing/2014/main" id="{4D607B41-F2D0-4F63-98C4-F14A8F7ACD6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" y="291"/>
                    <a:ext cx="5" cy="13"/>
                  </a:xfrm>
                  <a:custGeom>
                    <a:gdLst>
                      <a:gd name="T0" fmla="*/ 1 w 28"/>
                      <a:gd name="T1" fmla="*/ 0 h 64"/>
                      <a:gd name="T2" fmla="*/ 1 w 28"/>
                      <a:gd name="T3" fmla="*/ 0 h 64"/>
                      <a:gd name="T4" fmla="*/ 0 w 28"/>
                      <a:gd name="T5" fmla="*/ 0 h 64"/>
                      <a:gd name="T6" fmla="*/ 0 w 28"/>
                      <a:gd name="T7" fmla="*/ 1 h 64"/>
                      <a:gd name="T8" fmla="*/ 0 w 28"/>
                      <a:gd name="T9" fmla="*/ 2 h 64"/>
                      <a:gd name="T10" fmla="*/ 1 w 28"/>
                      <a:gd name="T11" fmla="*/ 3 h 64"/>
                      <a:gd name="T12" fmla="*/ 1 w 28"/>
                      <a:gd name="T13" fmla="*/ 2 h 64"/>
                      <a:gd name="T14" fmla="*/ 0 w 28"/>
                      <a:gd name="T15" fmla="*/ 2 h 64"/>
                      <a:gd name="T16" fmla="*/ 0 w 28"/>
                      <a:gd name="T17" fmla="*/ 1 h 64"/>
                      <a:gd name="T18" fmla="*/ 0 w 28"/>
                      <a:gd name="T19" fmla="*/ 1 h 64"/>
                      <a:gd name="T20" fmla="*/ 1 w 28"/>
                      <a:gd name="T21" fmla="*/ 0 h 64"/>
                      <a:gd name="T22" fmla="*/ 1 w 28"/>
                      <a:gd name="T23" fmla="*/ 0 h 64"/>
                      <a:gd name="T24" fmla="*/ 1 w 28"/>
                      <a:gd name="T25" fmla="*/ 0 h 64"/>
                      <a:gd name="T26" fmla="*/ 1 w 28"/>
                      <a:gd name="T27" fmla="*/ 0 h 64"/>
                      <a:gd name="T28" fmla="*/ 1 w 28"/>
                      <a:gd name="T29" fmla="*/ 0 h 64"/>
                      <a:gd name="T30" fmla="*/ 1 w 28"/>
                      <a:gd name="T31" fmla="*/ 0 h 64"/>
                      <a:gd name="T32" fmla="*/ 1 w 28"/>
                      <a:gd name="T33" fmla="*/ 0 h 64"/>
                      <a:gd name="T34" fmla="*/ 1 w 28"/>
                      <a:gd name="T35" fmla="*/ 0 h 64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28" h="64">
                        <a:moveTo>
                          <a:pt x="22" y="6"/>
                        </a:moveTo>
                        <a:lnTo>
                          <a:pt x="23" y="0"/>
                        </a:lnTo>
                        <a:lnTo>
                          <a:pt x="5" y="11"/>
                        </a:lnTo>
                        <a:lnTo>
                          <a:pt x="0" y="25"/>
                        </a:lnTo>
                        <a:lnTo>
                          <a:pt x="3" y="44"/>
                        </a:lnTo>
                        <a:lnTo>
                          <a:pt x="17" y="64"/>
                        </a:lnTo>
                        <a:lnTo>
                          <a:pt x="25" y="59"/>
                        </a:lnTo>
                        <a:lnTo>
                          <a:pt x="10" y="41"/>
                        </a:lnTo>
                        <a:lnTo>
                          <a:pt x="7" y="25"/>
                        </a:lnTo>
                        <a:lnTo>
                          <a:pt x="13" y="15"/>
                        </a:lnTo>
                        <a:lnTo>
                          <a:pt x="26" y="6"/>
                        </a:lnTo>
                        <a:lnTo>
                          <a:pt x="27" y="0"/>
                        </a:lnTo>
                        <a:lnTo>
                          <a:pt x="26" y="6"/>
                        </a:lnTo>
                        <a:lnTo>
                          <a:pt x="28" y="4"/>
                        </a:lnTo>
                        <a:lnTo>
                          <a:pt x="28" y="2"/>
                        </a:lnTo>
                        <a:lnTo>
                          <a:pt x="27" y="0"/>
                        </a:lnTo>
                        <a:lnTo>
                          <a:pt x="23" y="0"/>
                        </a:lnTo>
                        <a:lnTo>
                          <a:pt x="22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1" name="未知">
                    <a:extLst>
                      <a:ext uri="{FF2B5EF4-FFF2-40B4-BE49-F238E27FC236}">
                        <a16:creationId xmlns:a16="http://schemas.microsoft.com/office/drawing/2014/main" id="{DBCC7F02-EA28-4E8F-87C4-86F47B1CE06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263"/>
                    <a:ext cx="34" cy="29"/>
                  </a:xfrm>
                  <a:custGeom>
                    <a:gdLst>
                      <a:gd name="T0" fmla="*/ 6 w 204"/>
                      <a:gd name="T1" fmla="*/ 1 h 148"/>
                      <a:gd name="T2" fmla="*/ 6 w 204"/>
                      <a:gd name="T3" fmla="*/ 1 h 148"/>
                      <a:gd name="T4" fmla="*/ 5 w 204"/>
                      <a:gd name="T5" fmla="*/ 1 h 148"/>
                      <a:gd name="T6" fmla="*/ 5 w 204"/>
                      <a:gd name="T7" fmla="*/ 0 h 148"/>
                      <a:gd name="T8" fmla="*/ 4 w 204"/>
                      <a:gd name="T9" fmla="*/ 0 h 148"/>
                      <a:gd name="T10" fmla="*/ 4 w 204"/>
                      <a:gd name="T11" fmla="*/ 0 h 148"/>
                      <a:gd name="T12" fmla="*/ 3 w 204"/>
                      <a:gd name="T13" fmla="*/ 0 h 148"/>
                      <a:gd name="T14" fmla="*/ 3 w 204"/>
                      <a:gd name="T15" fmla="*/ 0 h 148"/>
                      <a:gd name="T16" fmla="*/ 2 w 204"/>
                      <a:gd name="T17" fmla="*/ 0 h 148"/>
                      <a:gd name="T18" fmla="*/ 2 w 204"/>
                      <a:gd name="T19" fmla="*/ 1 h 148"/>
                      <a:gd name="T20" fmla="*/ 1 w 204"/>
                      <a:gd name="T21" fmla="*/ 1 h 148"/>
                      <a:gd name="T22" fmla="*/ 1 w 204"/>
                      <a:gd name="T23" fmla="*/ 2 h 148"/>
                      <a:gd name="T24" fmla="*/ 0 w 204"/>
                      <a:gd name="T25" fmla="*/ 2 h 148"/>
                      <a:gd name="T26" fmla="*/ 0 w 204"/>
                      <a:gd name="T27" fmla="*/ 3 h 148"/>
                      <a:gd name="T28" fmla="*/ 0 w 204"/>
                      <a:gd name="T29" fmla="*/ 4 h 148"/>
                      <a:gd name="T30" fmla="*/ 0 w 204"/>
                      <a:gd name="T31" fmla="*/ 4 h 148"/>
                      <a:gd name="T32" fmla="*/ 1 w 204"/>
                      <a:gd name="T33" fmla="*/ 5 h 148"/>
                      <a:gd name="T34" fmla="*/ 1 w 204"/>
                      <a:gd name="T35" fmla="*/ 6 h 148"/>
                      <a:gd name="T36" fmla="*/ 1 w 204"/>
                      <a:gd name="T37" fmla="*/ 5 h 148"/>
                      <a:gd name="T38" fmla="*/ 1 w 204"/>
                      <a:gd name="T39" fmla="*/ 5 h 148"/>
                      <a:gd name="T40" fmla="*/ 0 w 204"/>
                      <a:gd name="T41" fmla="*/ 4 h 148"/>
                      <a:gd name="T42" fmla="*/ 0 w 204"/>
                      <a:gd name="T43" fmla="*/ 4 h 148"/>
                      <a:gd name="T44" fmla="*/ 0 w 204"/>
                      <a:gd name="T45" fmla="*/ 3 h 148"/>
                      <a:gd name="T46" fmla="*/ 1 w 204"/>
                      <a:gd name="T47" fmla="*/ 2 h 148"/>
                      <a:gd name="T48" fmla="*/ 1 w 204"/>
                      <a:gd name="T49" fmla="*/ 2 h 148"/>
                      <a:gd name="T50" fmla="*/ 1 w 204"/>
                      <a:gd name="T51" fmla="*/ 1 h 148"/>
                      <a:gd name="T52" fmla="*/ 2 w 204"/>
                      <a:gd name="T53" fmla="*/ 1 h 148"/>
                      <a:gd name="T54" fmla="*/ 2 w 204"/>
                      <a:gd name="T55" fmla="*/ 1 h 148"/>
                      <a:gd name="T56" fmla="*/ 3 w 204"/>
                      <a:gd name="T57" fmla="*/ 0 h 148"/>
                      <a:gd name="T58" fmla="*/ 3 w 204"/>
                      <a:gd name="T59" fmla="*/ 0 h 148"/>
                      <a:gd name="T60" fmla="*/ 4 w 204"/>
                      <a:gd name="T61" fmla="*/ 0 h 148"/>
                      <a:gd name="T62" fmla="*/ 4 w 204"/>
                      <a:gd name="T63" fmla="*/ 0 h 148"/>
                      <a:gd name="T64" fmla="*/ 5 w 204"/>
                      <a:gd name="T65" fmla="*/ 1 h 148"/>
                      <a:gd name="T66" fmla="*/ 5 w 204"/>
                      <a:gd name="T67" fmla="*/ 1 h 148"/>
                      <a:gd name="T68" fmla="*/ 6 w 204"/>
                      <a:gd name="T69" fmla="*/ 2 h 148"/>
                      <a:gd name="T70" fmla="*/ 6 w 204"/>
                      <a:gd name="T71" fmla="*/ 1 h 148"/>
                      <a:gd name="T72" fmla="*/ 6 w 204"/>
                      <a:gd name="T73" fmla="*/ 2 h 148"/>
                      <a:gd name="T74" fmla="*/ 6 w 204"/>
                      <a:gd name="T75" fmla="*/ 2 h 148"/>
                      <a:gd name="T76" fmla="*/ 6 w 204"/>
                      <a:gd name="T77" fmla="*/ 2 h 148"/>
                      <a:gd name="T78" fmla="*/ 6 w 204"/>
                      <a:gd name="T79" fmla="*/ 2 h 148"/>
                      <a:gd name="T80" fmla="*/ 6 w 204"/>
                      <a:gd name="T81" fmla="*/ 1 h 148"/>
                      <a:gd name="T82" fmla="*/ 6 w 204"/>
                      <a:gd name="T83" fmla="*/ 1 h 148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04" h="148">
                        <a:moveTo>
                          <a:pt x="197" y="38"/>
                        </a:moveTo>
                        <a:lnTo>
                          <a:pt x="204" y="37"/>
                        </a:lnTo>
                        <a:lnTo>
                          <a:pt x="191" y="21"/>
                        </a:lnTo>
                        <a:lnTo>
                          <a:pt x="174" y="9"/>
                        </a:lnTo>
                        <a:lnTo>
                          <a:pt x="156" y="3"/>
                        </a:lnTo>
                        <a:lnTo>
                          <a:pt x="136" y="0"/>
                        </a:lnTo>
                        <a:lnTo>
                          <a:pt x="116" y="1"/>
                        </a:lnTo>
                        <a:lnTo>
                          <a:pt x="93" y="4"/>
                        </a:lnTo>
                        <a:lnTo>
                          <a:pt x="73" y="11"/>
                        </a:lnTo>
                        <a:lnTo>
                          <a:pt x="52" y="20"/>
                        </a:lnTo>
                        <a:lnTo>
                          <a:pt x="34" y="31"/>
                        </a:lnTo>
                        <a:lnTo>
                          <a:pt x="19" y="45"/>
                        </a:lnTo>
                        <a:lnTo>
                          <a:pt x="8" y="61"/>
                        </a:lnTo>
                        <a:lnTo>
                          <a:pt x="1" y="78"/>
                        </a:lnTo>
                        <a:lnTo>
                          <a:pt x="0" y="94"/>
                        </a:lnTo>
                        <a:lnTo>
                          <a:pt x="3" y="112"/>
                        </a:lnTo>
                        <a:lnTo>
                          <a:pt x="15" y="130"/>
                        </a:lnTo>
                        <a:lnTo>
                          <a:pt x="34" y="148"/>
                        </a:lnTo>
                        <a:lnTo>
                          <a:pt x="39" y="142"/>
                        </a:lnTo>
                        <a:lnTo>
                          <a:pt x="22" y="126"/>
                        </a:lnTo>
                        <a:lnTo>
                          <a:pt x="10" y="110"/>
                        </a:lnTo>
                        <a:lnTo>
                          <a:pt x="7" y="94"/>
                        </a:lnTo>
                        <a:lnTo>
                          <a:pt x="8" y="78"/>
                        </a:lnTo>
                        <a:lnTo>
                          <a:pt x="15" y="63"/>
                        </a:lnTo>
                        <a:lnTo>
                          <a:pt x="26" y="50"/>
                        </a:lnTo>
                        <a:lnTo>
                          <a:pt x="39" y="38"/>
                        </a:lnTo>
                        <a:lnTo>
                          <a:pt x="57" y="26"/>
                        </a:lnTo>
                        <a:lnTo>
                          <a:pt x="75" y="18"/>
                        </a:lnTo>
                        <a:lnTo>
                          <a:pt x="95" y="10"/>
                        </a:lnTo>
                        <a:lnTo>
                          <a:pt x="116" y="7"/>
                        </a:lnTo>
                        <a:lnTo>
                          <a:pt x="136" y="6"/>
                        </a:lnTo>
                        <a:lnTo>
                          <a:pt x="154" y="9"/>
                        </a:lnTo>
                        <a:lnTo>
                          <a:pt x="172" y="16"/>
                        </a:lnTo>
                        <a:lnTo>
                          <a:pt x="186" y="25"/>
                        </a:lnTo>
                        <a:lnTo>
                          <a:pt x="197" y="39"/>
                        </a:lnTo>
                        <a:lnTo>
                          <a:pt x="204" y="38"/>
                        </a:lnTo>
                        <a:lnTo>
                          <a:pt x="197" y="39"/>
                        </a:lnTo>
                        <a:lnTo>
                          <a:pt x="199" y="41"/>
                        </a:lnTo>
                        <a:lnTo>
                          <a:pt x="202" y="41"/>
                        </a:lnTo>
                        <a:lnTo>
                          <a:pt x="204" y="40"/>
                        </a:lnTo>
                        <a:lnTo>
                          <a:pt x="204" y="37"/>
                        </a:lnTo>
                        <a:lnTo>
                          <a:pt x="197" y="3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2" name="未知">
                    <a:extLst>
                      <a:ext uri="{FF2B5EF4-FFF2-40B4-BE49-F238E27FC236}">
                        <a16:creationId xmlns:a16="http://schemas.microsoft.com/office/drawing/2014/main" id="{67FCCA41-DF7D-4061-A287-D17EAD56DD9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3" y="256"/>
                    <a:ext cx="24" cy="14"/>
                  </a:xfrm>
                  <a:custGeom>
                    <a:gdLst>
                      <a:gd name="T0" fmla="*/ 4 w 148"/>
                      <a:gd name="T1" fmla="*/ 1 h 73"/>
                      <a:gd name="T2" fmla="*/ 4 w 148"/>
                      <a:gd name="T3" fmla="*/ 1 h 73"/>
                      <a:gd name="T4" fmla="*/ 4 w 148"/>
                      <a:gd name="T5" fmla="*/ 0 h 73"/>
                      <a:gd name="T6" fmla="*/ 3 w 148"/>
                      <a:gd name="T7" fmla="*/ 0 h 73"/>
                      <a:gd name="T8" fmla="*/ 2 w 148"/>
                      <a:gd name="T9" fmla="*/ 0 h 73"/>
                      <a:gd name="T10" fmla="*/ 2 w 148"/>
                      <a:gd name="T11" fmla="*/ 0 h 73"/>
                      <a:gd name="T12" fmla="*/ 1 w 148"/>
                      <a:gd name="T13" fmla="*/ 0 h 73"/>
                      <a:gd name="T14" fmla="*/ 1 w 148"/>
                      <a:gd name="T15" fmla="*/ 1 h 73"/>
                      <a:gd name="T16" fmla="*/ 0 w 148"/>
                      <a:gd name="T17" fmla="*/ 2 h 73"/>
                      <a:gd name="T18" fmla="*/ 0 w 148"/>
                      <a:gd name="T19" fmla="*/ 3 h 73"/>
                      <a:gd name="T20" fmla="*/ 0 w 148"/>
                      <a:gd name="T21" fmla="*/ 3 h 73"/>
                      <a:gd name="T22" fmla="*/ 0 w 148"/>
                      <a:gd name="T23" fmla="*/ 2 h 73"/>
                      <a:gd name="T24" fmla="*/ 1 w 148"/>
                      <a:gd name="T25" fmla="*/ 1 h 73"/>
                      <a:gd name="T26" fmla="*/ 1 w 148"/>
                      <a:gd name="T27" fmla="*/ 1 h 73"/>
                      <a:gd name="T28" fmla="*/ 2 w 148"/>
                      <a:gd name="T29" fmla="*/ 0 h 73"/>
                      <a:gd name="T30" fmla="*/ 2 w 148"/>
                      <a:gd name="T31" fmla="*/ 0 h 73"/>
                      <a:gd name="T32" fmla="*/ 3 w 148"/>
                      <a:gd name="T33" fmla="*/ 0 h 73"/>
                      <a:gd name="T34" fmla="*/ 3 w 148"/>
                      <a:gd name="T35" fmla="*/ 0 h 73"/>
                      <a:gd name="T36" fmla="*/ 4 w 148"/>
                      <a:gd name="T37" fmla="*/ 1 h 73"/>
                      <a:gd name="T38" fmla="*/ 4 w 148"/>
                      <a:gd name="T39" fmla="*/ 1 h 73"/>
                      <a:gd name="T40" fmla="*/ 4 w 148"/>
                      <a:gd name="T41" fmla="*/ 1 h 73"/>
                      <a:gd name="T42" fmla="*/ 4 w 148"/>
                      <a:gd name="T43" fmla="*/ 1 h 73"/>
                      <a:gd name="T44" fmla="*/ 4 w 148"/>
                      <a:gd name="T45" fmla="*/ 1 h 73"/>
                      <a:gd name="T46" fmla="*/ 4 w 148"/>
                      <a:gd name="T47" fmla="*/ 1 h 73"/>
                      <a:gd name="T48" fmla="*/ 4 w 148"/>
                      <a:gd name="T49" fmla="*/ 1 h 73"/>
                      <a:gd name="T50" fmla="*/ 4 w 148"/>
                      <a:gd name="T51" fmla="*/ 1 h 73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48" h="73">
                        <a:moveTo>
                          <a:pt x="141" y="17"/>
                        </a:moveTo>
                        <a:lnTo>
                          <a:pt x="148" y="14"/>
                        </a:lnTo>
                        <a:lnTo>
                          <a:pt x="133" y="5"/>
                        </a:lnTo>
                        <a:lnTo>
                          <a:pt x="114" y="0"/>
                        </a:lnTo>
                        <a:lnTo>
                          <a:pt x="93" y="0"/>
                        </a:lnTo>
                        <a:lnTo>
                          <a:pt x="69" y="3"/>
                        </a:lnTo>
                        <a:lnTo>
                          <a:pt x="47" y="12"/>
                        </a:lnTo>
                        <a:lnTo>
                          <a:pt x="26" y="27"/>
                        </a:lnTo>
                        <a:lnTo>
                          <a:pt x="9" y="47"/>
                        </a:lnTo>
                        <a:lnTo>
                          <a:pt x="0" y="73"/>
                        </a:lnTo>
                        <a:lnTo>
                          <a:pt x="7" y="73"/>
                        </a:lnTo>
                        <a:lnTo>
                          <a:pt x="17" y="49"/>
                        </a:lnTo>
                        <a:lnTo>
                          <a:pt x="31" y="31"/>
                        </a:lnTo>
                        <a:lnTo>
                          <a:pt x="51" y="19"/>
                        </a:lnTo>
                        <a:lnTo>
                          <a:pt x="72" y="9"/>
                        </a:lnTo>
                        <a:lnTo>
                          <a:pt x="93" y="6"/>
                        </a:lnTo>
                        <a:lnTo>
                          <a:pt x="114" y="6"/>
                        </a:lnTo>
                        <a:lnTo>
                          <a:pt x="130" y="11"/>
                        </a:lnTo>
                        <a:lnTo>
                          <a:pt x="141" y="19"/>
                        </a:lnTo>
                        <a:lnTo>
                          <a:pt x="148" y="17"/>
                        </a:lnTo>
                        <a:lnTo>
                          <a:pt x="141" y="19"/>
                        </a:lnTo>
                        <a:lnTo>
                          <a:pt x="143" y="21"/>
                        </a:lnTo>
                        <a:lnTo>
                          <a:pt x="147" y="20"/>
                        </a:lnTo>
                        <a:lnTo>
                          <a:pt x="148" y="18"/>
                        </a:lnTo>
                        <a:lnTo>
                          <a:pt x="148" y="14"/>
                        </a:lnTo>
                        <a:lnTo>
                          <a:pt x="141" y="1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3" name="未知">
                    <a:extLst>
                      <a:ext uri="{FF2B5EF4-FFF2-40B4-BE49-F238E27FC236}">
                        <a16:creationId xmlns:a16="http://schemas.microsoft.com/office/drawing/2014/main" id="{33663153-684D-4395-9A26-5A5D99B7F2F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6" y="241"/>
                    <a:ext cx="42" cy="18"/>
                  </a:xfrm>
                  <a:custGeom>
                    <a:gdLst>
                      <a:gd name="T0" fmla="*/ 7 w 250"/>
                      <a:gd name="T1" fmla="*/ 2 h 90"/>
                      <a:gd name="T2" fmla="*/ 7 w 250"/>
                      <a:gd name="T3" fmla="*/ 2 h 90"/>
                      <a:gd name="T4" fmla="*/ 7 w 250"/>
                      <a:gd name="T5" fmla="*/ 2 h 90"/>
                      <a:gd name="T6" fmla="*/ 7 w 250"/>
                      <a:gd name="T7" fmla="*/ 1 h 90"/>
                      <a:gd name="T8" fmla="*/ 6 w 250"/>
                      <a:gd name="T9" fmla="*/ 1 h 90"/>
                      <a:gd name="T10" fmla="*/ 6 w 250"/>
                      <a:gd name="T11" fmla="*/ 0 h 90"/>
                      <a:gd name="T12" fmla="*/ 5 w 250"/>
                      <a:gd name="T13" fmla="*/ 0 h 90"/>
                      <a:gd name="T14" fmla="*/ 4 w 250"/>
                      <a:gd name="T15" fmla="*/ 0 h 90"/>
                      <a:gd name="T16" fmla="*/ 4 w 250"/>
                      <a:gd name="T17" fmla="*/ 0 h 90"/>
                      <a:gd name="T18" fmla="*/ 3 w 250"/>
                      <a:gd name="T19" fmla="*/ 0 h 90"/>
                      <a:gd name="T20" fmla="*/ 3 w 250"/>
                      <a:gd name="T21" fmla="*/ 0 h 90"/>
                      <a:gd name="T22" fmla="*/ 2 w 250"/>
                      <a:gd name="T23" fmla="*/ 1 h 90"/>
                      <a:gd name="T24" fmla="*/ 1 w 250"/>
                      <a:gd name="T25" fmla="*/ 1 h 90"/>
                      <a:gd name="T26" fmla="*/ 1 w 250"/>
                      <a:gd name="T27" fmla="*/ 1 h 90"/>
                      <a:gd name="T28" fmla="*/ 1 w 250"/>
                      <a:gd name="T29" fmla="*/ 2 h 90"/>
                      <a:gd name="T30" fmla="*/ 0 w 250"/>
                      <a:gd name="T31" fmla="*/ 2 h 90"/>
                      <a:gd name="T32" fmla="*/ 0 w 250"/>
                      <a:gd name="T33" fmla="*/ 3 h 90"/>
                      <a:gd name="T34" fmla="*/ 0 w 250"/>
                      <a:gd name="T35" fmla="*/ 4 h 90"/>
                      <a:gd name="T36" fmla="*/ 0 w 250"/>
                      <a:gd name="T37" fmla="*/ 4 h 90"/>
                      <a:gd name="T38" fmla="*/ 0 w 250"/>
                      <a:gd name="T39" fmla="*/ 3 h 90"/>
                      <a:gd name="T40" fmla="*/ 0 w 250"/>
                      <a:gd name="T41" fmla="*/ 2 h 90"/>
                      <a:gd name="T42" fmla="*/ 1 w 250"/>
                      <a:gd name="T43" fmla="*/ 2 h 90"/>
                      <a:gd name="T44" fmla="*/ 1 w 250"/>
                      <a:gd name="T45" fmla="*/ 2 h 90"/>
                      <a:gd name="T46" fmla="*/ 2 w 250"/>
                      <a:gd name="T47" fmla="*/ 1 h 90"/>
                      <a:gd name="T48" fmla="*/ 2 w 250"/>
                      <a:gd name="T49" fmla="*/ 1 h 90"/>
                      <a:gd name="T50" fmla="*/ 3 w 250"/>
                      <a:gd name="T51" fmla="*/ 1 h 90"/>
                      <a:gd name="T52" fmla="*/ 3 w 250"/>
                      <a:gd name="T53" fmla="*/ 0 h 90"/>
                      <a:gd name="T54" fmla="*/ 4 w 250"/>
                      <a:gd name="T55" fmla="*/ 0 h 90"/>
                      <a:gd name="T56" fmla="*/ 4 w 250"/>
                      <a:gd name="T57" fmla="*/ 0 h 90"/>
                      <a:gd name="T58" fmla="*/ 5 w 250"/>
                      <a:gd name="T59" fmla="*/ 0 h 90"/>
                      <a:gd name="T60" fmla="*/ 6 w 250"/>
                      <a:gd name="T61" fmla="*/ 1 h 90"/>
                      <a:gd name="T62" fmla="*/ 6 w 250"/>
                      <a:gd name="T63" fmla="*/ 1 h 90"/>
                      <a:gd name="T64" fmla="*/ 6 w 250"/>
                      <a:gd name="T65" fmla="*/ 1 h 90"/>
                      <a:gd name="T66" fmla="*/ 7 w 250"/>
                      <a:gd name="T67" fmla="*/ 2 h 90"/>
                      <a:gd name="T68" fmla="*/ 7 w 250"/>
                      <a:gd name="T69" fmla="*/ 2 h 90"/>
                      <a:gd name="T70" fmla="*/ 7 w 250"/>
                      <a:gd name="T71" fmla="*/ 2 h 90"/>
                      <a:gd name="T72" fmla="*/ 7 w 250"/>
                      <a:gd name="T73" fmla="*/ 2 h 90"/>
                      <a:gd name="T74" fmla="*/ 7 w 250"/>
                      <a:gd name="T75" fmla="*/ 3 h 90"/>
                      <a:gd name="T76" fmla="*/ 7 w 250"/>
                      <a:gd name="T77" fmla="*/ 3 h 90"/>
                      <a:gd name="T78" fmla="*/ 7 w 250"/>
                      <a:gd name="T79" fmla="*/ 3 h 90"/>
                      <a:gd name="T80" fmla="*/ 7 w 250"/>
                      <a:gd name="T81" fmla="*/ 2 h 90"/>
                      <a:gd name="T82" fmla="*/ 7 w 250"/>
                      <a:gd name="T83" fmla="*/ 2 h 90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50" h="90">
                        <a:moveTo>
                          <a:pt x="243" y="60"/>
                        </a:moveTo>
                        <a:lnTo>
                          <a:pt x="250" y="61"/>
                        </a:lnTo>
                        <a:lnTo>
                          <a:pt x="243" y="43"/>
                        </a:lnTo>
                        <a:lnTo>
                          <a:pt x="232" y="27"/>
                        </a:lnTo>
                        <a:lnTo>
                          <a:pt x="217" y="15"/>
                        </a:lnTo>
                        <a:lnTo>
                          <a:pt x="199" y="8"/>
                        </a:lnTo>
                        <a:lnTo>
                          <a:pt x="177" y="2"/>
                        </a:lnTo>
                        <a:lnTo>
                          <a:pt x="157" y="0"/>
                        </a:lnTo>
                        <a:lnTo>
                          <a:pt x="134" y="0"/>
                        </a:lnTo>
                        <a:lnTo>
                          <a:pt x="111" y="4"/>
                        </a:lnTo>
                        <a:lnTo>
                          <a:pt x="89" y="8"/>
                        </a:lnTo>
                        <a:lnTo>
                          <a:pt x="67" y="14"/>
                        </a:lnTo>
                        <a:lnTo>
                          <a:pt x="47" y="23"/>
                        </a:lnTo>
                        <a:lnTo>
                          <a:pt x="30" y="33"/>
                        </a:lnTo>
                        <a:lnTo>
                          <a:pt x="16" y="46"/>
                        </a:lnTo>
                        <a:lnTo>
                          <a:pt x="6" y="60"/>
                        </a:lnTo>
                        <a:lnTo>
                          <a:pt x="0" y="75"/>
                        </a:lnTo>
                        <a:lnTo>
                          <a:pt x="0" y="90"/>
                        </a:lnTo>
                        <a:lnTo>
                          <a:pt x="7" y="90"/>
                        </a:lnTo>
                        <a:lnTo>
                          <a:pt x="7" y="75"/>
                        </a:lnTo>
                        <a:lnTo>
                          <a:pt x="13" y="62"/>
                        </a:lnTo>
                        <a:lnTo>
                          <a:pt x="23" y="50"/>
                        </a:lnTo>
                        <a:lnTo>
                          <a:pt x="35" y="40"/>
                        </a:lnTo>
                        <a:lnTo>
                          <a:pt x="52" y="29"/>
                        </a:lnTo>
                        <a:lnTo>
                          <a:pt x="69" y="21"/>
                        </a:lnTo>
                        <a:lnTo>
                          <a:pt x="91" y="14"/>
                        </a:lnTo>
                        <a:lnTo>
                          <a:pt x="111" y="10"/>
                        </a:lnTo>
                        <a:lnTo>
                          <a:pt x="134" y="7"/>
                        </a:lnTo>
                        <a:lnTo>
                          <a:pt x="157" y="7"/>
                        </a:lnTo>
                        <a:lnTo>
                          <a:pt x="177" y="9"/>
                        </a:lnTo>
                        <a:lnTo>
                          <a:pt x="196" y="14"/>
                        </a:lnTo>
                        <a:lnTo>
                          <a:pt x="212" y="22"/>
                        </a:lnTo>
                        <a:lnTo>
                          <a:pt x="225" y="31"/>
                        </a:lnTo>
                        <a:lnTo>
                          <a:pt x="236" y="45"/>
                        </a:lnTo>
                        <a:lnTo>
                          <a:pt x="243" y="61"/>
                        </a:lnTo>
                        <a:lnTo>
                          <a:pt x="250" y="62"/>
                        </a:lnTo>
                        <a:lnTo>
                          <a:pt x="243" y="61"/>
                        </a:lnTo>
                        <a:lnTo>
                          <a:pt x="244" y="63"/>
                        </a:lnTo>
                        <a:lnTo>
                          <a:pt x="247" y="64"/>
                        </a:lnTo>
                        <a:lnTo>
                          <a:pt x="249" y="63"/>
                        </a:lnTo>
                        <a:lnTo>
                          <a:pt x="250" y="61"/>
                        </a:lnTo>
                        <a:lnTo>
                          <a:pt x="243" y="6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4" name="未知">
                    <a:extLst>
                      <a:ext uri="{FF2B5EF4-FFF2-40B4-BE49-F238E27FC236}">
                        <a16:creationId xmlns:a16="http://schemas.microsoft.com/office/drawing/2014/main" id="{30EB7563-5C5D-46DF-B213-C808A255E3E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7" y="246"/>
                    <a:ext cx="29" cy="20"/>
                  </a:xfrm>
                  <a:custGeom>
                    <a:gdLst>
                      <a:gd name="T0" fmla="*/ 5 w 178"/>
                      <a:gd name="T1" fmla="*/ 4 h 100"/>
                      <a:gd name="T2" fmla="*/ 5 w 178"/>
                      <a:gd name="T3" fmla="*/ 4 h 100"/>
                      <a:gd name="T4" fmla="*/ 5 w 178"/>
                      <a:gd name="T5" fmla="*/ 3 h 100"/>
                      <a:gd name="T6" fmla="*/ 4 w 178"/>
                      <a:gd name="T7" fmla="*/ 2 h 100"/>
                      <a:gd name="T8" fmla="*/ 4 w 178"/>
                      <a:gd name="T9" fmla="*/ 1 h 100"/>
                      <a:gd name="T10" fmla="*/ 3 w 178"/>
                      <a:gd name="T11" fmla="*/ 0 h 100"/>
                      <a:gd name="T12" fmla="*/ 2 w 178"/>
                      <a:gd name="T13" fmla="*/ 0 h 100"/>
                      <a:gd name="T14" fmla="*/ 1 w 178"/>
                      <a:gd name="T15" fmla="*/ 0 h 100"/>
                      <a:gd name="T16" fmla="*/ 0 w 178"/>
                      <a:gd name="T17" fmla="*/ 0 h 100"/>
                      <a:gd name="T18" fmla="*/ 0 w 178"/>
                      <a:gd name="T19" fmla="*/ 1 h 100"/>
                      <a:gd name="T20" fmla="*/ 0 w 178"/>
                      <a:gd name="T21" fmla="*/ 1 h 100"/>
                      <a:gd name="T22" fmla="*/ 1 w 178"/>
                      <a:gd name="T23" fmla="*/ 1 h 100"/>
                      <a:gd name="T24" fmla="*/ 1 w 178"/>
                      <a:gd name="T25" fmla="*/ 0 h 100"/>
                      <a:gd name="T26" fmla="*/ 2 w 178"/>
                      <a:gd name="T27" fmla="*/ 0 h 100"/>
                      <a:gd name="T28" fmla="*/ 3 w 178"/>
                      <a:gd name="T29" fmla="*/ 0 h 100"/>
                      <a:gd name="T30" fmla="*/ 4 w 178"/>
                      <a:gd name="T31" fmla="*/ 1 h 100"/>
                      <a:gd name="T32" fmla="*/ 4 w 178"/>
                      <a:gd name="T33" fmla="*/ 2 h 100"/>
                      <a:gd name="T34" fmla="*/ 5 w 178"/>
                      <a:gd name="T35" fmla="*/ 3 h 100"/>
                      <a:gd name="T36" fmla="*/ 5 w 178"/>
                      <a:gd name="T37" fmla="*/ 4 h 100"/>
                      <a:gd name="T38" fmla="*/ 5 w 178"/>
                      <a:gd name="T39" fmla="*/ 4 h 100"/>
                      <a:gd name="T40" fmla="*/ 5 w 178"/>
                      <a:gd name="T41" fmla="*/ 4 h 100"/>
                      <a:gd name="T42" fmla="*/ 5 w 178"/>
                      <a:gd name="T43" fmla="*/ 4 h 100"/>
                      <a:gd name="T44" fmla="*/ 5 w 178"/>
                      <a:gd name="T45" fmla="*/ 4 h 100"/>
                      <a:gd name="T46" fmla="*/ 5 w 178"/>
                      <a:gd name="T47" fmla="*/ 4 h 100"/>
                      <a:gd name="T48" fmla="*/ 5 w 178"/>
                      <a:gd name="T49" fmla="*/ 4 h 100"/>
                      <a:gd name="T50" fmla="*/ 5 w 178"/>
                      <a:gd name="T51" fmla="*/ 4 h 100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78" h="100">
                        <a:moveTo>
                          <a:pt x="175" y="93"/>
                        </a:moveTo>
                        <a:lnTo>
                          <a:pt x="178" y="96"/>
                        </a:lnTo>
                        <a:lnTo>
                          <a:pt x="177" y="67"/>
                        </a:lnTo>
                        <a:lnTo>
                          <a:pt x="164" y="39"/>
                        </a:lnTo>
                        <a:lnTo>
                          <a:pt x="139" y="19"/>
                        </a:lnTo>
                        <a:lnTo>
                          <a:pt x="109" y="5"/>
                        </a:lnTo>
                        <a:lnTo>
                          <a:pt x="76" y="0"/>
                        </a:lnTo>
                        <a:lnTo>
                          <a:pt x="47" y="1"/>
                        </a:lnTo>
                        <a:lnTo>
                          <a:pt x="19" y="12"/>
                        </a:lnTo>
                        <a:lnTo>
                          <a:pt x="0" y="34"/>
                        </a:lnTo>
                        <a:lnTo>
                          <a:pt x="7" y="36"/>
                        </a:lnTo>
                        <a:lnTo>
                          <a:pt x="24" y="18"/>
                        </a:lnTo>
                        <a:lnTo>
                          <a:pt x="47" y="7"/>
                        </a:lnTo>
                        <a:lnTo>
                          <a:pt x="76" y="6"/>
                        </a:lnTo>
                        <a:lnTo>
                          <a:pt x="106" y="12"/>
                        </a:lnTo>
                        <a:lnTo>
                          <a:pt x="134" y="25"/>
                        </a:lnTo>
                        <a:lnTo>
                          <a:pt x="157" y="43"/>
                        </a:lnTo>
                        <a:lnTo>
                          <a:pt x="170" y="67"/>
                        </a:lnTo>
                        <a:lnTo>
                          <a:pt x="171" y="96"/>
                        </a:lnTo>
                        <a:lnTo>
                          <a:pt x="175" y="100"/>
                        </a:lnTo>
                        <a:lnTo>
                          <a:pt x="171" y="96"/>
                        </a:lnTo>
                        <a:lnTo>
                          <a:pt x="172" y="99"/>
                        </a:lnTo>
                        <a:lnTo>
                          <a:pt x="175" y="100"/>
                        </a:lnTo>
                        <a:lnTo>
                          <a:pt x="177" y="99"/>
                        </a:lnTo>
                        <a:lnTo>
                          <a:pt x="178" y="96"/>
                        </a:lnTo>
                        <a:lnTo>
                          <a:pt x="175" y="9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5" name="未知">
                    <a:extLst>
                      <a:ext uri="{FF2B5EF4-FFF2-40B4-BE49-F238E27FC236}">
                        <a16:creationId xmlns:a16="http://schemas.microsoft.com/office/drawing/2014/main" id="{398EF9FA-5CF2-40D7-ACA3-88B5DDCF088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6" y="265"/>
                    <a:ext cx="14" cy="20"/>
                  </a:xfrm>
                  <a:custGeom>
                    <a:gdLst>
                      <a:gd name="T0" fmla="*/ 2 w 87"/>
                      <a:gd name="T1" fmla="*/ 4 h 99"/>
                      <a:gd name="T2" fmla="*/ 2 w 87"/>
                      <a:gd name="T3" fmla="*/ 4 h 99"/>
                      <a:gd name="T4" fmla="*/ 2 w 87"/>
                      <a:gd name="T5" fmla="*/ 3 h 99"/>
                      <a:gd name="T6" fmla="*/ 2 w 87"/>
                      <a:gd name="T7" fmla="*/ 2 h 99"/>
                      <a:gd name="T8" fmla="*/ 2 w 87"/>
                      <a:gd name="T9" fmla="*/ 2 h 99"/>
                      <a:gd name="T10" fmla="*/ 2 w 87"/>
                      <a:gd name="T11" fmla="*/ 1 h 99"/>
                      <a:gd name="T12" fmla="*/ 1 w 87"/>
                      <a:gd name="T13" fmla="*/ 1 h 99"/>
                      <a:gd name="T14" fmla="*/ 1 w 87"/>
                      <a:gd name="T15" fmla="*/ 0 h 99"/>
                      <a:gd name="T16" fmla="*/ 0 w 87"/>
                      <a:gd name="T17" fmla="*/ 0 h 99"/>
                      <a:gd name="T18" fmla="*/ 0 w 87"/>
                      <a:gd name="T19" fmla="*/ 0 h 99"/>
                      <a:gd name="T20" fmla="*/ 0 w 87"/>
                      <a:gd name="T21" fmla="*/ 0 h 99"/>
                      <a:gd name="T22" fmla="*/ 0 w 87"/>
                      <a:gd name="T23" fmla="*/ 0 h 99"/>
                      <a:gd name="T24" fmla="*/ 1 w 87"/>
                      <a:gd name="T25" fmla="*/ 0 h 99"/>
                      <a:gd name="T26" fmla="*/ 1 w 87"/>
                      <a:gd name="T27" fmla="*/ 1 h 99"/>
                      <a:gd name="T28" fmla="*/ 2 w 87"/>
                      <a:gd name="T29" fmla="*/ 1 h 99"/>
                      <a:gd name="T30" fmla="*/ 2 w 87"/>
                      <a:gd name="T31" fmla="*/ 2 h 99"/>
                      <a:gd name="T32" fmla="*/ 2 w 87"/>
                      <a:gd name="T33" fmla="*/ 2 h 99"/>
                      <a:gd name="T34" fmla="*/ 2 w 87"/>
                      <a:gd name="T35" fmla="*/ 3 h 99"/>
                      <a:gd name="T36" fmla="*/ 2 w 87"/>
                      <a:gd name="T37" fmla="*/ 4 h 99"/>
                      <a:gd name="T38" fmla="*/ 2 w 87"/>
                      <a:gd name="T39" fmla="*/ 4 h 99"/>
                      <a:gd name="T40" fmla="*/ 2 w 87"/>
                      <a:gd name="T41" fmla="*/ 4 h 99"/>
                      <a:gd name="T42" fmla="*/ 2 w 87"/>
                      <a:gd name="T43" fmla="*/ 4 h 99"/>
                      <a:gd name="T44" fmla="*/ 2 w 87"/>
                      <a:gd name="T45" fmla="*/ 4 h 99"/>
                      <a:gd name="T46" fmla="*/ 2 w 87"/>
                      <a:gd name="T47" fmla="*/ 4 h 99"/>
                      <a:gd name="T48" fmla="*/ 2 w 87"/>
                      <a:gd name="T49" fmla="*/ 4 h 99"/>
                      <a:gd name="T50" fmla="*/ 2 w 87"/>
                      <a:gd name="T51" fmla="*/ 4 h 99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87" h="99">
                        <a:moveTo>
                          <a:pt x="79" y="93"/>
                        </a:moveTo>
                        <a:lnTo>
                          <a:pt x="82" y="97"/>
                        </a:lnTo>
                        <a:lnTo>
                          <a:pt x="87" y="78"/>
                        </a:lnTo>
                        <a:lnTo>
                          <a:pt x="87" y="61"/>
                        </a:lnTo>
                        <a:lnTo>
                          <a:pt x="82" y="44"/>
                        </a:lnTo>
                        <a:lnTo>
                          <a:pt x="74" y="28"/>
                        </a:lnTo>
                        <a:lnTo>
                          <a:pt x="59" y="14"/>
                        </a:lnTo>
                        <a:lnTo>
                          <a:pt x="43" y="6"/>
                        </a:lnTo>
                        <a:lnTo>
                          <a:pt x="21" y="0"/>
                        </a:lnTo>
                        <a:lnTo>
                          <a:pt x="0" y="0"/>
                        </a:lnTo>
                        <a:lnTo>
                          <a:pt x="0" y="7"/>
                        </a:lnTo>
                        <a:lnTo>
                          <a:pt x="21" y="7"/>
                        </a:lnTo>
                        <a:lnTo>
                          <a:pt x="40" y="12"/>
                        </a:lnTo>
                        <a:lnTo>
                          <a:pt x="55" y="20"/>
                        </a:lnTo>
                        <a:lnTo>
                          <a:pt x="67" y="32"/>
                        </a:lnTo>
                        <a:lnTo>
                          <a:pt x="75" y="46"/>
                        </a:lnTo>
                        <a:lnTo>
                          <a:pt x="80" y="61"/>
                        </a:lnTo>
                        <a:lnTo>
                          <a:pt x="80" y="78"/>
                        </a:lnTo>
                        <a:lnTo>
                          <a:pt x="75" y="95"/>
                        </a:lnTo>
                        <a:lnTo>
                          <a:pt x="79" y="99"/>
                        </a:lnTo>
                        <a:lnTo>
                          <a:pt x="75" y="95"/>
                        </a:lnTo>
                        <a:lnTo>
                          <a:pt x="75" y="98"/>
                        </a:lnTo>
                        <a:lnTo>
                          <a:pt x="77" y="99"/>
                        </a:lnTo>
                        <a:lnTo>
                          <a:pt x="81" y="99"/>
                        </a:lnTo>
                        <a:lnTo>
                          <a:pt x="82" y="97"/>
                        </a:lnTo>
                        <a:lnTo>
                          <a:pt x="79" y="9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6" name="未知">
                    <a:extLst>
                      <a:ext uri="{FF2B5EF4-FFF2-40B4-BE49-F238E27FC236}">
                        <a16:creationId xmlns:a16="http://schemas.microsoft.com/office/drawing/2014/main" id="{EF4FD4B0-AD1A-421B-8730-F34312B16DD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9" y="283"/>
                    <a:ext cx="12" cy="21"/>
                  </a:xfrm>
                  <a:custGeom>
                    <a:gdLst>
                      <a:gd name="T0" fmla="*/ 2 w 71"/>
                      <a:gd name="T1" fmla="*/ 4 h 104"/>
                      <a:gd name="T2" fmla="*/ 2 w 71"/>
                      <a:gd name="T3" fmla="*/ 4 h 104"/>
                      <a:gd name="T4" fmla="*/ 2 w 71"/>
                      <a:gd name="T5" fmla="*/ 4 h 104"/>
                      <a:gd name="T6" fmla="*/ 2 w 71"/>
                      <a:gd name="T7" fmla="*/ 3 h 104"/>
                      <a:gd name="T8" fmla="*/ 2 w 71"/>
                      <a:gd name="T9" fmla="*/ 2 h 104"/>
                      <a:gd name="T10" fmla="*/ 2 w 71"/>
                      <a:gd name="T11" fmla="*/ 2 h 104"/>
                      <a:gd name="T12" fmla="*/ 2 w 71"/>
                      <a:gd name="T13" fmla="*/ 1 h 104"/>
                      <a:gd name="T14" fmla="*/ 1 w 71"/>
                      <a:gd name="T15" fmla="*/ 0 h 104"/>
                      <a:gd name="T16" fmla="*/ 1 w 71"/>
                      <a:gd name="T17" fmla="*/ 0 h 104"/>
                      <a:gd name="T18" fmla="*/ 0 w 71"/>
                      <a:gd name="T19" fmla="*/ 0 h 104"/>
                      <a:gd name="T20" fmla="*/ 0 w 71"/>
                      <a:gd name="T21" fmla="*/ 0 h 104"/>
                      <a:gd name="T22" fmla="*/ 1 w 71"/>
                      <a:gd name="T23" fmla="*/ 0 h 104"/>
                      <a:gd name="T24" fmla="*/ 1 w 71"/>
                      <a:gd name="T25" fmla="*/ 1 h 104"/>
                      <a:gd name="T26" fmla="*/ 1 w 71"/>
                      <a:gd name="T27" fmla="*/ 1 h 104"/>
                      <a:gd name="T28" fmla="*/ 2 w 71"/>
                      <a:gd name="T29" fmla="*/ 2 h 104"/>
                      <a:gd name="T30" fmla="*/ 2 w 71"/>
                      <a:gd name="T31" fmla="*/ 2 h 104"/>
                      <a:gd name="T32" fmla="*/ 2 w 71"/>
                      <a:gd name="T33" fmla="*/ 3 h 104"/>
                      <a:gd name="T34" fmla="*/ 2 w 71"/>
                      <a:gd name="T35" fmla="*/ 4 h 104"/>
                      <a:gd name="T36" fmla="*/ 2 w 71"/>
                      <a:gd name="T37" fmla="*/ 4 h 104"/>
                      <a:gd name="T38" fmla="*/ 2 w 71"/>
                      <a:gd name="T39" fmla="*/ 4 h 104"/>
                      <a:gd name="T40" fmla="*/ 2 w 71"/>
                      <a:gd name="T41" fmla="*/ 4 h 104"/>
                      <a:gd name="T42" fmla="*/ 2 w 71"/>
                      <a:gd name="T43" fmla="*/ 4 h 104"/>
                      <a:gd name="T44" fmla="*/ 2 w 71"/>
                      <a:gd name="T45" fmla="*/ 4 h 104"/>
                      <a:gd name="T46" fmla="*/ 2 w 71"/>
                      <a:gd name="T47" fmla="*/ 4 h 104"/>
                      <a:gd name="T48" fmla="*/ 2 w 71"/>
                      <a:gd name="T49" fmla="*/ 4 h 104"/>
                      <a:gd name="T50" fmla="*/ 2 w 71"/>
                      <a:gd name="T51" fmla="*/ 4 h 104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71" h="104">
                        <a:moveTo>
                          <a:pt x="56" y="104"/>
                        </a:moveTo>
                        <a:lnTo>
                          <a:pt x="59" y="102"/>
                        </a:lnTo>
                        <a:lnTo>
                          <a:pt x="68" y="89"/>
                        </a:lnTo>
                        <a:lnTo>
                          <a:pt x="71" y="72"/>
                        </a:lnTo>
                        <a:lnTo>
                          <a:pt x="70" y="56"/>
                        </a:lnTo>
                        <a:lnTo>
                          <a:pt x="65" y="38"/>
                        </a:lnTo>
                        <a:lnTo>
                          <a:pt x="56" y="22"/>
                        </a:lnTo>
                        <a:lnTo>
                          <a:pt x="41" y="8"/>
                        </a:lnTo>
                        <a:lnTo>
                          <a:pt x="21" y="1"/>
                        </a:lnTo>
                        <a:lnTo>
                          <a:pt x="0" y="0"/>
                        </a:lnTo>
                        <a:lnTo>
                          <a:pt x="0" y="6"/>
                        </a:lnTo>
                        <a:lnTo>
                          <a:pt x="21" y="7"/>
                        </a:lnTo>
                        <a:lnTo>
                          <a:pt x="37" y="15"/>
                        </a:lnTo>
                        <a:lnTo>
                          <a:pt x="49" y="26"/>
                        </a:lnTo>
                        <a:lnTo>
                          <a:pt x="58" y="40"/>
                        </a:lnTo>
                        <a:lnTo>
                          <a:pt x="63" y="56"/>
                        </a:lnTo>
                        <a:lnTo>
                          <a:pt x="64" y="72"/>
                        </a:lnTo>
                        <a:lnTo>
                          <a:pt x="61" y="87"/>
                        </a:lnTo>
                        <a:lnTo>
                          <a:pt x="52" y="97"/>
                        </a:lnTo>
                        <a:lnTo>
                          <a:pt x="56" y="95"/>
                        </a:lnTo>
                        <a:lnTo>
                          <a:pt x="52" y="97"/>
                        </a:lnTo>
                        <a:lnTo>
                          <a:pt x="52" y="101"/>
                        </a:lnTo>
                        <a:lnTo>
                          <a:pt x="55" y="103"/>
                        </a:lnTo>
                        <a:lnTo>
                          <a:pt x="57" y="104"/>
                        </a:lnTo>
                        <a:lnTo>
                          <a:pt x="59" y="102"/>
                        </a:lnTo>
                        <a:lnTo>
                          <a:pt x="56" y="10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7" name="未知">
                    <a:extLst>
                      <a:ext uri="{FF2B5EF4-FFF2-40B4-BE49-F238E27FC236}">
                        <a16:creationId xmlns:a16="http://schemas.microsoft.com/office/drawing/2014/main" id="{78ACA87F-1D1B-40BD-9A7A-913E4B3AE54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3" y="247"/>
                    <a:ext cx="117" cy="56"/>
                  </a:xfrm>
                  <a:custGeom>
                    <a:gdLst>
                      <a:gd name="T0" fmla="*/ 19 w 702"/>
                      <a:gd name="T1" fmla="*/ 11 h 283"/>
                      <a:gd name="T2" fmla="*/ 19 w 702"/>
                      <a:gd name="T3" fmla="*/ 11 h 283"/>
                      <a:gd name="T4" fmla="*/ 20 w 702"/>
                      <a:gd name="T5" fmla="*/ 10 h 283"/>
                      <a:gd name="T6" fmla="*/ 20 w 702"/>
                      <a:gd name="T7" fmla="*/ 9 h 283"/>
                      <a:gd name="T8" fmla="*/ 19 w 702"/>
                      <a:gd name="T9" fmla="*/ 9 h 283"/>
                      <a:gd name="T10" fmla="*/ 19 w 702"/>
                      <a:gd name="T11" fmla="*/ 8 h 283"/>
                      <a:gd name="T12" fmla="*/ 19 w 702"/>
                      <a:gd name="T13" fmla="*/ 8 h 283"/>
                      <a:gd name="T14" fmla="*/ 18 w 702"/>
                      <a:gd name="T15" fmla="*/ 7 h 283"/>
                      <a:gd name="T16" fmla="*/ 18 w 702"/>
                      <a:gd name="T17" fmla="*/ 7 h 283"/>
                      <a:gd name="T18" fmla="*/ 18 w 702"/>
                      <a:gd name="T19" fmla="*/ 7 h 283"/>
                      <a:gd name="T20" fmla="*/ 18 w 702"/>
                      <a:gd name="T21" fmla="*/ 6 h 283"/>
                      <a:gd name="T22" fmla="*/ 18 w 702"/>
                      <a:gd name="T23" fmla="*/ 5 h 283"/>
                      <a:gd name="T24" fmla="*/ 17 w 702"/>
                      <a:gd name="T25" fmla="*/ 5 h 283"/>
                      <a:gd name="T26" fmla="*/ 17 w 702"/>
                      <a:gd name="T27" fmla="*/ 4 h 283"/>
                      <a:gd name="T28" fmla="*/ 17 w 702"/>
                      <a:gd name="T29" fmla="*/ 4 h 283"/>
                      <a:gd name="T30" fmla="*/ 16 w 702"/>
                      <a:gd name="T31" fmla="*/ 4 h 283"/>
                      <a:gd name="T32" fmla="*/ 16 w 702"/>
                      <a:gd name="T33" fmla="*/ 4 h 283"/>
                      <a:gd name="T34" fmla="*/ 15 w 702"/>
                      <a:gd name="T35" fmla="*/ 3 h 283"/>
                      <a:gd name="T36" fmla="*/ 15 w 702"/>
                      <a:gd name="T37" fmla="*/ 2 h 283"/>
                      <a:gd name="T38" fmla="*/ 14 w 702"/>
                      <a:gd name="T39" fmla="*/ 1 h 283"/>
                      <a:gd name="T40" fmla="*/ 14 w 702"/>
                      <a:gd name="T41" fmla="*/ 0 h 283"/>
                      <a:gd name="T42" fmla="*/ 13 w 702"/>
                      <a:gd name="T43" fmla="*/ 0 h 283"/>
                      <a:gd name="T44" fmla="*/ 12 w 702"/>
                      <a:gd name="T45" fmla="*/ 0 h 283"/>
                      <a:gd name="T46" fmla="*/ 11 w 702"/>
                      <a:gd name="T47" fmla="*/ 0 h 283"/>
                      <a:gd name="T48" fmla="*/ 11 w 702"/>
                      <a:gd name="T49" fmla="*/ 1 h 283"/>
                      <a:gd name="T50" fmla="*/ 10 w 702"/>
                      <a:gd name="T51" fmla="*/ 1 h 283"/>
                      <a:gd name="T52" fmla="*/ 9 w 702"/>
                      <a:gd name="T53" fmla="*/ 1 h 283"/>
                      <a:gd name="T54" fmla="*/ 9 w 702"/>
                      <a:gd name="T55" fmla="*/ 2 h 283"/>
                      <a:gd name="T56" fmla="*/ 8 w 702"/>
                      <a:gd name="T57" fmla="*/ 2 h 283"/>
                      <a:gd name="T58" fmla="*/ 8 w 702"/>
                      <a:gd name="T59" fmla="*/ 3 h 283"/>
                      <a:gd name="T60" fmla="*/ 7 w 702"/>
                      <a:gd name="T61" fmla="*/ 3 h 283"/>
                      <a:gd name="T62" fmla="*/ 7 w 702"/>
                      <a:gd name="T63" fmla="*/ 4 h 283"/>
                      <a:gd name="T64" fmla="*/ 7 w 702"/>
                      <a:gd name="T65" fmla="*/ 5 h 283"/>
                      <a:gd name="T66" fmla="*/ 6 w 702"/>
                      <a:gd name="T67" fmla="*/ 4 h 283"/>
                      <a:gd name="T68" fmla="*/ 5 w 702"/>
                      <a:gd name="T69" fmla="*/ 4 h 283"/>
                      <a:gd name="T70" fmla="*/ 5 w 702"/>
                      <a:gd name="T71" fmla="*/ 4 h 283"/>
                      <a:gd name="T72" fmla="*/ 4 w 702"/>
                      <a:gd name="T73" fmla="*/ 4 h 283"/>
                      <a:gd name="T74" fmla="*/ 4 w 702"/>
                      <a:gd name="T75" fmla="*/ 5 h 283"/>
                      <a:gd name="T76" fmla="*/ 3 w 702"/>
                      <a:gd name="T77" fmla="*/ 5 h 283"/>
                      <a:gd name="T78" fmla="*/ 3 w 702"/>
                      <a:gd name="T79" fmla="*/ 5 h 283"/>
                      <a:gd name="T80" fmla="*/ 2 w 702"/>
                      <a:gd name="T81" fmla="*/ 6 h 283"/>
                      <a:gd name="T82" fmla="*/ 2 w 702"/>
                      <a:gd name="T83" fmla="*/ 6 h 283"/>
                      <a:gd name="T84" fmla="*/ 2 w 702"/>
                      <a:gd name="T85" fmla="*/ 7 h 283"/>
                      <a:gd name="T86" fmla="*/ 2 w 702"/>
                      <a:gd name="T87" fmla="*/ 7 h 283"/>
                      <a:gd name="T88" fmla="*/ 2 w 702"/>
                      <a:gd name="T89" fmla="*/ 8 h 283"/>
                      <a:gd name="T90" fmla="*/ 2 w 702"/>
                      <a:gd name="T91" fmla="*/ 8 h 283"/>
                      <a:gd name="T92" fmla="*/ 2 w 702"/>
                      <a:gd name="T93" fmla="*/ 9 h 283"/>
                      <a:gd name="T94" fmla="*/ 2 w 702"/>
                      <a:gd name="T95" fmla="*/ 9 h 283"/>
                      <a:gd name="T96" fmla="*/ 2 w 702"/>
                      <a:gd name="T97" fmla="*/ 9 h 283"/>
                      <a:gd name="T98" fmla="*/ 2 w 702"/>
                      <a:gd name="T99" fmla="*/ 9 h 283"/>
                      <a:gd name="T100" fmla="*/ 2 w 702"/>
                      <a:gd name="T101" fmla="*/ 10 h 283"/>
                      <a:gd name="T102" fmla="*/ 1 w 702"/>
                      <a:gd name="T103" fmla="*/ 10 h 283"/>
                      <a:gd name="T104" fmla="*/ 1 w 702"/>
                      <a:gd name="T105" fmla="*/ 10 h 283"/>
                      <a:gd name="T106" fmla="*/ 1 w 702"/>
                      <a:gd name="T107" fmla="*/ 10 h 283"/>
                      <a:gd name="T108" fmla="*/ 0 w 702"/>
                      <a:gd name="T109" fmla="*/ 10 h 283"/>
                      <a:gd name="T110" fmla="*/ 0 w 702"/>
                      <a:gd name="T111" fmla="*/ 11 h 283"/>
                      <a:gd name="T112" fmla="*/ 0 w 702"/>
                      <a:gd name="T113" fmla="*/ 11 h 283"/>
                      <a:gd name="T114" fmla="*/ 19 w 702"/>
                      <a:gd name="T115" fmla="*/ 11 h 283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60000 65536"/>
                      <a:gd name="T166" fmla="*/ 0 60000 65536"/>
                      <a:gd name="T167" fmla="*/ 0 60000 65536"/>
                      <a:gd name="T168" fmla="*/ 0 60000 65536"/>
                      <a:gd name="T169" fmla="*/ 0 60000 65536"/>
                      <a:gd name="T170" fmla="*/ 0 60000 65536"/>
                      <a:gd name="T171" fmla="*/ 0 60000 65536"/>
                      <a:gd name="T172" fmla="*/ 0 60000 65536"/>
                      <a:gd name="T173" fmla="*/ 0 60000 65536"/>
                    </a:gdLst>
                    <a:cxnLst>
                      <a:cxn ang="T116">
                        <a:pos x="T0" y="T1"/>
                      </a:cxn>
                      <a:cxn ang="T117">
                        <a:pos x="T2" y="T3"/>
                      </a:cxn>
                      <a:cxn ang="T118">
                        <a:pos x="T4" y="T5"/>
                      </a:cxn>
                      <a:cxn ang="T119">
                        <a:pos x="T6" y="T7"/>
                      </a:cxn>
                      <a:cxn ang="T120">
                        <a:pos x="T8" y="T9"/>
                      </a:cxn>
                      <a:cxn ang="T121">
                        <a:pos x="T10" y="T11"/>
                      </a:cxn>
                      <a:cxn ang="T122">
                        <a:pos x="T12" y="T13"/>
                      </a:cxn>
                      <a:cxn ang="T123">
                        <a:pos x="T14" y="T15"/>
                      </a:cxn>
                      <a:cxn ang="T124">
                        <a:pos x="T16" y="T17"/>
                      </a:cxn>
                      <a:cxn ang="T125">
                        <a:pos x="T18" y="T19"/>
                      </a:cxn>
                      <a:cxn ang="T126">
                        <a:pos x="T20" y="T21"/>
                      </a:cxn>
                      <a:cxn ang="T127">
                        <a:pos x="T22" y="T23"/>
                      </a:cxn>
                      <a:cxn ang="T128">
                        <a:pos x="T24" y="T25"/>
                      </a:cxn>
                      <a:cxn ang="T129">
                        <a:pos x="T26" y="T27"/>
                      </a:cxn>
                      <a:cxn ang="T130">
                        <a:pos x="T28" y="T29"/>
                      </a:cxn>
                      <a:cxn ang="T131">
                        <a:pos x="T30" y="T31"/>
                      </a:cxn>
                      <a:cxn ang="T132">
                        <a:pos x="T32" y="T33"/>
                      </a:cxn>
                      <a:cxn ang="T133">
                        <a:pos x="T34" y="T35"/>
                      </a:cxn>
                      <a:cxn ang="T134">
                        <a:pos x="T36" y="T37"/>
                      </a:cxn>
                      <a:cxn ang="T135">
                        <a:pos x="T38" y="T39"/>
                      </a:cxn>
                      <a:cxn ang="T136">
                        <a:pos x="T40" y="T41"/>
                      </a:cxn>
                      <a:cxn ang="T137">
                        <a:pos x="T42" y="T43"/>
                      </a:cxn>
                      <a:cxn ang="T138">
                        <a:pos x="T44" y="T45"/>
                      </a:cxn>
                      <a:cxn ang="T139">
                        <a:pos x="T46" y="T47"/>
                      </a:cxn>
                      <a:cxn ang="T140">
                        <a:pos x="T48" y="T49"/>
                      </a:cxn>
                      <a:cxn ang="T141">
                        <a:pos x="T50" y="T51"/>
                      </a:cxn>
                      <a:cxn ang="T142">
                        <a:pos x="T52" y="T53"/>
                      </a:cxn>
                      <a:cxn ang="T143">
                        <a:pos x="T54" y="T55"/>
                      </a:cxn>
                      <a:cxn ang="T144">
                        <a:pos x="T56" y="T57"/>
                      </a:cxn>
                      <a:cxn ang="T145">
                        <a:pos x="T58" y="T59"/>
                      </a:cxn>
                      <a:cxn ang="T146">
                        <a:pos x="T60" y="T61"/>
                      </a:cxn>
                      <a:cxn ang="T147">
                        <a:pos x="T62" y="T63"/>
                      </a:cxn>
                      <a:cxn ang="T148">
                        <a:pos x="T64" y="T65"/>
                      </a:cxn>
                      <a:cxn ang="T149">
                        <a:pos x="T66" y="T67"/>
                      </a:cxn>
                      <a:cxn ang="T150">
                        <a:pos x="T68" y="T69"/>
                      </a:cxn>
                      <a:cxn ang="T151">
                        <a:pos x="T70" y="T71"/>
                      </a:cxn>
                      <a:cxn ang="T152">
                        <a:pos x="T72" y="T73"/>
                      </a:cxn>
                      <a:cxn ang="T153">
                        <a:pos x="T74" y="T75"/>
                      </a:cxn>
                      <a:cxn ang="T154">
                        <a:pos x="T76" y="T77"/>
                      </a:cxn>
                      <a:cxn ang="T155">
                        <a:pos x="T78" y="T79"/>
                      </a:cxn>
                      <a:cxn ang="T156">
                        <a:pos x="T80" y="T81"/>
                      </a:cxn>
                      <a:cxn ang="T157">
                        <a:pos x="T82" y="T83"/>
                      </a:cxn>
                      <a:cxn ang="T158">
                        <a:pos x="T84" y="T85"/>
                      </a:cxn>
                      <a:cxn ang="T159">
                        <a:pos x="T86" y="T87"/>
                      </a:cxn>
                      <a:cxn ang="T160">
                        <a:pos x="T88" y="T89"/>
                      </a:cxn>
                      <a:cxn ang="T161">
                        <a:pos x="T90" y="T91"/>
                      </a:cxn>
                      <a:cxn ang="T162">
                        <a:pos x="T92" y="T93"/>
                      </a:cxn>
                      <a:cxn ang="T163">
                        <a:pos x="T94" y="T95"/>
                      </a:cxn>
                      <a:cxn ang="T164">
                        <a:pos x="T96" y="T97"/>
                      </a:cxn>
                      <a:cxn ang="T165">
                        <a:pos x="T98" y="T99"/>
                      </a:cxn>
                      <a:cxn ang="T166">
                        <a:pos x="T100" y="T101"/>
                      </a:cxn>
                      <a:cxn ang="T167">
                        <a:pos x="T102" y="T103"/>
                      </a:cxn>
                      <a:cxn ang="T168">
                        <a:pos x="T104" y="T105"/>
                      </a:cxn>
                      <a:cxn ang="T169">
                        <a:pos x="T106" y="T107"/>
                      </a:cxn>
                      <a:cxn ang="T170">
                        <a:pos x="T108" y="T109"/>
                      </a:cxn>
                      <a:cxn ang="T171">
                        <a:pos x="T110" y="T111"/>
                      </a:cxn>
                      <a:cxn ang="T172">
                        <a:pos x="T112" y="T113"/>
                      </a:cxn>
                      <a:cxn ang="T173">
                        <a:pos x="T114" y="T115"/>
                      </a:cxn>
                    </a:cxnLst>
                    <a:rect l="0" t="0" r="r" b="b"/>
                    <a:pathLst>
                      <a:path w="702" h="283">
                        <a:moveTo>
                          <a:pt x="690" y="283"/>
                        </a:moveTo>
                        <a:lnTo>
                          <a:pt x="698" y="271"/>
                        </a:lnTo>
                        <a:lnTo>
                          <a:pt x="702" y="255"/>
                        </a:lnTo>
                        <a:lnTo>
                          <a:pt x="701" y="239"/>
                        </a:lnTo>
                        <a:lnTo>
                          <a:pt x="696" y="222"/>
                        </a:lnTo>
                        <a:lnTo>
                          <a:pt x="686" y="207"/>
                        </a:lnTo>
                        <a:lnTo>
                          <a:pt x="673" y="194"/>
                        </a:lnTo>
                        <a:lnTo>
                          <a:pt x="655" y="187"/>
                        </a:lnTo>
                        <a:lnTo>
                          <a:pt x="634" y="186"/>
                        </a:lnTo>
                        <a:lnTo>
                          <a:pt x="638" y="168"/>
                        </a:lnTo>
                        <a:lnTo>
                          <a:pt x="638" y="151"/>
                        </a:lnTo>
                        <a:lnTo>
                          <a:pt x="634" y="135"/>
                        </a:lnTo>
                        <a:lnTo>
                          <a:pt x="625" y="120"/>
                        </a:lnTo>
                        <a:lnTo>
                          <a:pt x="612" y="107"/>
                        </a:lnTo>
                        <a:lnTo>
                          <a:pt x="596" y="99"/>
                        </a:lnTo>
                        <a:lnTo>
                          <a:pt x="576" y="93"/>
                        </a:lnTo>
                        <a:lnTo>
                          <a:pt x="555" y="93"/>
                        </a:lnTo>
                        <a:lnTo>
                          <a:pt x="553" y="64"/>
                        </a:lnTo>
                        <a:lnTo>
                          <a:pt x="540" y="38"/>
                        </a:lnTo>
                        <a:lnTo>
                          <a:pt x="516" y="19"/>
                        </a:lnTo>
                        <a:lnTo>
                          <a:pt x="488" y="5"/>
                        </a:lnTo>
                        <a:lnTo>
                          <a:pt x="456" y="0"/>
                        </a:lnTo>
                        <a:lnTo>
                          <a:pt x="427" y="1"/>
                        </a:lnTo>
                        <a:lnTo>
                          <a:pt x="401" y="12"/>
                        </a:lnTo>
                        <a:lnTo>
                          <a:pt x="384" y="32"/>
                        </a:lnTo>
                        <a:lnTo>
                          <a:pt x="360" y="29"/>
                        </a:lnTo>
                        <a:lnTo>
                          <a:pt x="337" y="33"/>
                        </a:lnTo>
                        <a:lnTo>
                          <a:pt x="314" y="42"/>
                        </a:lnTo>
                        <a:lnTo>
                          <a:pt x="294" y="56"/>
                        </a:lnTo>
                        <a:lnTo>
                          <a:pt x="276" y="71"/>
                        </a:lnTo>
                        <a:lnTo>
                          <a:pt x="263" y="87"/>
                        </a:lnTo>
                        <a:lnTo>
                          <a:pt x="254" y="102"/>
                        </a:lnTo>
                        <a:lnTo>
                          <a:pt x="252" y="114"/>
                        </a:lnTo>
                        <a:lnTo>
                          <a:pt x="220" y="109"/>
                        </a:lnTo>
                        <a:lnTo>
                          <a:pt x="192" y="107"/>
                        </a:lnTo>
                        <a:lnTo>
                          <a:pt x="167" y="108"/>
                        </a:lnTo>
                        <a:lnTo>
                          <a:pt x="144" y="113"/>
                        </a:lnTo>
                        <a:lnTo>
                          <a:pt x="125" y="118"/>
                        </a:lnTo>
                        <a:lnTo>
                          <a:pt x="110" y="125"/>
                        </a:lnTo>
                        <a:lnTo>
                          <a:pt x="95" y="134"/>
                        </a:lnTo>
                        <a:lnTo>
                          <a:pt x="84" y="144"/>
                        </a:lnTo>
                        <a:lnTo>
                          <a:pt x="76" y="156"/>
                        </a:lnTo>
                        <a:lnTo>
                          <a:pt x="70" y="169"/>
                        </a:lnTo>
                        <a:lnTo>
                          <a:pt x="67" y="182"/>
                        </a:lnTo>
                        <a:lnTo>
                          <a:pt x="65" y="194"/>
                        </a:lnTo>
                        <a:lnTo>
                          <a:pt x="65" y="207"/>
                        </a:lnTo>
                        <a:lnTo>
                          <a:pt x="69" y="220"/>
                        </a:lnTo>
                        <a:lnTo>
                          <a:pt x="72" y="233"/>
                        </a:lnTo>
                        <a:lnTo>
                          <a:pt x="78" y="244"/>
                        </a:lnTo>
                        <a:lnTo>
                          <a:pt x="65" y="245"/>
                        </a:lnTo>
                        <a:lnTo>
                          <a:pt x="52" y="248"/>
                        </a:lnTo>
                        <a:lnTo>
                          <a:pt x="39" y="251"/>
                        </a:lnTo>
                        <a:lnTo>
                          <a:pt x="27" y="255"/>
                        </a:lnTo>
                        <a:lnTo>
                          <a:pt x="17" y="260"/>
                        </a:lnTo>
                        <a:lnTo>
                          <a:pt x="9" y="268"/>
                        </a:lnTo>
                        <a:lnTo>
                          <a:pt x="3" y="274"/>
                        </a:lnTo>
                        <a:lnTo>
                          <a:pt x="0" y="283"/>
                        </a:lnTo>
                        <a:lnTo>
                          <a:pt x="690" y="283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8" name="未知">
                    <a:extLst>
                      <a:ext uri="{FF2B5EF4-FFF2-40B4-BE49-F238E27FC236}">
                        <a16:creationId xmlns:a16="http://schemas.microsoft.com/office/drawing/2014/main" id="{0F3A8D1B-EE02-4020-8409-2F68317B71B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8" y="283"/>
                    <a:ext cx="13" cy="21"/>
                  </a:xfrm>
                  <a:custGeom>
                    <a:gdLst>
                      <a:gd name="T0" fmla="*/ 0 w 75"/>
                      <a:gd name="T1" fmla="*/ 0 h 102"/>
                      <a:gd name="T2" fmla="*/ 0 w 75"/>
                      <a:gd name="T3" fmla="*/ 0 h 102"/>
                      <a:gd name="T4" fmla="*/ 1 w 75"/>
                      <a:gd name="T5" fmla="*/ 0 h 102"/>
                      <a:gd name="T6" fmla="*/ 1 w 75"/>
                      <a:gd name="T7" fmla="*/ 1 h 102"/>
                      <a:gd name="T8" fmla="*/ 2 w 75"/>
                      <a:gd name="T9" fmla="*/ 1 h 102"/>
                      <a:gd name="T10" fmla="*/ 2 w 75"/>
                      <a:gd name="T11" fmla="*/ 2 h 102"/>
                      <a:gd name="T12" fmla="*/ 2 w 75"/>
                      <a:gd name="T13" fmla="*/ 2 h 102"/>
                      <a:gd name="T14" fmla="*/ 2 w 75"/>
                      <a:gd name="T15" fmla="*/ 3 h 102"/>
                      <a:gd name="T16" fmla="*/ 2 w 75"/>
                      <a:gd name="T17" fmla="*/ 4 h 102"/>
                      <a:gd name="T18" fmla="*/ 2 w 75"/>
                      <a:gd name="T19" fmla="*/ 4 h 102"/>
                      <a:gd name="T20" fmla="*/ 2 w 75"/>
                      <a:gd name="T21" fmla="*/ 4 h 102"/>
                      <a:gd name="T22" fmla="*/ 2 w 75"/>
                      <a:gd name="T23" fmla="*/ 4 h 102"/>
                      <a:gd name="T24" fmla="*/ 2 w 75"/>
                      <a:gd name="T25" fmla="*/ 3 h 102"/>
                      <a:gd name="T26" fmla="*/ 2 w 75"/>
                      <a:gd name="T27" fmla="*/ 2 h 102"/>
                      <a:gd name="T28" fmla="*/ 2 w 75"/>
                      <a:gd name="T29" fmla="*/ 2 h 102"/>
                      <a:gd name="T30" fmla="*/ 2 w 75"/>
                      <a:gd name="T31" fmla="*/ 1 h 102"/>
                      <a:gd name="T32" fmla="*/ 1 w 75"/>
                      <a:gd name="T33" fmla="*/ 0 h 102"/>
                      <a:gd name="T34" fmla="*/ 1 w 75"/>
                      <a:gd name="T35" fmla="*/ 0 h 102"/>
                      <a:gd name="T36" fmla="*/ 0 w 75"/>
                      <a:gd name="T37" fmla="*/ 0 h 102"/>
                      <a:gd name="T38" fmla="*/ 0 w 75"/>
                      <a:gd name="T39" fmla="*/ 0 h 102"/>
                      <a:gd name="T40" fmla="*/ 0 w 75"/>
                      <a:gd name="T41" fmla="*/ 0 h 102"/>
                      <a:gd name="T42" fmla="*/ 0 w 75"/>
                      <a:gd name="T43" fmla="*/ 0 h 102"/>
                      <a:gd name="T44" fmla="*/ 0 w 75"/>
                      <a:gd name="T45" fmla="*/ 0 h 102"/>
                      <a:gd name="T46" fmla="*/ 0 w 75"/>
                      <a:gd name="T47" fmla="*/ 0 h 102"/>
                      <a:gd name="T48" fmla="*/ 0 w 75"/>
                      <a:gd name="T49" fmla="*/ 0 h 102"/>
                      <a:gd name="T50" fmla="*/ 0 w 75"/>
                      <a:gd name="T51" fmla="*/ 0 h 102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75" h="102">
                        <a:moveTo>
                          <a:pt x="0" y="2"/>
                        </a:moveTo>
                        <a:lnTo>
                          <a:pt x="4" y="6"/>
                        </a:lnTo>
                        <a:lnTo>
                          <a:pt x="25" y="7"/>
                        </a:lnTo>
                        <a:lnTo>
                          <a:pt x="41" y="15"/>
                        </a:lnTo>
                        <a:lnTo>
                          <a:pt x="53" y="26"/>
                        </a:lnTo>
                        <a:lnTo>
                          <a:pt x="62" y="40"/>
                        </a:lnTo>
                        <a:lnTo>
                          <a:pt x="67" y="56"/>
                        </a:lnTo>
                        <a:lnTo>
                          <a:pt x="68" y="72"/>
                        </a:lnTo>
                        <a:lnTo>
                          <a:pt x="65" y="87"/>
                        </a:lnTo>
                        <a:lnTo>
                          <a:pt x="56" y="97"/>
                        </a:lnTo>
                        <a:lnTo>
                          <a:pt x="63" y="102"/>
                        </a:lnTo>
                        <a:lnTo>
                          <a:pt x="72" y="89"/>
                        </a:lnTo>
                        <a:lnTo>
                          <a:pt x="75" y="72"/>
                        </a:lnTo>
                        <a:lnTo>
                          <a:pt x="74" y="56"/>
                        </a:lnTo>
                        <a:lnTo>
                          <a:pt x="69" y="38"/>
                        </a:lnTo>
                        <a:lnTo>
                          <a:pt x="60" y="22"/>
                        </a:lnTo>
                        <a:lnTo>
                          <a:pt x="45" y="8"/>
                        </a:lnTo>
                        <a:lnTo>
                          <a:pt x="25" y="1"/>
                        </a:lnTo>
                        <a:lnTo>
                          <a:pt x="4" y="0"/>
                        </a:lnTo>
                        <a:lnTo>
                          <a:pt x="7" y="4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5"/>
                        </a:lnTo>
                        <a:lnTo>
                          <a:pt x="4" y="6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69" name="未知">
                    <a:extLst>
                      <a:ext uri="{FF2B5EF4-FFF2-40B4-BE49-F238E27FC236}">
                        <a16:creationId xmlns:a16="http://schemas.microsoft.com/office/drawing/2014/main" id="{3ABB9574-EE8F-4CD9-92B1-97737456C47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5" y="265"/>
                    <a:ext cx="15" cy="19"/>
                  </a:xfrm>
                  <a:custGeom>
                    <a:gdLst>
                      <a:gd name="T0" fmla="*/ 0 w 91"/>
                      <a:gd name="T1" fmla="*/ 0 h 97"/>
                      <a:gd name="T2" fmla="*/ 0 w 91"/>
                      <a:gd name="T3" fmla="*/ 0 h 97"/>
                      <a:gd name="T4" fmla="*/ 1 w 91"/>
                      <a:gd name="T5" fmla="*/ 0 h 97"/>
                      <a:gd name="T6" fmla="*/ 1 w 91"/>
                      <a:gd name="T7" fmla="*/ 0 h 97"/>
                      <a:gd name="T8" fmla="*/ 2 w 91"/>
                      <a:gd name="T9" fmla="*/ 1 h 97"/>
                      <a:gd name="T10" fmla="*/ 2 w 91"/>
                      <a:gd name="T11" fmla="*/ 1 h 97"/>
                      <a:gd name="T12" fmla="*/ 2 w 91"/>
                      <a:gd name="T13" fmla="*/ 2 h 97"/>
                      <a:gd name="T14" fmla="*/ 2 w 91"/>
                      <a:gd name="T15" fmla="*/ 2 h 97"/>
                      <a:gd name="T16" fmla="*/ 2 w 91"/>
                      <a:gd name="T17" fmla="*/ 3 h 97"/>
                      <a:gd name="T18" fmla="*/ 2 w 91"/>
                      <a:gd name="T19" fmla="*/ 4 h 97"/>
                      <a:gd name="T20" fmla="*/ 2 w 91"/>
                      <a:gd name="T21" fmla="*/ 4 h 97"/>
                      <a:gd name="T22" fmla="*/ 2 w 91"/>
                      <a:gd name="T23" fmla="*/ 3 h 97"/>
                      <a:gd name="T24" fmla="*/ 2 w 91"/>
                      <a:gd name="T25" fmla="*/ 2 h 97"/>
                      <a:gd name="T26" fmla="*/ 2 w 91"/>
                      <a:gd name="T27" fmla="*/ 2 h 97"/>
                      <a:gd name="T28" fmla="*/ 2 w 91"/>
                      <a:gd name="T29" fmla="*/ 1 h 97"/>
                      <a:gd name="T30" fmla="*/ 2 w 91"/>
                      <a:gd name="T31" fmla="*/ 1 h 97"/>
                      <a:gd name="T32" fmla="*/ 1 w 91"/>
                      <a:gd name="T33" fmla="*/ 0 h 97"/>
                      <a:gd name="T34" fmla="*/ 1 w 91"/>
                      <a:gd name="T35" fmla="*/ 0 h 97"/>
                      <a:gd name="T36" fmla="*/ 0 w 91"/>
                      <a:gd name="T37" fmla="*/ 0 h 97"/>
                      <a:gd name="T38" fmla="*/ 0 w 91"/>
                      <a:gd name="T39" fmla="*/ 0 h 97"/>
                      <a:gd name="T40" fmla="*/ 0 w 91"/>
                      <a:gd name="T41" fmla="*/ 0 h 97"/>
                      <a:gd name="T42" fmla="*/ 0 w 91"/>
                      <a:gd name="T43" fmla="*/ 0 h 97"/>
                      <a:gd name="T44" fmla="*/ 0 w 91"/>
                      <a:gd name="T45" fmla="*/ 0 h 97"/>
                      <a:gd name="T46" fmla="*/ 0 w 91"/>
                      <a:gd name="T47" fmla="*/ 0 h 97"/>
                      <a:gd name="T48" fmla="*/ 0 w 91"/>
                      <a:gd name="T49" fmla="*/ 0 h 97"/>
                      <a:gd name="T50" fmla="*/ 0 w 91"/>
                      <a:gd name="T51" fmla="*/ 0 h 97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91" h="97">
                        <a:moveTo>
                          <a:pt x="0" y="3"/>
                        </a:moveTo>
                        <a:lnTo>
                          <a:pt x="4" y="7"/>
                        </a:lnTo>
                        <a:lnTo>
                          <a:pt x="25" y="7"/>
                        </a:lnTo>
                        <a:lnTo>
                          <a:pt x="44" y="12"/>
                        </a:lnTo>
                        <a:lnTo>
                          <a:pt x="59" y="20"/>
                        </a:lnTo>
                        <a:lnTo>
                          <a:pt x="71" y="32"/>
                        </a:lnTo>
                        <a:lnTo>
                          <a:pt x="79" y="46"/>
                        </a:lnTo>
                        <a:lnTo>
                          <a:pt x="84" y="61"/>
                        </a:lnTo>
                        <a:lnTo>
                          <a:pt x="84" y="78"/>
                        </a:lnTo>
                        <a:lnTo>
                          <a:pt x="79" y="95"/>
                        </a:lnTo>
                        <a:lnTo>
                          <a:pt x="86" y="97"/>
                        </a:lnTo>
                        <a:lnTo>
                          <a:pt x="91" y="78"/>
                        </a:lnTo>
                        <a:lnTo>
                          <a:pt x="91" y="61"/>
                        </a:lnTo>
                        <a:lnTo>
                          <a:pt x="86" y="44"/>
                        </a:lnTo>
                        <a:lnTo>
                          <a:pt x="78" y="28"/>
                        </a:lnTo>
                        <a:lnTo>
                          <a:pt x="63" y="14"/>
                        </a:lnTo>
                        <a:lnTo>
                          <a:pt x="47" y="6"/>
                        </a:lnTo>
                        <a:lnTo>
                          <a:pt x="25" y="0"/>
                        </a:lnTo>
                        <a:lnTo>
                          <a:pt x="4" y="0"/>
                        </a:lnTo>
                        <a:lnTo>
                          <a:pt x="7" y="3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6"/>
                        </a:lnTo>
                        <a:lnTo>
                          <a:pt x="4" y="7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0" name="未知">
                    <a:extLst>
                      <a:ext uri="{FF2B5EF4-FFF2-40B4-BE49-F238E27FC236}">
                        <a16:creationId xmlns:a16="http://schemas.microsoft.com/office/drawing/2014/main" id="{E4F7D0A2-6FAB-45D3-9EFF-9E921A38B98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7" y="246"/>
                    <a:ext cx="29" cy="19"/>
                  </a:xfrm>
                  <a:custGeom>
                    <a:gdLst>
                      <a:gd name="T0" fmla="*/ 0 w 178"/>
                      <a:gd name="T1" fmla="*/ 2 h 96"/>
                      <a:gd name="T2" fmla="*/ 0 w 178"/>
                      <a:gd name="T3" fmla="*/ 1 h 96"/>
                      <a:gd name="T4" fmla="*/ 1 w 178"/>
                      <a:gd name="T5" fmla="*/ 1 h 96"/>
                      <a:gd name="T6" fmla="*/ 1 w 178"/>
                      <a:gd name="T7" fmla="*/ 0 h 96"/>
                      <a:gd name="T8" fmla="*/ 2 w 178"/>
                      <a:gd name="T9" fmla="*/ 0 h 96"/>
                      <a:gd name="T10" fmla="*/ 3 w 178"/>
                      <a:gd name="T11" fmla="*/ 0 h 96"/>
                      <a:gd name="T12" fmla="*/ 4 w 178"/>
                      <a:gd name="T13" fmla="*/ 1 h 96"/>
                      <a:gd name="T14" fmla="*/ 4 w 178"/>
                      <a:gd name="T15" fmla="*/ 2 h 96"/>
                      <a:gd name="T16" fmla="*/ 5 w 178"/>
                      <a:gd name="T17" fmla="*/ 3 h 96"/>
                      <a:gd name="T18" fmla="*/ 5 w 178"/>
                      <a:gd name="T19" fmla="*/ 4 h 96"/>
                      <a:gd name="T20" fmla="*/ 5 w 178"/>
                      <a:gd name="T21" fmla="*/ 4 h 96"/>
                      <a:gd name="T22" fmla="*/ 5 w 178"/>
                      <a:gd name="T23" fmla="*/ 3 h 96"/>
                      <a:gd name="T24" fmla="*/ 4 w 178"/>
                      <a:gd name="T25" fmla="*/ 2 h 96"/>
                      <a:gd name="T26" fmla="*/ 4 w 178"/>
                      <a:gd name="T27" fmla="*/ 1 h 96"/>
                      <a:gd name="T28" fmla="*/ 3 w 178"/>
                      <a:gd name="T29" fmla="*/ 0 h 96"/>
                      <a:gd name="T30" fmla="*/ 2 w 178"/>
                      <a:gd name="T31" fmla="*/ 0 h 96"/>
                      <a:gd name="T32" fmla="*/ 1 w 178"/>
                      <a:gd name="T33" fmla="*/ 0 h 96"/>
                      <a:gd name="T34" fmla="*/ 0 w 178"/>
                      <a:gd name="T35" fmla="*/ 0 h 96"/>
                      <a:gd name="T36" fmla="*/ 0 w 178"/>
                      <a:gd name="T37" fmla="*/ 1 h 96"/>
                      <a:gd name="T38" fmla="*/ 0 w 178"/>
                      <a:gd name="T39" fmla="*/ 1 h 96"/>
                      <a:gd name="T40" fmla="*/ 0 w 178"/>
                      <a:gd name="T41" fmla="*/ 1 h 96"/>
                      <a:gd name="T42" fmla="*/ 0 w 178"/>
                      <a:gd name="T43" fmla="*/ 1 h 96"/>
                      <a:gd name="T44" fmla="*/ 0 w 178"/>
                      <a:gd name="T45" fmla="*/ 2 h 96"/>
                      <a:gd name="T46" fmla="*/ 0 w 178"/>
                      <a:gd name="T47" fmla="*/ 2 h 96"/>
                      <a:gd name="T48" fmla="*/ 0 w 178"/>
                      <a:gd name="T49" fmla="*/ 1 h 96"/>
                      <a:gd name="T50" fmla="*/ 0 w 178"/>
                      <a:gd name="T51" fmla="*/ 2 h 9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78" h="96">
                        <a:moveTo>
                          <a:pt x="2" y="38"/>
                        </a:moveTo>
                        <a:lnTo>
                          <a:pt x="7" y="36"/>
                        </a:lnTo>
                        <a:lnTo>
                          <a:pt x="24" y="18"/>
                        </a:lnTo>
                        <a:lnTo>
                          <a:pt x="47" y="7"/>
                        </a:lnTo>
                        <a:lnTo>
                          <a:pt x="76" y="6"/>
                        </a:lnTo>
                        <a:lnTo>
                          <a:pt x="106" y="12"/>
                        </a:lnTo>
                        <a:lnTo>
                          <a:pt x="134" y="25"/>
                        </a:lnTo>
                        <a:lnTo>
                          <a:pt x="157" y="43"/>
                        </a:lnTo>
                        <a:lnTo>
                          <a:pt x="170" y="67"/>
                        </a:lnTo>
                        <a:lnTo>
                          <a:pt x="171" y="96"/>
                        </a:lnTo>
                        <a:lnTo>
                          <a:pt x="178" y="96"/>
                        </a:lnTo>
                        <a:lnTo>
                          <a:pt x="177" y="67"/>
                        </a:lnTo>
                        <a:lnTo>
                          <a:pt x="164" y="39"/>
                        </a:lnTo>
                        <a:lnTo>
                          <a:pt x="139" y="19"/>
                        </a:lnTo>
                        <a:lnTo>
                          <a:pt x="109" y="5"/>
                        </a:lnTo>
                        <a:lnTo>
                          <a:pt x="76" y="0"/>
                        </a:lnTo>
                        <a:lnTo>
                          <a:pt x="47" y="1"/>
                        </a:lnTo>
                        <a:lnTo>
                          <a:pt x="19" y="12"/>
                        </a:lnTo>
                        <a:lnTo>
                          <a:pt x="0" y="34"/>
                        </a:lnTo>
                        <a:lnTo>
                          <a:pt x="5" y="32"/>
                        </a:lnTo>
                        <a:lnTo>
                          <a:pt x="0" y="34"/>
                        </a:lnTo>
                        <a:lnTo>
                          <a:pt x="0" y="37"/>
                        </a:lnTo>
                        <a:lnTo>
                          <a:pt x="2" y="38"/>
                        </a:lnTo>
                        <a:lnTo>
                          <a:pt x="6" y="38"/>
                        </a:lnTo>
                        <a:lnTo>
                          <a:pt x="7" y="36"/>
                        </a:lnTo>
                        <a:lnTo>
                          <a:pt x="2" y="3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1" name="未知">
                    <a:extLst>
                      <a:ext uri="{FF2B5EF4-FFF2-40B4-BE49-F238E27FC236}">
                        <a16:creationId xmlns:a16="http://schemas.microsoft.com/office/drawing/2014/main" id="{1CC4D6E3-6EC5-416A-824A-19FC36B64BE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5" y="252"/>
                    <a:ext cx="22" cy="18"/>
                  </a:xfrm>
                  <a:custGeom>
                    <a:gdLst>
                      <a:gd name="T0" fmla="*/ 0 w 137"/>
                      <a:gd name="T1" fmla="*/ 3 h 93"/>
                      <a:gd name="T2" fmla="*/ 0 w 137"/>
                      <a:gd name="T3" fmla="*/ 3 h 93"/>
                      <a:gd name="T4" fmla="*/ 0 w 137"/>
                      <a:gd name="T5" fmla="*/ 3 h 93"/>
                      <a:gd name="T6" fmla="*/ 0 w 137"/>
                      <a:gd name="T7" fmla="*/ 3 h 93"/>
                      <a:gd name="T8" fmla="*/ 1 w 137"/>
                      <a:gd name="T9" fmla="*/ 2 h 93"/>
                      <a:gd name="T10" fmla="*/ 1 w 137"/>
                      <a:gd name="T11" fmla="*/ 1 h 93"/>
                      <a:gd name="T12" fmla="*/ 2 w 137"/>
                      <a:gd name="T13" fmla="*/ 1 h 93"/>
                      <a:gd name="T14" fmla="*/ 2 w 137"/>
                      <a:gd name="T15" fmla="*/ 0 h 93"/>
                      <a:gd name="T16" fmla="*/ 3 w 137"/>
                      <a:gd name="T17" fmla="*/ 0 h 93"/>
                      <a:gd name="T18" fmla="*/ 4 w 137"/>
                      <a:gd name="T19" fmla="*/ 0 h 93"/>
                      <a:gd name="T20" fmla="*/ 4 w 137"/>
                      <a:gd name="T21" fmla="*/ 0 h 93"/>
                      <a:gd name="T22" fmla="*/ 3 w 137"/>
                      <a:gd name="T23" fmla="*/ 0 h 93"/>
                      <a:gd name="T24" fmla="*/ 2 w 137"/>
                      <a:gd name="T25" fmla="*/ 0 h 93"/>
                      <a:gd name="T26" fmla="*/ 2 w 137"/>
                      <a:gd name="T27" fmla="*/ 1 h 93"/>
                      <a:gd name="T28" fmla="*/ 1 w 137"/>
                      <a:gd name="T29" fmla="*/ 1 h 93"/>
                      <a:gd name="T30" fmla="*/ 1 w 137"/>
                      <a:gd name="T31" fmla="*/ 2 h 93"/>
                      <a:gd name="T32" fmla="*/ 0 w 137"/>
                      <a:gd name="T33" fmla="*/ 2 h 93"/>
                      <a:gd name="T34" fmla="*/ 0 w 137"/>
                      <a:gd name="T35" fmla="*/ 3 h 93"/>
                      <a:gd name="T36" fmla="*/ 0 w 137"/>
                      <a:gd name="T37" fmla="*/ 3 h 93"/>
                      <a:gd name="T38" fmla="*/ 0 w 137"/>
                      <a:gd name="T39" fmla="*/ 3 h 93"/>
                      <a:gd name="T40" fmla="*/ 0 w 137"/>
                      <a:gd name="T41" fmla="*/ 3 h 93"/>
                      <a:gd name="T42" fmla="*/ 0 w 137"/>
                      <a:gd name="T43" fmla="*/ 3 h 93"/>
                      <a:gd name="T44" fmla="*/ 0 w 137"/>
                      <a:gd name="T45" fmla="*/ 3 h 93"/>
                      <a:gd name="T46" fmla="*/ 0 w 137"/>
                      <a:gd name="T47" fmla="*/ 3 h 93"/>
                      <a:gd name="T48" fmla="*/ 0 w 137"/>
                      <a:gd name="T49" fmla="*/ 3 h 93"/>
                      <a:gd name="T50" fmla="*/ 0 w 137"/>
                      <a:gd name="T51" fmla="*/ 3 h 93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37" h="93">
                        <a:moveTo>
                          <a:pt x="4" y="93"/>
                        </a:moveTo>
                        <a:lnTo>
                          <a:pt x="8" y="90"/>
                        </a:lnTo>
                        <a:lnTo>
                          <a:pt x="10" y="79"/>
                        </a:lnTo>
                        <a:lnTo>
                          <a:pt x="18" y="65"/>
                        </a:lnTo>
                        <a:lnTo>
                          <a:pt x="30" y="49"/>
                        </a:lnTo>
                        <a:lnTo>
                          <a:pt x="48" y="35"/>
                        </a:lnTo>
                        <a:lnTo>
                          <a:pt x="69" y="22"/>
                        </a:lnTo>
                        <a:lnTo>
                          <a:pt x="90" y="12"/>
                        </a:lnTo>
                        <a:lnTo>
                          <a:pt x="112" y="9"/>
                        </a:lnTo>
                        <a:lnTo>
                          <a:pt x="134" y="11"/>
                        </a:lnTo>
                        <a:lnTo>
                          <a:pt x="137" y="5"/>
                        </a:lnTo>
                        <a:lnTo>
                          <a:pt x="112" y="0"/>
                        </a:lnTo>
                        <a:lnTo>
                          <a:pt x="88" y="6"/>
                        </a:lnTo>
                        <a:lnTo>
                          <a:pt x="64" y="15"/>
                        </a:lnTo>
                        <a:lnTo>
                          <a:pt x="43" y="29"/>
                        </a:lnTo>
                        <a:lnTo>
                          <a:pt x="25" y="45"/>
                        </a:lnTo>
                        <a:lnTo>
                          <a:pt x="11" y="61"/>
                        </a:lnTo>
                        <a:lnTo>
                          <a:pt x="3" y="77"/>
                        </a:lnTo>
                        <a:lnTo>
                          <a:pt x="0" y="90"/>
                        </a:lnTo>
                        <a:lnTo>
                          <a:pt x="4" y="86"/>
                        </a:lnTo>
                        <a:lnTo>
                          <a:pt x="0" y="90"/>
                        </a:lnTo>
                        <a:lnTo>
                          <a:pt x="2" y="92"/>
                        </a:lnTo>
                        <a:lnTo>
                          <a:pt x="4" y="93"/>
                        </a:lnTo>
                        <a:lnTo>
                          <a:pt x="6" y="92"/>
                        </a:lnTo>
                        <a:lnTo>
                          <a:pt x="8" y="90"/>
                        </a:lnTo>
                        <a:lnTo>
                          <a:pt x="4" y="9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2" name="未知">
                    <a:extLst>
                      <a:ext uri="{FF2B5EF4-FFF2-40B4-BE49-F238E27FC236}">
                        <a16:creationId xmlns:a16="http://schemas.microsoft.com/office/drawing/2014/main" id="{550BEC67-ED20-4BF1-AA51-D760590B065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3" y="267"/>
                    <a:ext cx="32" cy="30"/>
                  </a:xfrm>
                  <a:custGeom>
                    <a:gdLst>
                      <a:gd name="T0" fmla="*/ 1 w 191"/>
                      <a:gd name="T1" fmla="*/ 6 h 146"/>
                      <a:gd name="T2" fmla="*/ 1 w 191"/>
                      <a:gd name="T3" fmla="*/ 6 h 146"/>
                      <a:gd name="T4" fmla="*/ 1 w 191"/>
                      <a:gd name="T5" fmla="*/ 6 h 146"/>
                      <a:gd name="T6" fmla="*/ 0 w 191"/>
                      <a:gd name="T7" fmla="*/ 5 h 146"/>
                      <a:gd name="T8" fmla="*/ 0 w 191"/>
                      <a:gd name="T9" fmla="*/ 4 h 146"/>
                      <a:gd name="T10" fmla="*/ 0 w 191"/>
                      <a:gd name="T11" fmla="*/ 4 h 146"/>
                      <a:gd name="T12" fmla="*/ 0 w 191"/>
                      <a:gd name="T13" fmla="*/ 3 h 146"/>
                      <a:gd name="T14" fmla="*/ 0 w 191"/>
                      <a:gd name="T15" fmla="*/ 3 h 146"/>
                      <a:gd name="T16" fmla="*/ 1 w 191"/>
                      <a:gd name="T17" fmla="*/ 2 h 146"/>
                      <a:gd name="T18" fmla="*/ 1 w 191"/>
                      <a:gd name="T19" fmla="*/ 2 h 146"/>
                      <a:gd name="T20" fmla="*/ 1 w 191"/>
                      <a:gd name="T21" fmla="*/ 1 h 146"/>
                      <a:gd name="T22" fmla="*/ 2 w 191"/>
                      <a:gd name="T23" fmla="*/ 1 h 146"/>
                      <a:gd name="T24" fmla="*/ 2 w 191"/>
                      <a:gd name="T25" fmla="*/ 1 h 146"/>
                      <a:gd name="T26" fmla="*/ 2 w 191"/>
                      <a:gd name="T27" fmla="*/ 1 h 146"/>
                      <a:gd name="T28" fmla="*/ 3 w 191"/>
                      <a:gd name="T29" fmla="*/ 0 h 146"/>
                      <a:gd name="T30" fmla="*/ 4 w 191"/>
                      <a:gd name="T31" fmla="*/ 0 h 146"/>
                      <a:gd name="T32" fmla="*/ 5 w 191"/>
                      <a:gd name="T33" fmla="*/ 0 h 146"/>
                      <a:gd name="T34" fmla="*/ 5 w 191"/>
                      <a:gd name="T35" fmla="*/ 1 h 146"/>
                      <a:gd name="T36" fmla="*/ 5 w 191"/>
                      <a:gd name="T37" fmla="*/ 0 h 146"/>
                      <a:gd name="T38" fmla="*/ 5 w 191"/>
                      <a:gd name="T39" fmla="*/ 0 h 146"/>
                      <a:gd name="T40" fmla="*/ 4 w 191"/>
                      <a:gd name="T41" fmla="*/ 0 h 146"/>
                      <a:gd name="T42" fmla="*/ 3 w 191"/>
                      <a:gd name="T43" fmla="*/ 0 h 146"/>
                      <a:gd name="T44" fmla="*/ 2 w 191"/>
                      <a:gd name="T45" fmla="*/ 0 h 146"/>
                      <a:gd name="T46" fmla="*/ 2 w 191"/>
                      <a:gd name="T47" fmla="*/ 0 h 146"/>
                      <a:gd name="T48" fmla="*/ 1 w 191"/>
                      <a:gd name="T49" fmla="*/ 1 h 146"/>
                      <a:gd name="T50" fmla="*/ 1 w 191"/>
                      <a:gd name="T51" fmla="*/ 1 h 146"/>
                      <a:gd name="T52" fmla="*/ 1 w 191"/>
                      <a:gd name="T53" fmla="*/ 2 h 146"/>
                      <a:gd name="T54" fmla="*/ 0 w 191"/>
                      <a:gd name="T55" fmla="*/ 2 h 146"/>
                      <a:gd name="T56" fmla="*/ 0 w 191"/>
                      <a:gd name="T57" fmla="*/ 3 h 146"/>
                      <a:gd name="T58" fmla="*/ 0 w 191"/>
                      <a:gd name="T59" fmla="*/ 3 h 146"/>
                      <a:gd name="T60" fmla="*/ 0 w 191"/>
                      <a:gd name="T61" fmla="*/ 4 h 146"/>
                      <a:gd name="T62" fmla="*/ 0 w 191"/>
                      <a:gd name="T63" fmla="*/ 4 h 146"/>
                      <a:gd name="T64" fmla="*/ 0 w 191"/>
                      <a:gd name="T65" fmla="*/ 5 h 146"/>
                      <a:gd name="T66" fmla="*/ 0 w 191"/>
                      <a:gd name="T67" fmla="*/ 6 h 146"/>
                      <a:gd name="T68" fmla="*/ 0 w 191"/>
                      <a:gd name="T69" fmla="*/ 6 h 146"/>
                      <a:gd name="T70" fmla="*/ 1 w 191"/>
                      <a:gd name="T71" fmla="*/ 6 h 146"/>
                      <a:gd name="T72" fmla="*/ 0 w 191"/>
                      <a:gd name="T73" fmla="*/ 6 h 146"/>
                      <a:gd name="T74" fmla="*/ 1 w 191"/>
                      <a:gd name="T75" fmla="*/ 6 h 146"/>
                      <a:gd name="T76" fmla="*/ 1 w 191"/>
                      <a:gd name="T77" fmla="*/ 6 h 146"/>
                      <a:gd name="T78" fmla="*/ 1 w 191"/>
                      <a:gd name="T79" fmla="*/ 6 h 146"/>
                      <a:gd name="T80" fmla="*/ 1 w 191"/>
                      <a:gd name="T81" fmla="*/ 6 h 146"/>
                      <a:gd name="T82" fmla="*/ 1 w 191"/>
                      <a:gd name="T83" fmla="*/ 6 h 14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191" h="146">
                        <a:moveTo>
                          <a:pt x="17" y="146"/>
                        </a:moveTo>
                        <a:lnTo>
                          <a:pt x="21" y="140"/>
                        </a:lnTo>
                        <a:lnTo>
                          <a:pt x="15" y="129"/>
                        </a:lnTo>
                        <a:lnTo>
                          <a:pt x="11" y="117"/>
                        </a:lnTo>
                        <a:lnTo>
                          <a:pt x="8" y="104"/>
                        </a:lnTo>
                        <a:lnTo>
                          <a:pt x="9" y="91"/>
                        </a:lnTo>
                        <a:lnTo>
                          <a:pt x="9" y="79"/>
                        </a:lnTo>
                        <a:lnTo>
                          <a:pt x="13" y="67"/>
                        </a:lnTo>
                        <a:lnTo>
                          <a:pt x="19" y="54"/>
                        </a:lnTo>
                        <a:lnTo>
                          <a:pt x="27" y="44"/>
                        </a:lnTo>
                        <a:lnTo>
                          <a:pt x="37" y="34"/>
                        </a:lnTo>
                        <a:lnTo>
                          <a:pt x="51" y="26"/>
                        </a:lnTo>
                        <a:lnTo>
                          <a:pt x="65" y="18"/>
                        </a:lnTo>
                        <a:lnTo>
                          <a:pt x="83" y="13"/>
                        </a:lnTo>
                        <a:lnTo>
                          <a:pt x="106" y="9"/>
                        </a:lnTo>
                        <a:lnTo>
                          <a:pt x="131" y="9"/>
                        </a:lnTo>
                        <a:lnTo>
                          <a:pt x="159" y="10"/>
                        </a:lnTo>
                        <a:lnTo>
                          <a:pt x="191" y="14"/>
                        </a:lnTo>
                        <a:lnTo>
                          <a:pt x="191" y="7"/>
                        </a:lnTo>
                        <a:lnTo>
                          <a:pt x="159" y="3"/>
                        </a:lnTo>
                        <a:lnTo>
                          <a:pt x="131" y="0"/>
                        </a:lnTo>
                        <a:lnTo>
                          <a:pt x="106" y="2"/>
                        </a:lnTo>
                        <a:lnTo>
                          <a:pt x="83" y="6"/>
                        </a:lnTo>
                        <a:lnTo>
                          <a:pt x="63" y="12"/>
                        </a:lnTo>
                        <a:lnTo>
                          <a:pt x="46" y="19"/>
                        </a:lnTo>
                        <a:lnTo>
                          <a:pt x="32" y="28"/>
                        </a:lnTo>
                        <a:lnTo>
                          <a:pt x="20" y="39"/>
                        </a:lnTo>
                        <a:lnTo>
                          <a:pt x="11" y="52"/>
                        </a:lnTo>
                        <a:lnTo>
                          <a:pt x="6" y="65"/>
                        </a:lnTo>
                        <a:lnTo>
                          <a:pt x="2" y="79"/>
                        </a:lnTo>
                        <a:lnTo>
                          <a:pt x="0" y="91"/>
                        </a:lnTo>
                        <a:lnTo>
                          <a:pt x="1" y="104"/>
                        </a:lnTo>
                        <a:lnTo>
                          <a:pt x="4" y="117"/>
                        </a:lnTo>
                        <a:lnTo>
                          <a:pt x="8" y="131"/>
                        </a:lnTo>
                        <a:lnTo>
                          <a:pt x="14" y="142"/>
                        </a:lnTo>
                        <a:lnTo>
                          <a:pt x="17" y="137"/>
                        </a:lnTo>
                        <a:lnTo>
                          <a:pt x="14" y="142"/>
                        </a:lnTo>
                        <a:lnTo>
                          <a:pt x="16" y="145"/>
                        </a:lnTo>
                        <a:lnTo>
                          <a:pt x="19" y="145"/>
                        </a:lnTo>
                        <a:lnTo>
                          <a:pt x="21" y="143"/>
                        </a:lnTo>
                        <a:lnTo>
                          <a:pt x="21" y="140"/>
                        </a:lnTo>
                        <a:lnTo>
                          <a:pt x="17" y="14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3" name="未知">
                    <a:extLst>
                      <a:ext uri="{FF2B5EF4-FFF2-40B4-BE49-F238E27FC236}">
                        <a16:creationId xmlns:a16="http://schemas.microsoft.com/office/drawing/2014/main" id="{1D3193DD-FB54-484C-A9B4-A6D7A03619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3" y="295"/>
                    <a:ext cx="13" cy="9"/>
                  </a:xfrm>
                  <a:custGeom>
                    <a:gdLst>
                      <a:gd name="T0" fmla="*/ 0 w 82"/>
                      <a:gd name="T1" fmla="*/ 1 h 47"/>
                      <a:gd name="T2" fmla="*/ 0 w 82"/>
                      <a:gd name="T3" fmla="*/ 2 h 47"/>
                      <a:gd name="T4" fmla="*/ 0 w 82"/>
                      <a:gd name="T5" fmla="*/ 1 h 47"/>
                      <a:gd name="T6" fmla="*/ 0 w 82"/>
                      <a:gd name="T7" fmla="*/ 1 h 47"/>
                      <a:gd name="T8" fmla="*/ 1 w 82"/>
                      <a:gd name="T9" fmla="*/ 1 h 47"/>
                      <a:gd name="T10" fmla="*/ 1 w 82"/>
                      <a:gd name="T11" fmla="*/ 1 h 47"/>
                      <a:gd name="T12" fmla="*/ 1 w 82"/>
                      <a:gd name="T13" fmla="*/ 1 h 47"/>
                      <a:gd name="T14" fmla="*/ 1 w 82"/>
                      <a:gd name="T15" fmla="*/ 0 h 47"/>
                      <a:gd name="T16" fmla="*/ 2 w 82"/>
                      <a:gd name="T17" fmla="*/ 0 h 47"/>
                      <a:gd name="T18" fmla="*/ 2 w 82"/>
                      <a:gd name="T19" fmla="*/ 0 h 47"/>
                      <a:gd name="T20" fmla="*/ 2 w 82"/>
                      <a:gd name="T21" fmla="*/ 0 h 47"/>
                      <a:gd name="T22" fmla="*/ 2 w 82"/>
                      <a:gd name="T23" fmla="*/ 0 h 47"/>
                      <a:gd name="T24" fmla="*/ 1 w 82"/>
                      <a:gd name="T25" fmla="*/ 0 h 47"/>
                      <a:gd name="T26" fmla="*/ 1 w 82"/>
                      <a:gd name="T27" fmla="*/ 0 h 47"/>
                      <a:gd name="T28" fmla="*/ 1 w 82"/>
                      <a:gd name="T29" fmla="*/ 0 h 47"/>
                      <a:gd name="T30" fmla="*/ 0 w 82"/>
                      <a:gd name="T31" fmla="*/ 1 h 47"/>
                      <a:gd name="T32" fmla="*/ 0 w 82"/>
                      <a:gd name="T33" fmla="*/ 1 h 47"/>
                      <a:gd name="T34" fmla="*/ 0 w 82"/>
                      <a:gd name="T35" fmla="*/ 1 h 47"/>
                      <a:gd name="T36" fmla="*/ 0 w 82"/>
                      <a:gd name="T37" fmla="*/ 2 h 47"/>
                      <a:gd name="T38" fmla="*/ 0 w 82"/>
                      <a:gd name="T39" fmla="*/ 2 h 47"/>
                      <a:gd name="T40" fmla="*/ 0 w 82"/>
                      <a:gd name="T41" fmla="*/ 2 h 47"/>
                      <a:gd name="T42" fmla="*/ 0 w 82"/>
                      <a:gd name="T43" fmla="*/ 2 h 47"/>
                      <a:gd name="T44" fmla="*/ 0 w 82"/>
                      <a:gd name="T45" fmla="*/ 2 h 47"/>
                      <a:gd name="T46" fmla="*/ 0 w 82"/>
                      <a:gd name="T47" fmla="*/ 2 h 47"/>
                      <a:gd name="T48" fmla="*/ 0 w 82"/>
                      <a:gd name="T49" fmla="*/ 2 h 47"/>
                      <a:gd name="T50" fmla="*/ 0 w 82"/>
                      <a:gd name="T51" fmla="*/ 1 h 47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82" h="47">
                        <a:moveTo>
                          <a:pt x="4" y="38"/>
                        </a:moveTo>
                        <a:lnTo>
                          <a:pt x="7" y="43"/>
                        </a:lnTo>
                        <a:lnTo>
                          <a:pt x="11" y="35"/>
                        </a:lnTo>
                        <a:lnTo>
                          <a:pt x="15" y="30"/>
                        </a:lnTo>
                        <a:lnTo>
                          <a:pt x="24" y="23"/>
                        </a:lnTo>
                        <a:lnTo>
                          <a:pt x="32" y="18"/>
                        </a:lnTo>
                        <a:lnTo>
                          <a:pt x="44" y="14"/>
                        </a:lnTo>
                        <a:lnTo>
                          <a:pt x="56" y="11"/>
                        </a:lnTo>
                        <a:lnTo>
                          <a:pt x="69" y="9"/>
                        </a:lnTo>
                        <a:lnTo>
                          <a:pt x="82" y="9"/>
                        </a:lnTo>
                        <a:lnTo>
                          <a:pt x="82" y="0"/>
                        </a:lnTo>
                        <a:lnTo>
                          <a:pt x="69" y="2"/>
                        </a:lnTo>
                        <a:lnTo>
                          <a:pt x="56" y="4"/>
                        </a:lnTo>
                        <a:lnTo>
                          <a:pt x="42" y="8"/>
                        </a:lnTo>
                        <a:lnTo>
                          <a:pt x="30" y="12"/>
                        </a:lnTo>
                        <a:lnTo>
                          <a:pt x="19" y="17"/>
                        </a:lnTo>
                        <a:lnTo>
                          <a:pt x="11" y="26"/>
                        </a:lnTo>
                        <a:lnTo>
                          <a:pt x="4" y="33"/>
                        </a:lnTo>
                        <a:lnTo>
                          <a:pt x="0" y="43"/>
                        </a:lnTo>
                        <a:lnTo>
                          <a:pt x="4" y="47"/>
                        </a:lnTo>
                        <a:lnTo>
                          <a:pt x="0" y="43"/>
                        </a:lnTo>
                        <a:lnTo>
                          <a:pt x="1" y="45"/>
                        </a:lnTo>
                        <a:lnTo>
                          <a:pt x="4" y="46"/>
                        </a:lnTo>
                        <a:lnTo>
                          <a:pt x="6" y="45"/>
                        </a:lnTo>
                        <a:lnTo>
                          <a:pt x="7" y="43"/>
                        </a:lnTo>
                        <a:lnTo>
                          <a:pt x="4" y="3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4" name="未知">
                    <a:extLst>
                      <a:ext uri="{FF2B5EF4-FFF2-40B4-BE49-F238E27FC236}">
                        <a16:creationId xmlns:a16="http://schemas.microsoft.com/office/drawing/2014/main" id="{38B94DA8-FC5D-451E-8975-39795D28A9A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3" y="302"/>
                    <a:ext cx="116" cy="2"/>
                  </a:xfrm>
                  <a:custGeom>
                    <a:gdLst>
                      <a:gd name="T0" fmla="*/ 19 w 695"/>
                      <a:gd name="T1" fmla="*/ 0 h 9"/>
                      <a:gd name="T2" fmla="*/ 19 w 695"/>
                      <a:gd name="T3" fmla="*/ 0 h 9"/>
                      <a:gd name="T4" fmla="*/ 0 w 695"/>
                      <a:gd name="T5" fmla="*/ 0 h 9"/>
                      <a:gd name="T6" fmla="*/ 0 w 695"/>
                      <a:gd name="T7" fmla="*/ 0 h 9"/>
                      <a:gd name="T8" fmla="*/ 19 w 695"/>
                      <a:gd name="T9" fmla="*/ 0 h 9"/>
                      <a:gd name="T10" fmla="*/ 19 w 695"/>
                      <a:gd name="T11" fmla="*/ 0 h 9"/>
                      <a:gd name="T12" fmla="*/ 19 w 695"/>
                      <a:gd name="T13" fmla="*/ 0 h 9"/>
                      <a:gd name="T14" fmla="*/ 19 w 695"/>
                      <a:gd name="T15" fmla="*/ 0 h 9"/>
                      <a:gd name="T16" fmla="*/ 19 w 695"/>
                      <a:gd name="T17" fmla="*/ 0 h 9"/>
                      <a:gd name="T18" fmla="*/ 19 w 695"/>
                      <a:gd name="T19" fmla="*/ 0 h 9"/>
                      <a:gd name="T20" fmla="*/ 19 w 695"/>
                      <a:gd name="T21" fmla="*/ 0 h 9"/>
                      <a:gd name="T22" fmla="*/ 19 w 695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95" h="9">
                        <a:moveTo>
                          <a:pt x="686" y="2"/>
                        </a:moveTo>
                        <a:lnTo>
                          <a:pt x="690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690" y="9"/>
                        </a:lnTo>
                        <a:lnTo>
                          <a:pt x="693" y="7"/>
                        </a:lnTo>
                        <a:lnTo>
                          <a:pt x="690" y="9"/>
                        </a:lnTo>
                        <a:lnTo>
                          <a:pt x="693" y="8"/>
                        </a:lnTo>
                        <a:lnTo>
                          <a:pt x="695" y="5"/>
                        </a:lnTo>
                        <a:lnTo>
                          <a:pt x="693" y="1"/>
                        </a:lnTo>
                        <a:lnTo>
                          <a:pt x="690" y="0"/>
                        </a:lnTo>
                        <a:lnTo>
                          <a:pt x="686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5" name="未知">
                    <a:extLst>
                      <a:ext uri="{FF2B5EF4-FFF2-40B4-BE49-F238E27FC236}">
                        <a16:creationId xmlns:a16="http://schemas.microsoft.com/office/drawing/2014/main" id="{C2174A49-E211-4FD7-86E5-41438720DE7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" y="233"/>
                    <a:ext cx="59" cy="37"/>
                  </a:xfrm>
                  <a:custGeom>
                    <a:gdLst>
                      <a:gd name="T0" fmla="*/ 10 w 351"/>
                      <a:gd name="T1" fmla="*/ 2 h 186"/>
                      <a:gd name="T2" fmla="*/ 10 w 351"/>
                      <a:gd name="T3" fmla="*/ 3 h 186"/>
                      <a:gd name="T4" fmla="*/ 9 w 351"/>
                      <a:gd name="T5" fmla="*/ 3 h 186"/>
                      <a:gd name="T6" fmla="*/ 9 w 351"/>
                      <a:gd name="T7" fmla="*/ 3 h 186"/>
                      <a:gd name="T8" fmla="*/ 9 w 351"/>
                      <a:gd name="T9" fmla="*/ 3 h 186"/>
                      <a:gd name="T10" fmla="*/ 8 w 351"/>
                      <a:gd name="T11" fmla="*/ 4 h 186"/>
                      <a:gd name="T12" fmla="*/ 8 w 351"/>
                      <a:gd name="T13" fmla="*/ 4 h 186"/>
                      <a:gd name="T14" fmla="*/ 8 w 351"/>
                      <a:gd name="T15" fmla="*/ 5 h 186"/>
                      <a:gd name="T16" fmla="*/ 8 w 351"/>
                      <a:gd name="T17" fmla="*/ 5 h 186"/>
                      <a:gd name="T18" fmla="*/ 8 w 351"/>
                      <a:gd name="T19" fmla="*/ 5 h 186"/>
                      <a:gd name="T20" fmla="*/ 7 w 351"/>
                      <a:gd name="T21" fmla="*/ 5 h 186"/>
                      <a:gd name="T22" fmla="*/ 7 w 351"/>
                      <a:gd name="T23" fmla="*/ 5 h 186"/>
                      <a:gd name="T24" fmla="*/ 6 w 351"/>
                      <a:gd name="T25" fmla="*/ 5 h 186"/>
                      <a:gd name="T26" fmla="*/ 5 w 351"/>
                      <a:gd name="T27" fmla="*/ 5 h 186"/>
                      <a:gd name="T28" fmla="*/ 5 w 351"/>
                      <a:gd name="T29" fmla="*/ 6 h 186"/>
                      <a:gd name="T30" fmla="*/ 4 w 351"/>
                      <a:gd name="T31" fmla="*/ 6 h 186"/>
                      <a:gd name="T32" fmla="*/ 4 w 351"/>
                      <a:gd name="T33" fmla="*/ 7 h 186"/>
                      <a:gd name="T34" fmla="*/ 4 w 351"/>
                      <a:gd name="T35" fmla="*/ 7 h 186"/>
                      <a:gd name="T36" fmla="*/ 3 w 351"/>
                      <a:gd name="T37" fmla="*/ 6 h 186"/>
                      <a:gd name="T38" fmla="*/ 3 w 351"/>
                      <a:gd name="T39" fmla="*/ 6 h 186"/>
                      <a:gd name="T40" fmla="*/ 2 w 351"/>
                      <a:gd name="T41" fmla="*/ 6 h 186"/>
                      <a:gd name="T42" fmla="*/ 2 w 351"/>
                      <a:gd name="T43" fmla="*/ 6 h 186"/>
                      <a:gd name="T44" fmla="*/ 1 w 351"/>
                      <a:gd name="T45" fmla="*/ 6 h 186"/>
                      <a:gd name="T46" fmla="*/ 1 w 351"/>
                      <a:gd name="T47" fmla="*/ 6 h 186"/>
                      <a:gd name="T48" fmla="*/ 0 w 351"/>
                      <a:gd name="T49" fmla="*/ 7 h 186"/>
                      <a:gd name="T50" fmla="*/ 0 w 351"/>
                      <a:gd name="T51" fmla="*/ 5 h 186"/>
                      <a:gd name="T52" fmla="*/ 0 w 351"/>
                      <a:gd name="T53" fmla="*/ 4 h 186"/>
                      <a:gd name="T54" fmla="*/ 1 w 351"/>
                      <a:gd name="T55" fmla="*/ 3 h 186"/>
                      <a:gd name="T56" fmla="*/ 1 w 351"/>
                      <a:gd name="T57" fmla="*/ 2 h 186"/>
                      <a:gd name="T58" fmla="*/ 2 w 351"/>
                      <a:gd name="T59" fmla="*/ 1 h 186"/>
                      <a:gd name="T60" fmla="*/ 3 w 351"/>
                      <a:gd name="T61" fmla="*/ 1 h 186"/>
                      <a:gd name="T62" fmla="*/ 4 w 351"/>
                      <a:gd name="T63" fmla="*/ 1 h 186"/>
                      <a:gd name="T64" fmla="*/ 5 w 351"/>
                      <a:gd name="T65" fmla="*/ 1 h 186"/>
                      <a:gd name="T66" fmla="*/ 5 w 351"/>
                      <a:gd name="T67" fmla="*/ 1 h 186"/>
                      <a:gd name="T68" fmla="*/ 5 w 351"/>
                      <a:gd name="T69" fmla="*/ 1 h 186"/>
                      <a:gd name="T70" fmla="*/ 5 w 351"/>
                      <a:gd name="T71" fmla="*/ 1 h 186"/>
                      <a:gd name="T72" fmla="*/ 6 w 351"/>
                      <a:gd name="T73" fmla="*/ 0 h 186"/>
                      <a:gd name="T74" fmla="*/ 6 w 351"/>
                      <a:gd name="T75" fmla="*/ 0 h 186"/>
                      <a:gd name="T76" fmla="*/ 6 w 351"/>
                      <a:gd name="T77" fmla="*/ 0 h 186"/>
                      <a:gd name="T78" fmla="*/ 7 w 351"/>
                      <a:gd name="T79" fmla="*/ 0 h 186"/>
                      <a:gd name="T80" fmla="*/ 7 w 351"/>
                      <a:gd name="T81" fmla="*/ 0 h 186"/>
                      <a:gd name="T82" fmla="*/ 8 w 351"/>
                      <a:gd name="T83" fmla="*/ 0 h 186"/>
                      <a:gd name="T84" fmla="*/ 8 w 351"/>
                      <a:gd name="T85" fmla="*/ 0 h 186"/>
                      <a:gd name="T86" fmla="*/ 8 w 351"/>
                      <a:gd name="T87" fmla="*/ 0 h 186"/>
                      <a:gd name="T88" fmla="*/ 9 w 351"/>
                      <a:gd name="T89" fmla="*/ 1 h 186"/>
                      <a:gd name="T90" fmla="*/ 9 w 351"/>
                      <a:gd name="T91" fmla="*/ 1 h 186"/>
                      <a:gd name="T92" fmla="*/ 9 w 351"/>
                      <a:gd name="T93" fmla="*/ 1 h 186"/>
                      <a:gd name="T94" fmla="*/ 10 w 351"/>
                      <a:gd name="T95" fmla="*/ 2 h 186"/>
                      <a:gd name="T96" fmla="*/ 10 w 351"/>
                      <a:gd name="T97" fmla="*/ 2 h 18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</a:gdLst>
                    <a:cxnLst>
                      <a:cxn ang="T98">
                        <a:pos x="T0" y="T1"/>
                      </a:cxn>
                      <a:cxn ang="T99">
                        <a:pos x="T2" y="T3"/>
                      </a:cxn>
                      <a:cxn ang="T100">
                        <a:pos x="T4" y="T5"/>
                      </a:cxn>
                      <a:cxn ang="T101">
                        <a:pos x="T6" y="T7"/>
                      </a:cxn>
                      <a:cxn ang="T102">
                        <a:pos x="T8" y="T9"/>
                      </a:cxn>
                      <a:cxn ang="T103">
                        <a:pos x="T10" y="T11"/>
                      </a:cxn>
                      <a:cxn ang="T104">
                        <a:pos x="T12" y="T13"/>
                      </a:cxn>
                      <a:cxn ang="T105">
                        <a:pos x="T14" y="T15"/>
                      </a:cxn>
                      <a:cxn ang="T106">
                        <a:pos x="T16" y="T17"/>
                      </a:cxn>
                      <a:cxn ang="T107">
                        <a:pos x="T18" y="T19"/>
                      </a:cxn>
                      <a:cxn ang="T108">
                        <a:pos x="T20" y="T21"/>
                      </a:cxn>
                      <a:cxn ang="T109">
                        <a:pos x="T22" y="T23"/>
                      </a:cxn>
                      <a:cxn ang="T110">
                        <a:pos x="T24" y="T25"/>
                      </a:cxn>
                      <a:cxn ang="T111">
                        <a:pos x="T26" y="T27"/>
                      </a:cxn>
                      <a:cxn ang="T112">
                        <a:pos x="T28" y="T29"/>
                      </a:cxn>
                      <a:cxn ang="T113">
                        <a:pos x="T30" y="T31"/>
                      </a:cxn>
                      <a:cxn ang="T114">
                        <a:pos x="T32" y="T33"/>
                      </a:cxn>
                      <a:cxn ang="T115">
                        <a:pos x="T34" y="T35"/>
                      </a:cxn>
                      <a:cxn ang="T116">
                        <a:pos x="T36" y="T37"/>
                      </a:cxn>
                      <a:cxn ang="T117">
                        <a:pos x="T38" y="T39"/>
                      </a:cxn>
                      <a:cxn ang="T118">
                        <a:pos x="T40" y="T41"/>
                      </a:cxn>
                      <a:cxn ang="T119">
                        <a:pos x="T42" y="T43"/>
                      </a:cxn>
                      <a:cxn ang="T120">
                        <a:pos x="T44" y="T45"/>
                      </a:cxn>
                      <a:cxn ang="T121">
                        <a:pos x="T46" y="T47"/>
                      </a:cxn>
                      <a:cxn ang="T122">
                        <a:pos x="T48" y="T49"/>
                      </a:cxn>
                      <a:cxn ang="T123">
                        <a:pos x="T50" y="T51"/>
                      </a:cxn>
                      <a:cxn ang="T124">
                        <a:pos x="T52" y="T53"/>
                      </a:cxn>
                      <a:cxn ang="T125">
                        <a:pos x="T54" y="T55"/>
                      </a:cxn>
                      <a:cxn ang="T126">
                        <a:pos x="T56" y="T57"/>
                      </a:cxn>
                      <a:cxn ang="T127">
                        <a:pos x="T58" y="T59"/>
                      </a:cxn>
                      <a:cxn ang="T128">
                        <a:pos x="T60" y="T61"/>
                      </a:cxn>
                      <a:cxn ang="T129">
                        <a:pos x="T62" y="T63"/>
                      </a:cxn>
                      <a:cxn ang="T130">
                        <a:pos x="T64" y="T65"/>
                      </a:cxn>
                      <a:cxn ang="T131">
                        <a:pos x="T66" y="T67"/>
                      </a:cxn>
                      <a:cxn ang="T132">
                        <a:pos x="T68" y="T69"/>
                      </a:cxn>
                      <a:cxn ang="T133">
                        <a:pos x="T70" y="T71"/>
                      </a:cxn>
                      <a:cxn ang="T134">
                        <a:pos x="T72" y="T73"/>
                      </a:cxn>
                      <a:cxn ang="T135">
                        <a:pos x="T74" y="T75"/>
                      </a:cxn>
                      <a:cxn ang="T136">
                        <a:pos x="T76" y="T77"/>
                      </a:cxn>
                      <a:cxn ang="T137">
                        <a:pos x="T78" y="T79"/>
                      </a:cxn>
                      <a:cxn ang="T138">
                        <a:pos x="T80" y="T81"/>
                      </a:cxn>
                      <a:cxn ang="T139">
                        <a:pos x="T82" y="T83"/>
                      </a:cxn>
                      <a:cxn ang="T140">
                        <a:pos x="T84" y="T85"/>
                      </a:cxn>
                      <a:cxn ang="T141">
                        <a:pos x="T86" y="T87"/>
                      </a:cxn>
                      <a:cxn ang="T142">
                        <a:pos x="T88" y="T89"/>
                      </a:cxn>
                      <a:cxn ang="T143">
                        <a:pos x="T90" y="T91"/>
                      </a:cxn>
                      <a:cxn ang="T144">
                        <a:pos x="T92" y="T93"/>
                      </a:cxn>
                      <a:cxn ang="T145">
                        <a:pos x="T94" y="T95"/>
                      </a:cxn>
                      <a:cxn ang="T146">
                        <a:pos x="T96" y="T97"/>
                      </a:cxn>
                    </a:cxnLst>
                    <a:rect l="0" t="0" r="r" b="b"/>
                    <a:pathLst>
                      <a:path w="351" h="186">
                        <a:moveTo>
                          <a:pt x="351" y="57"/>
                        </a:moveTo>
                        <a:lnTo>
                          <a:pt x="337" y="64"/>
                        </a:lnTo>
                        <a:lnTo>
                          <a:pt x="324" y="70"/>
                        </a:lnTo>
                        <a:lnTo>
                          <a:pt x="312" y="79"/>
                        </a:lnTo>
                        <a:lnTo>
                          <a:pt x="301" y="87"/>
                        </a:lnTo>
                        <a:lnTo>
                          <a:pt x="294" y="97"/>
                        </a:lnTo>
                        <a:lnTo>
                          <a:pt x="288" y="107"/>
                        </a:lnTo>
                        <a:lnTo>
                          <a:pt x="286" y="118"/>
                        </a:lnTo>
                        <a:lnTo>
                          <a:pt x="286" y="130"/>
                        </a:lnTo>
                        <a:lnTo>
                          <a:pt x="273" y="121"/>
                        </a:lnTo>
                        <a:lnTo>
                          <a:pt x="255" y="116"/>
                        </a:lnTo>
                        <a:lnTo>
                          <a:pt x="234" y="116"/>
                        </a:lnTo>
                        <a:lnTo>
                          <a:pt x="212" y="119"/>
                        </a:lnTo>
                        <a:lnTo>
                          <a:pt x="190" y="128"/>
                        </a:lnTo>
                        <a:lnTo>
                          <a:pt x="170" y="142"/>
                        </a:lnTo>
                        <a:lnTo>
                          <a:pt x="154" y="161"/>
                        </a:lnTo>
                        <a:lnTo>
                          <a:pt x="145" y="186"/>
                        </a:lnTo>
                        <a:lnTo>
                          <a:pt x="134" y="171"/>
                        </a:lnTo>
                        <a:lnTo>
                          <a:pt x="119" y="160"/>
                        </a:lnTo>
                        <a:lnTo>
                          <a:pt x="103" y="154"/>
                        </a:lnTo>
                        <a:lnTo>
                          <a:pt x="85" y="151"/>
                        </a:lnTo>
                        <a:lnTo>
                          <a:pt x="64" y="151"/>
                        </a:lnTo>
                        <a:lnTo>
                          <a:pt x="44" y="154"/>
                        </a:lnTo>
                        <a:lnTo>
                          <a:pt x="25" y="159"/>
                        </a:lnTo>
                        <a:lnTo>
                          <a:pt x="6" y="167"/>
                        </a:lnTo>
                        <a:lnTo>
                          <a:pt x="0" y="135"/>
                        </a:lnTo>
                        <a:lnTo>
                          <a:pt x="7" y="102"/>
                        </a:lnTo>
                        <a:lnTo>
                          <a:pt x="22" y="71"/>
                        </a:lnTo>
                        <a:lnTo>
                          <a:pt x="46" y="46"/>
                        </a:lnTo>
                        <a:lnTo>
                          <a:pt x="74" y="27"/>
                        </a:lnTo>
                        <a:lnTo>
                          <a:pt x="104" y="17"/>
                        </a:lnTo>
                        <a:lnTo>
                          <a:pt x="133" y="18"/>
                        </a:lnTo>
                        <a:lnTo>
                          <a:pt x="158" y="34"/>
                        </a:lnTo>
                        <a:lnTo>
                          <a:pt x="164" y="27"/>
                        </a:lnTo>
                        <a:lnTo>
                          <a:pt x="172" y="20"/>
                        </a:lnTo>
                        <a:lnTo>
                          <a:pt x="182" y="14"/>
                        </a:lnTo>
                        <a:lnTo>
                          <a:pt x="194" y="8"/>
                        </a:lnTo>
                        <a:lnTo>
                          <a:pt x="207" y="5"/>
                        </a:lnTo>
                        <a:lnTo>
                          <a:pt x="220" y="2"/>
                        </a:lnTo>
                        <a:lnTo>
                          <a:pt x="234" y="0"/>
                        </a:lnTo>
                        <a:lnTo>
                          <a:pt x="250" y="0"/>
                        </a:lnTo>
                        <a:lnTo>
                          <a:pt x="265" y="1"/>
                        </a:lnTo>
                        <a:lnTo>
                          <a:pt x="280" y="3"/>
                        </a:lnTo>
                        <a:lnTo>
                          <a:pt x="294" y="7"/>
                        </a:lnTo>
                        <a:lnTo>
                          <a:pt x="308" y="14"/>
                        </a:lnTo>
                        <a:lnTo>
                          <a:pt x="322" y="21"/>
                        </a:lnTo>
                        <a:lnTo>
                          <a:pt x="332" y="32"/>
                        </a:lnTo>
                        <a:lnTo>
                          <a:pt x="343" y="44"/>
                        </a:lnTo>
                        <a:lnTo>
                          <a:pt x="351" y="57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6" name="未知">
                    <a:extLst>
                      <a:ext uri="{FF2B5EF4-FFF2-40B4-BE49-F238E27FC236}">
                        <a16:creationId xmlns:a16="http://schemas.microsoft.com/office/drawing/2014/main" id="{AF1A59F7-1B46-4490-8BA2-4D2480CAE55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6" y="244"/>
                    <a:ext cx="12" cy="16"/>
                  </a:xfrm>
                  <a:custGeom>
                    <a:gdLst>
                      <a:gd name="T0" fmla="*/ 0 w 71"/>
                      <a:gd name="T1" fmla="*/ 3 h 79"/>
                      <a:gd name="T2" fmla="*/ 0 w 71"/>
                      <a:gd name="T3" fmla="*/ 3 h 79"/>
                      <a:gd name="T4" fmla="*/ 0 w 71"/>
                      <a:gd name="T5" fmla="*/ 3 h 79"/>
                      <a:gd name="T6" fmla="*/ 0 w 71"/>
                      <a:gd name="T7" fmla="*/ 2 h 79"/>
                      <a:gd name="T8" fmla="*/ 1 w 71"/>
                      <a:gd name="T9" fmla="*/ 2 h 79"/>
                      <a:gd name="T10" fmla="*/ 1 w 71"/>
                      <a:gd name="T11" fmla="*/ 1 h 79"/>
                      <a:gd name="T12" fmla="*/ 1 w 71"/>
                      <a:gd name="T13" fmla="*/ 1 h 79"/>
                      <a:gd name="T14" fmla="*/ 1 w 71"/>
                      <a:gd name="T15" fmla="*/ 1 h 79"/>
                      <a:gd name="T16" fmla="*/ 2 w 71"/>
                      <a:gd name="T17" fmla="*/ 1 h 79"/>
                      <a:gd name="T18" fmla="*/ 2 w 71"/>
                      <a:gd name="T19" fmla="*/ 0 h 79"/>
                      <a:gd name="T20" fmla="*/ 2 w 71"/>
                      <a:gd name="T21" fmla="*/ 0 h 79"/>
                      <a:gd name="T22" fmla="*/ 2 w 71"/>
                      <a:gd name="T23" fmla="*/ 0 h 79"/>
                      <a:gd name="T24" fmla="*/ 1 w 71"/>
                      <a:gd name="T25" fmla="*/ 1 h 79"/>
                      <a:gd name="T26" fmla="*/ 1 w 71"/>
                      <a:gd name="T27" fmla="*/ 1 h 79"/>
                      <a:gd name="T28" fmla="*/ 1 w 71"/>
                      <a:gd name="T29" fmla="*/ 1 h 79"/>
                      <a:gd name="T30" fmla="*/ 0 w 71"/>
                      <a:gd name="T31" fmla="*/ 2 h 79"/>
                      <a:gd name="T32" fmla="*/ 0 w 71"/>
                      <a:gd name="T33" fmla="*/ 2 h 79"/>
                      <a:gd name="T34" fmla="*/ 0 w 71"/>
                      <a:gd name="T35" fmla="*/ 3 h 79"/>
                      <a:gd name="T36" fmla="*/ 0 w 71"/>
                      <a:gd name="T37" fmla="*/ 3 h 79"/>
                      <a:gd name="T38" fmla="*/ 0 w 71"/>
                      <a:gd name="T39" fmla="*/ 3 h 79"/>
                      <a:gd name="T40" fmla="*/ 0 w 71"/>
                      <a:gd name="T41" fmla="*/ 3 h 79"/>
                      <a:gd name="T42" fmla="*/ 0 w 71"/>
                      <a:gd name="T43" fmla="*/ 3 h 79"/>
                      <a:gd name="T44" fmla="*/ 0 w 71"/>
                      <a:gd name="T45" fmla="*/ 3 h 79"/>
                      <a:gd name="T46" fmla="*/ 0 w 71"/>
                      <a:gd name="T47" fmla="*/ 3 h 79"/>
                      <a:gd name="T48" fmla="*/ 0 w 71"/>
                      <a:gd name="T49" fmla="*/ 3 h 79"/>
                      <a:gd name="T50" fmla="*/ 0 w 71"/>
                      <a:gd name="T51" fmla="*/ 3 h 79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71" h="79">
                        <a:moveTo>
                          <a:pt x="0" y="78"/>
                        </a:moveTo>
                        <a:lnTo>
                          <a:pt x="7" y="76"/>
                        </a:lnTo>
                        <a:lnTo>
                          <a:pt x="7" y="64"/>
                        </a:lnTo>
                        <a:lnTo>
                          <a:pt x="10" y="54"/>
                        </a:lnTo>
                        <a:lnTo>
                          <a:pt x="16" y="45"/>
                        </a:lnTo>
                        <a:lnTo>
                          <a:pt x="22" y="35"/>
                        </a:lnTo>
                        <a:lnTo>
                          <a:pt x="32" y="28"/>
                        </a:lnTo>
                        <a:lnTo>
                          <a:pt x="44" y="19"/>
                        </a:lnTo>
                        <a:lnTo>
                          <a:pt x="56" y="13"/>
                        </a:lnTo>
                        <a:lnTo>
                          <a:pt x="71" y="7"/>
                        </a:lnTo>
                        <a:lnTo>
                          <a:pt x="68" y="0"/>
                        </a:lnTo>
                        <a:lnTo>
                          <a:pt x="54" y="7"/>
                        </a:lnTo>
                        <a:lnTo>
                          <a:pt x="40" y="13"/>
                        </a:lnTo>
                        <a:lnTo>
                          <a:pt x="28" y="21"/>
                        </a:lnTo>
                        <a:lnTo>
                          <a:pt x="17" y="31"/>
                        </a:lnTo>
                        <a:lnTo>
                          <a:pt x="8" y="41"/>
                        </a:lnTo>
                        <a:lnTo>
                          <a:pt x="2" y="52"/>
                        </a:lnTo>
                        <a:lnTo>
                          <a:pt x="0" y="64"/>
                        </a:lnTo>
                        <a:lnTo>
                          <a:pt x="0" y="76"/>
                        </a:lnTo>
                        <a:lnTo>
                          <a:pt x="7" y="73"/>
                        </a:lnTo>
                        <a:lnTo>
                          <a:pt x="0" y="76"/>
                        </a:lnTo>
                        <a:lnTo>
                          <a:pt x="1" y="78"/>
                        </a:lnTo>
                        <a:lnTo>
                          <a:pt x="4" y="79"/>
                        </a:lnTo>
                        <a:lnTo>
                          <a:pt x="6" y="78"/>
                        </a:lnTo>
                        <a:lnTo>
                          <a:pt x="7" y="76"/>
                        </a:lnTo>
                        <a:lnTo>
                          <a:pt x="0" y="7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7" name="未知">
                    <a:extLst>
                      <a:ext uri="{FF2B5EF4-FFF2-40B4-BE49-F238E27FC236}">
                        <a16:creationId xmlns:a16="http://schemas.microsoft.com/office/drawing/2014/main" id="{D75AEF63-A77D-446F-9DA4-CCBBC3DD346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3" y="256"/>
                    <a:ext cx="24" cy="15"/>
                  </a:xfrm>
                  <a:custGeom>
                    <a:gdLst>
                      <a:gd name="T0" fmla="*/ 0 w 148"/>
                      <a:gd name="T1" fmla="*/ 3 h 76"/>
                      <a:gd name="T2" fmla="*/ 0 w 148"/>
                      <a:gd name="T3" fmla="*/ 3 h 76"/>
                      <a:gd name="T4" fmla="*/ 0 w 148"/>
                      <a:gd name="T5" fmla="*/ 2 h 76"/>
                      <a:gd name="T6" fmla="*/ 1 w 148"/>
                      <a:gd name="T7" fmla="*/ 1 h 76"/>
                      <a:gd name="T8" fmla="*/ 1 w 148"/>
                      <a:gd name="T9" fmla="*/ 1 h 76"/>
                      <a:gd name="T10" fmla="*/ 2 w 148"/>
                      <a:gd name="T11" fmla="*/ 0 h 76"/>
                      <a:gd name="T12" fmla="*/ 2 w 148"/>
                      <a:gd name="T13" fmla="*/ 0 h 76"/>
                      <a:gd name="T14" fmla="*/ 3 w 148"/>
                      <a:gd name="T15" fmla="*/ 0 h 76"/>
                      <a:gd name="T16" fmla="*/ 3 w 148"/>
                      <a:gd name="T17" fmla="*/ 0 h 76"/>
                      <a:gd name="T18" fmla="*/ 4 w 148"/>
                      <a:gd name="T19" fmla="*/ 1 h 76"/>
                      <a:gd name="T20" fmla="*/ 4 w 148"/>
                      <a:gd name="T21" fmla="*/ 1 h 76"/>
                      <a:gd name="T22" fmla="*/ 4 w 148"/>
                      <a:gd name="T23" fmla="*/ 0 h 76"/>
                      <a:gd name="T24" fmla="*/ 3 w 148"/>
                      <a:gd name="T25" fmla="*/ 0 h 76"/>
                      <a:gd name="T26" fmla="*/ 2 w 148"/>
                      <a:gd name="T27" fmla="*/ 0 h 76"/>
                      <a:gd name="T28" fmla="*/ 2 w 148"/>
                      <a:gd name="T29" fmla="*/ 0 h 76"/>
                      <a:gd name="T30" fmla="*/ 1 w 148"/>
                      <a:gd name="T31" fmla="*/ 0 h 76"/>
                      <a:gd name="T32" fmla="*/ 1 w 148"/>
                      <a:gd name="T33" fmla="*/ 1 h 76"/>
                      <a:gd name="T34" fmla="*/ 0 w 148"/>
                      <a:gd name="T35" fmla="*/ 2 h 76"/>
                      <a:gd name="T36" fmla="*/ 0 w 148"/>
                      <a:gd name="T37" fmla="*/ 3 h 76"/>
                      <a:gd name="T38" fmla="*/ 0 w 148"/>
                      <a:gd name="T39" fmla="*/ 3 h 76"/>
                      <a:gd name="T40" fmla="*/ 0 w 148"/>
                      <a:gd name="T41" fmla="*/ 3 h 76"/>
                      <a:gd name="T42" fmla="*/ 0 w 148"/>
                      <a:gd name="T43" fmla="*/ 3 h 76"/>
                      <a:gd name="T44" fmla="*/ 0 w 148"/>
                      <a:gd name="T45" fmla="*/ 3 h 76"/>
                      <a:gd name="T46" fmla="*/ 0 w 148"/>
                      <a:gd name="T47" fmla="*/ 3 h 76"/>
                      <a:gd name="T48" fmla="*/ 0 w 148"/>
                      <a:gd name="T49" fmla="*/ 3 h 76"/>
                      <a:gd name="T50" fmla="*/ 0 w 148"/>
                      <a:gd name="T51" fmla="*/ 3 h 7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48" h="76">
                        <a:moveTo>
                          <a:pt x="0" y="74"/>
                        </a:moveTo>
                        <a:lnTo>
                          <a:pt x="7" y="73"/>
                        </a:lnTo>
                        <a:lnTo>
                          <a:pt x="17" y="49"/>
                        </a:lnTo>
                        <a:lnTo>
                          <a:pt x="31" y="31"/>
                        </a:lnTo>
                        <a:lnTo>
                          <a:pt x="51" y="19"/>
                        </a:lnTo>
                        <a:lnTo>
                          <a:pt x="72" y="9"/>
                        </a:lnTo>
                        <a:lnTo>
                          <a:pt x="93" y="6"/>
                        </a:lnTo>
                        <a:lnTo>
                          <a:pt x="114" y="6"/>
                        </a:lnTo>
                        <a:lnTo>
                          <a:pt x="130" y="11"/>
                        </a:lnTo>
                        <a:lnTo>
                          <a:pt x="141" y="19"/>
                        </a:lnTo>
                        <a:lnTo>
                          <a:pt x="148" y="14"/>
                        </a:lnTo>
                        <a:lnTo>
                          <a:pt x="133" y="5"/>
                        </a:lnTo>
                        <a:lnTo>
                          <a:pt x="114" y="0"/>
                        </a:lnTo>
                        <a:lnTo>
                          <a:pt x="93" y="0"/>
                        </a:lnTo>
                        <a:lnTo>
                          <a:pt x="69" y="3"/>
                        </a:lnTo>
                        <a:lnTo>
                          <a:pt x="47" y="12"/>
                        </a:lnTo>
                        <a:lnTo>
                          <a:pt x="26" y="27"/>
                        </a:lnTo>
                        <a:lnTo>
                          <a:pt x="9" y="47"/>
                        </a:lnTo>
                        <a:lnTo>
                          <a:pt x="0" y="73"/>
                        </a:lnTo>
                        <a:lnTo>
                          <a:pt x="7" y="72"/>
                        </a:lnTo>
                        <a:lnTo>
                          <a:pt x="0" y="73"/>
                        </a:lnTo>
                        <a:lnTo>
                          <a:pt x="1" y="75"/>
                        </a:lnTo>
                        <a:lnTo>
                          <a:pt x="4" y="76"/>
                        </a:lnTo>
                        <a:lnTo>
                          <a:pt x="6" y="75"/>
                        </a:lnTo>
                        <a:lnTo>
                          <a:pt x="7" y="73"/>
                        </a:lnTo>
                        <a:lnTo>
                          <a:pt x="0" y="7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8" name="未知">
                    <a:extLst>
                      <a:ext uri="{FF2B5EF4-FFF2-40B4-BE49-F238E27FC236}">
                        <a16:creationId xmlns:a16="http://schemas.microsoft.com/office/drawing/2014/main" id="{958F5A21-3E6A-45ED-8A3D-EFE84ECF431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" y="263"/>
                    <a:ext cx="24" cy="7"/>
                  </a:xfrm>
                  <a:custGeom>
                    <a:gdLst>
                      <a:gd name="T0" fmla="*/ 0 w 146"/>
                      <a:gd name="T1" fmla="*/ 1 h 39"/>
                      <a:gd name="T2" fmla="*/ 0 w 146"/>
                      <a:gd name="T3" fmla="*/ 1 h 39"/>
                      <a:gd name="T4" fmla="*/ 1 w 146"/>
                      <a:gd name="T5" fmla="*/ 1 h 39"/>
                      <a:gd name="T6" fmla="*/ 1 w 146"/>
                      <a:gd name="T7" fmla="*/ 0 h 39"/>
                      <a:gd name="T8" fmla="*/ 2 w 146"/>
                      <a:gd name="T9" fmla="*/ 0 h 39"/>
                      <a:gd name="T10" fmla="*/ 2 w 146"/>
                      <a:gd name="T11" fmla="*/ 0 h 39"/>
                      <a:gd name="T12" fmla="*/ 3 w 146"/>
                      <a:gd name="T13" fmla="*/ 0 h 39"/>
                      <a:gd name="T14" fmla="*/ 3 w 146"/>
                      <a:gd name="T15" fmla="*/ 1 h 39"/>
                      <a:gd name="T16" fmla="*/ 3 w 146"/>
                      <a:gd name="T17" fmla="*/ 1 h 39"/>
                      <a:gd name="T18" fmla="*/ 4 w 146"/>
                      <a:gd name="T19" fmla="*/ 1 h 39"/>
                      <a:gd name="T20" fmla="*/ 4 w 146"/>
                      <a:gd name="T21" fmla="*/ 1 h 39"/>
                      <a:gd name="T22" fmla="*/ 4 w 146"/>
                      <a:gd name="T23" fmla="*/ 1 h 39"/>
                      <a:gd name="T24" fmla="*/ 3 w 146"/>
                      <a:gd name="T25" fmla="*/ 0 h 39"/>
                      <a:gd name="T26" fmla="*/ 3 w 146"/>
                      <a:gd name="T27" fmla="*/ 0 h 39"/>
                      <a:gd name="T28" fmla="*/ 2 w 146"/>
                      <a:gd name="T29" fmla="*/ 0 h 39"/>
                      <a:gd name="T30" fmla="*/ 2 w 146"/>
                      <a:gd name="T31" fmla="*/ 0 h 39"/>
                      <a:gd name="T32" fmla="*/ 1 w 146"/>
                      <a:gd name="T33" fmla="*/ 0 h 39"/>
                      <a:gd name="T34" fmla="*/ 1 w 146"/>
                      <a:gd name="T35" fmla="*/ 0 h 39"/>
                      <a:gd name="T36" fmla="*/ 0 w 146"/>
                      <a:gd name="T37" fmla="*/ 1 h 39"/>
                      <a:gd name="T38" fmla="*/ 0 w 146"/>
                      <a:gd name="T39" fmla="*/ 1 h 39"/>
                      <a:gd name="T40" fmla="*/ 0 w 146"/>
                      <a:gd name="T41" fmla="*/ 1 h 39"/>
                      <a:gd name="T42" fmla="*/ 0 w 146"/>
                      <a:gd name="T43" fmla="*/ 1 h 39"/>
                      <a:gd name="T44" fmla="*/ 0 w 146"/>
                      <a:gd name="T45" fmla="*/ 1 h 39"/>
                      <a:gd name="T46" fmla="*/ 0 w 146"/>
                      <a:gd name="T47" fmla="*/ 1 h 39"/>
                      <a:gd name="T48" fmla="*/ 0 w 146"/>
                      <a:gd name="T49" fmla="*/ 1 h 39"/>
                      <a:gd name="T50" fmla="*/ 0 w 146"/>
                      <a:gd name="T51" fmla="*/ 1 h 39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46" h="39">
                        <a:moveTo>
                          <a:pt x="0" y="20"/>
                        </a:moveTo>
                        <a:lnTo>
                          <a:pt x="5" y="22"/>
                        </a:lnTo>
                        <a:lnTo>
                          <a:pt x="24" y="14"/>
                        </a:lnTo>
                        <a:lnTo>
                          <a:pt x="42" y="9"/>
                        </a:lnTo>
                        <a:lnTo>
                          <a:pt x="62" y="6"/>
                        </a:lnTo>
                        <a:lnTo>
                          <a:pt x="83" y="6"/>
                        </a:lnTo>
                        <a:lnTo>
                          <a:pt x="99" y="9"/>
                        </a:lnTo>
                        <a:lnTo>
                          <a:pt x="115" y="16"/>
                        </a:lnTo>
                        <a:lnTo>
                          <a:pt x="128" y="25"/>
                        </a:lnTo>
                        <a:lnTo>
                          <a:pt x="139" y="39"/>
                        </a:lnTo>
                        <a:lnTo>
                          <a:pt x="146" y="37"/>
                        </a:lnTo>
                        <a:lnTo>
                          <a:pt x="135" y="21"/>
                        </a:lnTo>
                        <a:lnTo>
                          <a:pt x="120" y="9"/>
                        </a:lnTo>
                        <a:lnTo>
                          <a:pt x="102" y="3"/>
                        </a:lnTo>
                        <a:lnTo>
                          <a:pt x="83" y="0"/>
                        </a:lnTo>
                        <a:lnTo>
                          <a:pt x="62" y="0"/>
                        </a:lnTo>
                        <a:lnTo>
                          <a:pt x="42" y="3"/>
                        </a:lnTo>
                        <a:lnTo>
                          <a:pt x="22" y="8"/>
                        </a:lnTo>
                        <a:lnTo>
                          <a:pt x="3" y="16"/>
                        </a:lnTo>
                        <a:lnTo>
                          <a:pt x="7" y="18"/>
                        </a:lnTo>
                        <a:lnTo>
                          <a:pt x="3" y="16"/>
                        </a:lnTo>
                        <a:lnTo>
                          <a:pt x="0" y="17"/>
                        </a:lnTo>
                        <a:lnTo>
                          <a:pt x="0" y="20"/>
                        </a:lnTo>
                        <a:lnTo>
                          <a:pt x="1" y="22"/>
                        </a:lnTo>
                        <a:lnTo>
                          <a:pt x="5" y="22"/>
                        </a:lnTo>
                        <a:lnTo>
                          <a:pt x="0" y="2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79" name="未知">
                    <a:extLst>
                      <a:ext uri="{FF2B5EF4-FFF2-40B4-BE49-F238E27FC236}">
                        <a16:creationId xmlns:a16="http://schemas.microsoft.com/office/drawing/2014/main" id="{6F96443A-9F01-43E7-B1B8-2C7B9760C6B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" y="236"/>
                    <a:ext cx="28" cy="31"/>
                  </a:xfrm>
                  <a:custGeom>
                    <a:gdLst>
                      <a:gd name="T0" fmla="*/ 5 w 166"/>
                      <a:gd name="T1" fmla="*/ 1 h 154"/>
                      <a:gd name="T2" fmla="*/ 5 w 166"/>
                      <a:gd name="T3" fmla="*/ 1 h 154"/>
                      <a:gd name="T4" fmla="*/ 4 w 166"/>
                      <a:gd name="T5" fmla="*/ 0 h 154"/>
                      <a:gd name="T6" fmla="*/ 3 w 166"/>
                      <a:gd name="T7" fmla="*/ 0 h 154"/>
                      <a:gd name="T8" fmla="*/ 2 w 166"/>
                      <a:gd name="T9" fmla="*/ 0 h 154"/>
                      <a:gd name="T10" fmla="*/ 1 w 166"/>
                      <a:gd name="T11" fmla="*/ 1 h 154"/>
                      <a:gd name="T12" fmla="*/ 1 w 166"/>
                      <a:gd name="T13" fmla="*/ 2 h 154"/>
                      <a:gd name="T14" fmla="*/ 0 w 166"/>
                      <a:gd name="T15" fmla="*/ 4 h 154"/>
                      <a:gd name="T16" fmla="*/ 0 w 166"/>
                      <a:gd name="T17" fmla="*/ 5 h 154"/>
                      <a:gd name="T18" fmla="*/ 0 w 166"/>
                      <a:gd name="T19" fmla="*/ 6 h 154"/>
                      <a:gd name="T20" fmla="*/ 0 w 166"/>
                      <a:gd name="T21" fmla="*/ 6 h 154"/>
                      <a:gd name="T22" fmla="*/ 0 w 166"/>
                      <a:gd name="T23" fmla="*/ 5 h 154"/>
                      <a:gd name="T24" fmla="*/ 1 w 166"/>
                      <a:gd name="T25" fmla="*/ 4 h 154"/>
                      <a:gd name="T26" fmla="*/ 1 w 166"/>
                      <a:gd name="T27" fmla="*/ 2 h 154"/>
                      <a:gd name="T28" fmla="*/ 2 w 166"/>
                      <a:gd name="T29" fmla="*/ 1 h 154"/>
                      <a:gd name="T30" fmla="*/ 2 w 166"/>
                      <a:gd name="T31" fmla="*/ 1 h 154"/>
                      <a:gd name="T32" fmla="*/ 3 w 166"/>
                      <a:gd name="T33" fmla="*/ 0 h 154"/>
                      <a:gd name="T34" fmla="*/ 4 w 166"/>
                      <a:gd name="T35" fmla="*/ 0 h 154"/>
                      <a:gd name="T36" fmla="*/ 5 w 166"/>
                      <a:gd name="T37" fmla="*/ 1 h 154"/>
                      <a:gd name="T38" fmla="*/ 5 w 166"/>
                      <a:gd name="T39" fmla="*/ 1 h 154"/>
                      <a:gd name="T40" fmla="*/ 5 w 166"/>
                      <a:gd name="T41" fmla="*/ 1 h 154"/>
                      <a:gd name="T42" fmla="*/ 5 w 166"/>
                      <a:gd name="T43" fmla="*/ 1 h 154"/>
                      <a:gd name="T44" fmla="*/ 5 w 166"/>
                      <a:gd name="T45" fmla="*/ 1 h 154"/>
                      <a:gd name="T46" fmla="*/ 5 w 166"/>
                      <a:gd name="T47" fmla="*/ 1 h 154"/>
                      <a:gd name="T48" fmla="*/ 5 w 166"/>
                      <a:gd name="T49" fmla="*/ 1 h 154"/>
                      <a:gd name="T50" fmla="*/ 5 w 166"/>
                      <a:gd name="T51" fmla="*/ 1 h 154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66" h="154">
                        <a:moveTo>
                          <a:pt x="159" y="19"/>
                        </a:moveTo>
                        <a:lnTo>
                          <a:pt x="166" y="18"/>
                        </a:lnTo>
                        <a:lnTo>
                          <a:pt x="139" y="1"/>
                        </a:lnTo>
                        <a:lnTo>
                          <a:pt x="109" y="0"/>
                        </a:lnTo>
                        <a:lnTo>
                          <a:pt x="78" y="9"/>
                        </a:lnTo>
                        <a:lnTo>
                          <a:pt x="49" y="30"/>
                        </a:lnTo>
                        <a:lnTo>
                          <a:pt x="24" y="55"/>
                        </a:lnTo>
                        <a:lnTo>
                          <a:pt x="8" y="87"/>
                        </a:lnTo>
                        <a:lnTo>
                          <a:pt x="0" y="121"/>
                        </a:lnTo>
                        <a:lnTo>
                          <a:pt x="7" y="154"/>
                        </a:lnTo>
                        <a:lnTo>
                          <a:pt x="14" y="152"/>
                        </a:lnTo>
                        <a:lnTo>
                          <a:pt x="10" y="121"/>
                        </a:lnTo>
                        <a:lnTo>
                          <a:pt x="16" y="89"/>
                        </a:lnTo>
                        <a:lnTo>
                          <a:pt x="31" y="59"/>
                        </a:lnTo>
                        <a:lnTo>
                          <a:pt x="54" y="34"/>
                        </a:lnTo>
                        <a:lnTo>
                          <a:pt x="80" y="16"/>
                        </a:lnTo>
                        <a:lnTo>
                          <a:pt x="109" y="6"/>
                        </a:lnTo>
                        <a:lnTo>
                          <a:pt x="136" y="7"/>
                        </a:lnTo>
                        <a:lnTo>
                          <a:pt x="159" y="22"/>
                        </a:lnTo>
                        <a:lnTo>
                          <a:pt x="166" y="21"/>
                        </a:lnTo>
                        <a:lnTo>
                          <a:pt x="159" y="22"/>
                        </a:lnTo>
                        <a:lnTo>
                          <a:pt x="161" y="24"/>
                        </a:lnTo>
                        <a:lnTo>
                          <a:pt x="165" y="23"/>
                        </a:lnTo>
                        <a:lnTo>
                          <a:pt x="166" y="21"/>
                        </a:lnTo>
                        <a:lnTo>
                          <a:pt x="166" y="18"/>
                        </a:lnTo>
                        <a:lnTo>
                          <a:pt x="159" y="1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0" name="未知">
                    <a:extLst>
                      <a:ext uri="{FF2B5EF4-FFF2-40B4-BE49-F238E27FC236}">
                        <a16:creationId xmlns:a16="http://schemas.microsoft.com/office/drawing/2014/main" id="{558CB7C7-F901-41F9-92E5-0FB9E765556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5" y="232"/>
                    <a:ext cx="33" cy="13"/>
                  </a:xfrm>
                  <a:custGeom>
                    <a:gdLst>
                      <a:gd name="T0" fmla="*/ 5 w 201"/>
                      <a:gd name="T1" fmla="*/ 3 h 65"/>
                      <a:gd name="T2" fmla="*/ 5 w 201"/>
                      <a:gd name="T3" fmla="*/ 2 h 65"/>
                      <a:gd name="T4" fmla="*/ 5 w 201"/>
                      <a:gd name="T5" fmla="*/ 2 h 65"/>
                      <a:gd name="T6" fmla="*/ 5 w 201"/>
                      <a:gd name="T7" fmla="*/ 1 h 65"/>
                      <a:gd name="T8" fmla="*/ 5 w 201"/>
                      <a:gd name="T9" fmla="*/ 1 h 65"/>
                      <a:gd name="T10" fmla="*/ 4 w 201"/>
                      <a:gd name="T11" fmla="*/ 1 h 65"/>
                      <a:gd name="T12" fmla="*/ 4 w 201"/>
                      <a:gd name="T13" fmla="*/ 0 h 65"/>
                      <a:gd name="T14" fmla="*/ 3 w 201"/>
                      <a:gd name="T15" fmla="*/ 0 h 65"/>
                      <a:gd name="T16" fmla="*/ 3 w 201"/>
                      <a:gd name="T17" fmla="*/ 0 h 65"/>
                      <a:gd name="T18" fmla="*/ 3 w 201"/>
                      <a:gd name="T19" fmla="*/ 0 h 65"/>
                      <a:gd name="T20" fmla="*/ 2 w 201"/>
                      <a:gd name="T21" fmla="*/ 0 h 65"/>
                      <a:gd name="T22" fmla="*/ 2 w 201"/>
                      <a:gd name="T23" fmla="*/ 0 h 65"/>
                      <a:gd name="T24" fmla="*/ 1 w 201"/>
                      <a:gd name="T25" fmla="*/ 0 h 65"/>
                      <a:gd name="T26" fmla="*/ 1 w 201"/>
                      <a:gd name="T27" fmla="*/ 0 h 65"/>
                      <a:gd name="T28" fmla="*/ 1 w 201"/>
                      <a:gd name="T29" fmla="*/ 1 h 65"/>
                      <a:gd name="T30" fmla="*/ 0 w 201"/>
                      <a:gd name="T31" fmla="*/ 1 h 65"/>
                      <a:gd name="T32" fmla="*/ 0 w 201"/>
                      <a:gd name="T33" fmla="*/ 1 h 65"/>
                      <a:gd name="T34" fmla="*/ 0 w 201"/>
                      <a:gd name="T35" fmla="*/ 1 h 65"/>
                      <a:gd name="T36" fmla="*/ 0 w 201"/>
                      <a:gd name="T37" fmla="*/ 2 h 65"/>
                      <a:gd name="T38" fmla="*/ 0 w 201"/>
                      <a:gd name="T39" fmla="*/ 1 h 65"/>
                      <a:gd name="T40" fmla="*/ 0 w 201"/>
                      <a:gd name="T41" fmla="*/ 1 h 65"/>
                      <a:gd name="T42" fmla="*/ 1 w 201"/>
                      <a:gd name="T43" fmla="*/ 1 h 65"/>
                      <a:gd name="T44" fmla="*/ 1 w 201"/>
                      <a:gd name="T45" fmla="*/ 1 h 65"/>
                      <a:gd name="T46" fmla="*/ 1 w 201"/>
                      <a:gd name="T47" fmla="*/ 0 h 65"/>
                      <a:gd name="T48" fmla="*/ 2 w 201"/>
                      <a:gd name="T49" fmla="*/ 0 h 65"/>
                      <a:gd name="T50" fmla="*/ 2 w 201"/>
                      <a:gd name="T51" fmla="*/ 0 h 65"/>
                      <a:gd name="T52" fmla="*/ 3 w 201"/>
                      <a:gd name="T53" fmla="*/ 0 h 65"/>
                      <a:gd name="T54" fmla="*/ 3 w 201"/>
                      <a:gd name="T55" fmla="*/ 0 h 65"/>
                      <a:gd name="T56" fmla="*/ 3 w 201"/>
                      <a:gd name="T57" fmla="*/ 0 h 65"/>
                      <a:gd name="T58" fmla="*/ 4 w 201"/>
                      <a:gd name="T59" fmla="*/ 1 h 65"/>
                      <a:gd name="T60" fmla="*/ 4 w 201"/>
                      <a:gd name="T61" fmla="*/ 1 h 65"/>
                      <a:gd name="T62" fmla="*/ 4 w 201"/>
                      <a:gd name="T63" fmla="*/ 1 h 65"/>
                      <a:gd name="T64" fmla="*/ 5 w 201"/>
                      <a:gd name="T65" fmla="*/ 2 h 65"/>
                      <a:gd name="T66" fmla="*/ 5 w 201"/>
                      <a:gd name="T67" fmla="*/ 2 h 65"/>
                      <a:gd name="T68" fmla="*/ 5 w 201"/>
                      <a:gd name="T69" fmla="*/ 2 h 65"/>
                      <a:gd name="T70" fmla="*/ 5 w 201"/>
                      <a:gd name="T71" fmla="*/ 2 h 65"/>
                      <a:gd name="T72" fmla="*/ 5 w 201"/>
                      <a:gd name="T73" fmla="*/ 2 h 65"/>
                      <a:gd name="T74" fmla="*/ 5 w 201"/>
                      <a:gd name="T75" fmla="*/ 3 h 65"/>
                      <a:gd name="T76" fmla="*/ 5 w 201"/>
                      <a:gd name="T77" fmla="*/ 3 h 65"/>
                      <a:gd name="T78" fmla="*/ 5 w 201"/>
                      <a:gd name="T79" fmla="*/ 3 h 65"/>
                      <a:gd name="T80" fmla="*/ 5 w 201"/>
                      <a:gd name="T81" fmla="*/ 2 h 65"/>
                      <a:gd name="T82" fmla="*/ 5 w 201"/>
                      <a:gd name="T83" fmla="*/ 3 h 65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01" h="65">
                        <a:moveTo>
                          <a:pt x="199" y="65"/>
                        </a:moveTo>
                        <a:lnTo>
                          <a:pt x="201" y="60"/>
                        </a:lnTo>
                        <a:lnTo>
                          <a:pt x="193" y="45"/>
                        </a:lnTo>
                        <a:lnTo>
                          <a:pt x="182" y="34"/>
                        </a:lnTo>
                        <a:lnTo>
                          <a:pt x="170" y="22"/>
                        </a:lnTo>
                        <a:lnTo>
                          <a:pt x="156" y="15"/>
                        </a:lnTo>
                        <a:lnTo>
                          <a:pt x="141" y="8"/>
                        </a:lnTo>
                        <a:lnTo>
                          <a:pt x="126" y="4"/>
                        </a:lnTo>
                        <a:lnTo>
                          <a:pt x="111" y="2"/>
                        </a:lnTo>
                        <a:lnTo>
                          <a:pt x="96" y="0"/>
                        </a:lnTo>
                        <a:lnTo>
                          <a:pt x="80" y="1"/>
                        </a:lnTo>
                        <a:lnTo>
                          <a:pt x="66" y="3"/>
                        </a:lnTo>
                        <a:lnTo>
                          <a:pt x="52" y="6"/>
                        </a:lnTo>
                        <a:lnTo>
                          <a:pt x="38" y="9"/>
                        </a:lnTo>
                        <a:lnTo>
                          <a:pt x="25" y="15"/>
                        </a:lnTo>
                        <a:lnTo>
                          <a:pt x="16" y="21"/>
                        </a:lnTo>
                        <a:lnTo>
                          <a:pt x="7" y="28"/>
                        </a:lnTo>
                        <a:lnTo>
                          <a:pt x="0" y="37"/>
                        </a:lnTo>
                        <a:lnTo>
                          <a:pt x="7" y="39"/>
                        </a:lnTo>
                        <a:lnTo>
                          <a:pt x="12" y="33"/>
                        </a:lnTo>
                        <a:lnTo>
                          <a:pt x="20" y="27"/>
                        </a:lnTo>
                        <a:lnTo>
                          <a:pt x="30" y="21"/>
                        </a:lnTo>
                        <a:lnTo>
                          <a:pt x="41" y="16"/>
                        </a:lnTo>
                        <a:lnTo>
                          <a:pt x="54" y="12"/>
                        </a:lnTo>
                        <a:lnTo>
                          <a:pt x="66" y="9"/>
                        </a:lnTo>
                        <a:lnTo>
                          <a:pt x="80" y="7"/>
                        </a:lnTo>
                        <a:lnTo>
                          <a:pt x="96" y="8"/>
                        </a:lnTo>
                        <a:lnTo>
                          <a:pt x="111" y="8"/>
                        </a:lnTo>
                        <a:lnTo>
                          <a:pt x="126" y="10"/>
                        </a:lnTo>
                        <a:lnTo>
                          <a:pt x="139" y="15"/>
                        </a:lnTo>
                        <a:lnTo>
                          <a:pt x="153" y="21"/>
                        </a:lnTo>
                        <a:lnTo>
                          <a:pt x="165" y="28"/>
                        </a:lnTo>
                        <a:lnTo>
                          <a:pt x="175" y="38"/>
                        </a:lnTo>
                        <a:lnTo>
                          <a:pt x="186" y="50"/>
                        </a:lnTo>
                        <a:lnTo>
                          <a:pt x="194" y="62"/>
                        </a:lnTo>
                        <a:lnTo>
                          <a:pt x="196" y="58"/>
                        </a:lnTo>
                        <a:lnTo>
                          <a:pt x="194" y="62"/>
                        </a:lnTo>
                        <a:lnTo>
                          <a:pt x="196" y="65"/>
                        </a:lnTo>
                        <a:lnTo>
                          <a:pt x="199" y="65"/>
                        </a:lnTo>
                        <a:lnTo>
                          <a:pt x="201" y="63"/>
                        </a:lnTo>
                        <a:lnTo>
                          <a:pt x="201" y="60"/>
                        </a:lnTo>
                        <a:lnTo>
                          <a:pt x="199" y="6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1" name="未知">
                    <a:extLst>
                      <a:ext uri="{FF2B5EF4-FFF2-40B4-BE49-F238E27FC236}">
                        <a16:creationId xmlns:a16="http://schemas.microsoft.com/office/drawing/2014/main" id="{F51D4BF1-1F1E-442F-AB93-3E766AA44A6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9" y="192"/>
                    <a:ext cx="166" cy="111"/>
                  </a:xfrm>
                  <a:custGeom>
                    <a:gdLst>
                      <a:gd name="T0" fmla="*/ 20 w 998"/>
                      <a:gd name="T1" fmla="*/ 22 h 557"/>
                      <a:gd name="T2" fmla="*/ 20 w 998"/>
                      <a:gd name="T3" fmla="*/ 20 h 557"/>
                      <a:gd name="T4" fmla="*/ 20 w 998"/>
                      <a:gd name="T5" fmla="*/ 19 h 557"/>
                      <a:gd name="T6" fmla="*/ 19 w 998"/>
                      <a:gd name="T7" fmla="*/ 18 h 557"/>
                      <a:gd name="T8" fmla="*/ 18 w 998"/>
                      <a:gd name="T9" fmla="*/ 18 h 557"/>
                      <a:gd name="T10" fmla="*/ 18 w 998"/>
                      <a:gd name="T11" fmla="*/ 16 h 557"/>
                      <a:gd name="T12" fmla="*/ 18 w 998"/>
                      <a:gd name="T13" fmla="*/ 15 h 557"/>
                      <a:gd name="T14" fmla="*/ 17 w 998"/>
                      <a:gd name="T15" fmla="*/ 15 h 557"/>
                      <a:gd name="T16" fmla="*/ 16 w 998"/>
                      <a:gd name="T17" fmla="*/ 13 h 557"/>
                      <a:gd name="T18" fmla="*/ 15 w 998"/>
                      <a:gd name="T19" fmla="*/ 12 h 557"/>
                      <a:gd name="T20" fmla="*/ 13 w 998"/>
                      <a:gd name="T21" fmla="*/ 11 h 557"/>
                      <a:gd name="T22" fmla="*/ 12 w 998"/>
                      <a:gd name="T23" fmla="*/ 11 h 557"/>
                      <a:gd name="T24" fmla="*/ 11 w 998"/>
                      <a:gd name="T25" fmla="*/ 11 h 557"/>
                      <a:gd name="T26" fmla="*/ 10 w 998"/>
                      <a:gd name="T27" fmla="*/ 10 h 557"/>
                      <a:gd name="T28" fmla="*/ 9 w 998"/>
                      <a:gd name="T29" fmla="*/ 10 h 557"/>
                      <a:gd name="T30" fmla="*/ 7 w 998"/>
                      <a:gd name="T31" fmla="*/ 10 h 557"/>
                      <a:gd name="T32" fmla="*/ 6 w 998"/>
                      <a:gd name="T33" fmla="*/ 10 h 557"/>
                      <a:gd name="T34" fmla="*/ 6 w 998"/>
                      <a:gd name="T35" fmla="*/ 9 h 557"/>
                      <a:gd name="T36" fmla="*/ 5 w 998"/>
                      <a:gd name="T37" fmla="*/ 9 h 557"/>
                      <a:gd name="T38" fmla="*/ 4 w 998"/>
                      <a:gd name="T39" fmla="*/ 8 h 557"/>
                      <a:gd name="T40" fmla="*/ 4 w 998"/>
                      <a:gd name="T41" fmla="*/ 8 h 557"/>
                      <a:gd name="T42" fmla="*/ 3 w 998"/>
                      <a:gd name="T43" fmla="*/ 8 h 557"/>
                      <a:gd name="T44" fmla="*/ 2 w 998"/>
                      <a:gd name="T45" fmla="*/ 8 h 557"/>
                      <a:gd name="T46" fmla="*/ 1 w 998"/>
                      <a:gd name="T47" fmla="*/ 9 h 557"/>
                      <a:gd name="T48" fmla="*/ 1 w 998"/>
                      <a:gd name="T49" fmla="*/ 10 h 557"/>
                      <a:gd name="T50" fmla="*/ 1 w 998"/>
                      <a:gd name="T51" fmla="*/ 9 h 557"/>
                      <a:gd name="T52" fmla="*/ 1 w 998"/>
                      <a:gd name="T53" fmla="*/ 9 h 557"/>
                      <a:gd name="T54" fmla="*/ 0 w 998"/>
                      <a:gd name="T55" fmla="*/ 9 h 557"/>
                      <a:gd name="T56" fmla="*/ 0 w 998"/>
                      <a:gd name="T57" fmla="*/ 9 h 557"/>
                      <a:gd name="T58" fmla="*/ 0 w 998"/>
                      <a:gd name="T59" fmla="*/ 7 h 557"/>
                      <a:gd name="T60" fmla="*/ 1 w 998"/>
                      <a:gd name="T61" fmla="*/ 5 h 557"/>
                      <a:gd name="T62" fmla="*/ 2 w 998"/>
                      <a:gd name="T63" fmla="*/ 4 h 557"/>
                      <a:gd name="T64" fmla="*/ 4 w 998"/>
                      <a:gd name="T65" fmla="*/ 3 h 557"/>
                      <a:gd name="T66" fmla="*/ 4 w 998"/>
                      <a:gd name="T67" fmla="*/ 2 h 557"/>
                      <a:gd name="T68" fmla="*/ 5 w 998"/>
                      <a:gd name="T69" fmla="*/ 1 h 557"/>
                      <a:gd name="T70" fmla="*/ 6 w 998"/>
                      <a:gd name="T71" fmla="*/ 0 h 557"/>
                      <a:gd name="T72" fmla="*/ 8 w 998"/>
                      <a:gd name="T73" fmla="*/ 0 h 557"/>
                      <a:gd name="T74" fmla="*/ 9 w 998"/>
                      <a:gd name="T75" fmla="*/ 0 h 557"/>
                      <a:gd name="T76" fmla="*/ 10 w 998"/>
                      <a:gd name="T77" fmla="*/ 0 h 557"/>
                      <a:gd name="T78" fmla="*/ 11 w 998"/>
                      <a:gd name="T79" fmla="*/ 1 h 557"/>
                      <a:gd name="T80" fmla="*/ 11 w 998"/>
                      <a:gd name="T81" fmla="*/ 2 h 557"/>
                      <a:gd name="T82" fmla="*/ 12 w 998"/>
                      <a:gd name="T83" fmla="*/ 2 h 557"/>
                      <a:gd name="T84" fmla="*/ 13 w 998"/>
                      <a:gd name="T85" fmla="*/ 3 h 557"/>
                      <a:gd name="T86" fmla="*/ 14 w 998"/>
                      <a:gd name="T87" fmla="*/ 4 h 557"/>
                      <a:gd name="T88" fmla="*/ 15 w 998"/>
                      <a:gd name="T89" fmla="*/ 5 h 557"/>
                      <a:gd name="T90" fmla="*/ 17 w 998"/>
                      <a:gd name="T91" fmla="*/ 5 h 557"/>
                      <a:gd name="T92" fmla="*/ 18 w 998"/>
                      <a:gd name="T93" fmla="*/ 6 h 557"/>
                      <a:gd name="T94" fmla="*/ 20 w 998"/>
                      <a:gd name="T95" fmla="*/ 8 h 557"/>
                      <a:gd name="T96" fmla="*/ 20 w 998"/>
                      <a:gd name="T97" fmla="*/ 10 h 557"/>
                      <a:gd name="T98" fmla="*/ 22 w 998"/>
                      <a:gd name="T99" fmla="*/ 11 h 557"/>
                      <a:gd name="T100" fmla="*/ 23 w 998"/>
                      <a:gd name="T101" fmla="*/ 12 h 557"/>
                      <a:gd name="T102" fmla="*/ 24 w 998"/>
                      <a:gd name="T103" fmla="*/ 14 h 557"/>
                      <a:gd name="T104" fmla="*/ 24 w 998"/>
                      <a:gd name="T105" fmla="*/ 16 h 557"/>
                      <a:gd name="T106" fmla="*/ 26 w 998"/>
                      <a:gd name="T107" fmla="*/ 17 h 557"/>
                      <a:gd name="T108" fmla="*/ 27 w 998"/>
                      <a:gd name="T109" fmla="*/ 18 h 557"/>
                      <a:gd name="T110" fmla="*/ 27 w 998"/>
                      <a:gd name="T111" fmla="*/ 20 h 557"/>
                      <a:gd name="T112" fmla="*/ 28 w 998"/>
                      <a:gd name="T113" fmla="*/ 22 h 557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60000 65536"/>
                      <a:gd name="T166" fmla="*/ 0 60000 65536"/>
                      <a:gd name="T167" fmla="*/ 0 60000 65536"/>
                      <a:gd name="T168" fmla="*/ 0 60000 65536"/>
                      <a:gd name="T169" fmla="*/ 0 60000 65536"/>
                      <a:gd name="T170" fmla="*/ 0 60000 65536"/>
                    </a:gdLst>
                    <a:cxnLst>
                      <a:cxn ang="T114">
                        <a:pos x="T0" y="T1"/>
                      </a:cxn>
                      <a:cxn ang="T115">
                        <a:pos x="T2" y="T3"/>
                      </a:cxn>
                      <a:cxn ang="T116">
                        <a:pos x="T4" y="T5"/>
                      </a:cxn>
                      <a:cxn ang="T117">
                        <a:pos x="T6" y="T7"/>
                      </a:cxn>
                      <a:cxn ang="T118">
                        <a:pos x="T8" y="T9"/>
                      </a:cxn>
                      <a:cxn ang="T119">
                        <a:pos x="T10" y="T11"/>
                      </a:cxn>
                      <a:cxn ang="T120">
                        <a:pos x="T12" y="T13"/>
                      </a:cxn>
                      <a:cxn ang="T121">
                        <a:pos x="T14" y="T15"/>
                      </a:cxn>
                      <a:cxn ang="T122">
                        <a:pos x="T16" y="T17"/>
                      </a:cxn>
                      <a:cxn ang="T123">
                        <a:pos x="T18" y="T19"/>
                      </a:cxn>
                      <a:cxn ang="T124">
                        <a:pos x="T20" y="T21"/>
                      </a:cxn>
                      <a:cxn ang="T125">
                        <a:pos x="T22" y="T23"/>
                      </a:cxn>
                      <a:cxn ang="T126">
                        <a:pos x="T24" y="T25"/>
                      </a:cxn>
                      <a:cxn ang="T127">
                        <a:pos x="T26" y="T27"/>
                      </a:cxn>
                      <a:cxn ang="T128">
                        <a:pos x="T28" y="T29"/>
                      </a:cxn>
                      <a:cxn ang="T129">
                        <a:pos x="T30" y="T31"/>
                      </a:cxn>
                      <a:cxn ang="T130">
                        <a:pos x="T32" y="T33"/>
                      </a:cxn>
                      <a:cxn ang="T131">
                        <a:pos x="T34" y="T35"/>
                      </a:cxn>
                      <a:cxn ang="T132">
                        <a:pos x="T36" y="T37"/>
                      </a:cxn>
                      <a:cxn ang="T133">
                        <a:pos x="T38" y="T39"/>
                      </a:cxn>
                      <a:cxn ang="T134">
                        <a:pos x="T40" y="T41"/>
                      </a:cxn>
                      <a:cxn ang="T135">
                        <a:pos x="T42" y="T43"/>
                      </a:cxn>
                      <a:cxn ang="T136">
                        <a:pos x="T44" y="T45"/>
                      </a:cxn>
                      <a:cxn ang="T137">
                        <a:pos x="T46" y="T47"/>
                      </a:cxn>
                      <a:cxn ang="T138">
                        <a:pos x="T48" y="T49"/>
                      </a:cxn>
                      <a:cxn ang="T139">
                        <a:pos x="T50" y="T51"/>
                      </a:cxn>
                      <a:cxn ang="T140">
                        <a:pos x="T52" y="T53"/>
                      </a:cxn>
                      <a:cxn ang="T141">
                        <a:pos x="T54" y="T55"/>
                      </a:cxn>
                      <a:cxn ang="T142">
                        <a:pos x="T56" y="T57"/>
                      </a:cxn>
                      <a:cxn ang="T143">
                        <a:pos x="T58" y="T59"/>
                      </a:cxn>
                      <a:cxn ang="T144">
                        <a:pos x="T60" y="T61"/>
                      </a:cxn>
                      <a:cxn ang="T145">
                        <a:pos x="T62" y="T63"/>
                      </a:cxn>
                      <a:cxn ang="T146">
                        <a:pos x="T64" y="T65"/>
                      </a:cxn>
                      <a:cxn ang="T147">
                        <a:pos x="T66" y="T67"/>
                      </a:cxn>
                      <a:cxn ang="T148">
                        <a:pos x="T68" y="T69"/>
                      </a:cxn>
                      <a:cxn ang="T149">
                        <a:pos x="T70" y="T71"/>
                      </a:cxn>
                      <a:cxn ang="T150">
                        <a:pos x="T72" y="T73"/>
                      </a:cxn>
                      <a:cxn ang="T151">
                        <a:pos x="T74" y="T75"/>
                      </a:cxn>
                      <a:cxn ang="T152">
                        <a:pos x="T76" y="T77"/>
                      </a:cxn>
                      <a:cxn ang="T153">
                        <a:pos x="T78" y="T79"/>
                      </a:cxn>
                      <a:cxn ang="T154">
                        <a:pos x="T80" y="T81"/>
                      </a:cxn>
                      <a:cxn ang="T155">
                        <a:pos x="T82" y="T83"/>
                      </a:cxn>
                      <a:cxn ang="T156">
                        <a:pos x="T84" y="T85"/>
                      </a:cxn>
                      <a:cxn ang="T157">
                        <a:pos x="T86" y="T87"/>
                      </a:cxn>
                      <a:cxn ang="T158">
                        <a:pos x="T88" y="T89"/>
                      </a:cxn>
                      <a:cxn ang="T159">
                        <a:pos x="T90" y="T91"/>
                      </a:cxn>
                      <a:cxn ang="T160">
                        <a:pos x="T92" y="T93"/>
                      </a:cxn>
                      <a:cxn ang="T161">
                        <a:pos x="T94" y="T95"/>
                      </a:cxn>
                      <a:cxn ang="T162">
                        <a:pos x="T96" y="T97"/>
                      </a:cxn>
                      <a:cxn ang="T163">
                        <a:pos x="T98" y="T99"/>
                      </a:cxn>
                      <a:cxn ang="T164">
                        <a:pos x="T100" y="T101"/>
                      </a:cxn>
                      <a:cxn ang="T165">
                        <a:pos x="T102" y="T103"/>
                      </a:cxn>
                      <a:cxn ang="T166">
                        <a:pos x="T104" y="T105"/>
                      </a:cxn>
                      <a:cxn ang="T167">
                        <a:pos x="T106" y="T107"/>
                      </a:cxn>
                      <a:cxn ang="T168">
                        <a:pos x="T108" y="T109"/>
                      </a:cxn>
                      <a:cxn ang="T169">
                        <a:pos x="T110" y="T111"/>
                      </a:cxn>
                      <a:cxn ang="T170">
                        <a:pos x="T112" y="T113"/>
                      </a:cxn>
                    </a:cxnLst>
                    <a:rect l="0" t="0" r="r" b="b"/>
                    <a:pathLst>
                      <a:path w="998" h="557">
                        <a:moveTo>
                          <a:pt x="717" y="557"/>
                        </a:moveTo>
                        <a:lnTo>
                          <a:pt x="725" y="545"/>
                        </a:lnTo>
                        <a:lnTo>
                          <a:pt x="729" y="529"/>
                        </a:lnTo>
                        <a:lnTo>
                          <a:pt x="728" y="513"/>
                        </a:lnTo>
                        <a:lnTo>
                          <a:pt x="723" y="496"/>
                        </a:lnTo>
                        <a:lnTo>
                          <a:pt x="713" y="481"/>
                        </a:lnTo>
                        <a:lnTo>
                          <a:pt x="700" y="468"/>
                        </a:lnTo>
                        <a:lnTo>
                          <a:pt x="682" y="461"/>
                        </a:lnTo>
                        <a:lnTo>
                          <a:pt x="661" y="460"/>
                        </a:lnTo>
                        <a:lnTo>
                          <a:pt x="665" y="442"/>
                        </a:lnTo>
                        <a:lnTo>
                          <a:pt x="665" y="425"/>
                        </a:lnTo>
                        <a:lnTo>
                          <a:pt x="661" y="409"/>
                        </a:lnTo>
                        <a:lnTo>
                          <a:pt x="652" y="394"/>
                        </a:lnTo>
                        <a:lnTo>
                          <a:pt x="639" y="381"/>
                        </a:lnTo>
                        <a:lnTo>
                          <a:pt x="623" y="373"/>
                        </a:lnTo>
                        <a:lnTo>
                          <a:pt x="603" y="367"/>
                        </a:lnTo>
                        <a:lnTo>
                          <a:pt x="582" y="367"/>
                        </a:lnTo>
                        <a:lnTo>
                          <a:pt x="580" y="338"/>
                        </a:lnTo>
                        <a:lnTo>
                          <a:pt x="567" y="312"/>
                        </a:lnTo>
                        <a:lnTo>
                          <a:pt x="543" y="293"/>
                        </a:lnTo>
                        <a:lnTo>
                          <a:pt x="515" y="279"/>
                        </a:lnTo>
                        <a:lnTo>
                          <a:pt x="483" y="274"/>
                        </a:lnTo>
                        <a:lnTo>
                          <a:pt x="454" y="275"/>
                        </a:lnTo>
                        <a:lnTo>
                          <a:pt x="428" y="286"/>
                        </a:lnTo>
                        <a:lnTo>
                          <a:pt x="411" y="306"/>
                        </a:lnTo>
                        <a:lnTo>
                          <a:pt x="401" y="285"/>
                        </a:lnTo>
                        <a:lnTo>
                          <a:pt x="387" y="269"/>
                        </a:lnTo>
                        <a:lnTo>
                          <a:pt x="366" y="257"/>
                        </a:lnTo>
                        <a:lnTo>
                          <a:pt x="341" y="251"/>
                        </a:lnTo>
                        <a:lnTo>
                          <a:pt x="315" y="249"/>
                        </a:lnTo>
                        <a:lnTo>
                          <a:pt x="287" y="250"/>
                        </a:lnTo>
                        <a:lnTo>
                          <a:pt x="259" y="254"/>
                        </a:lnTo>
                        <a:lnTo>
                          <a:pt x="232" y="262"/>
                        </a:lnTo>
                        <a:lnTo>
                          <a:pt x="233" y="262"/>
                        </a:lnTo>
                        <a:lnTo>
                          <a:pt x="225" y="249"/>
                        </a:lnTo>
                        <a:lnTo>
                          <a:pt x="214" y="237"/>
                        </a:lnTo>
                        <a:lnTo>
                          <a:pt x="204" y="226"/>
                        </a:lnTo>
                        <a:lnTo>
                          <a:pt x="190" y="219"/>
                        </a:lnTo>
                        <a:lnTo>
                          <a:pt x="176" y="212"/>
                        </a:lnTo>
                        <a:lnTo>
                          <a:pt x="162" y="208"/>
                        </a:lnTo>
                        <a:lnTo>
                          <a:pt x="147" y="206"/>
                        </a:lnTo>
                        <a:lnTo>
                          <a:pt x="132" y="205"/>
                        </a:lnTo>
                        <a:lnTo>
                          <a:pt x="116" y="205"/>
                        </a:lnTo>
                        <a:lnTo>
                          <a:pt x="102" y="207"/>
                        </a:lnTo>
                        <a:lnTo>
                          <a:pt x="89" y="210"/>
                        </a:lnTo>
                        <a:lnTo>
                          <a:pt x="76" y="213"/>
                        </a:lnTo>
                        <a:lnTo>
                          <a:pt x="64" y="219"/>
                        </a:lnTo>
                        <a:lnTo>
                          <a:pt x="54" y="225"/>
                        </a:lnTo>
                        <a:lnTo>
                          <a:pt x="46" y="232"/>
                        </a:lnTo>
                        <a:lnTo>
                          <a:pt x="40" y="239"/>
                        </a:lnTo>
                        <a:lnTo>
                          <a:pt x="36" y="235"/>
                        </a:lnTo>
                        <a:lnTo>
                          <a:pt x="31" y="232"/>
                        </a:lnTo>
                        <a:lnTo>
                          <a:pt x="27" y="228"/>
                        </a:lnTo>
                        <a:lnTo>
                          <a:pt x="23" y="226"/>
                        </a:lnTo>
                        <a:lnTo>
                          <a:pt x="18" y="224"/>
                        </a:lnTo>
                        <a:lnTo>
                          <a:pt x="13" y="223"/>
                        </a:lnTo>
                        <a:lnTo>
                          <a:pt x="9" y="222"/>
                        </a:lnTo>
                        <a:lnTo>
                          <a:pt x="4" y="221"/>
                        </a:lnTo>
                        <a:lnTo>
                          <a:pt x="0" y="201"/>
                        </a:lnTo>
                        <a:lnTo>
                          <a:pt x="4" y="177"/>
                        </a:lnTo>
                        <a:lnTo>
                          <a:pt x="12" y="154"/>
                        </a:lnTo>
                        <a:lnTo>
                          <a:pt x="28" y="131"/>
                        </a:lnTo>
                        <a:lnTo>
                          <a:pt x="48" y="110"/>
                        </a:lnTo>
                        <a:lnTo>
                          <a:pt x="73" y="94"/>
                        </a:lnTo>
                        <a:lnTo>
                          <a:pt x="103" y="83"/>
                        </a:lnTo>
                        <a:lnTo>
                          <a:pt x="137" y="80"/>
                        </a:lnTo>
                        <a:lnTo>
                          <a:pt x="145" y="64"/>
                        </a:lnTo>
                        <a:lnTo>
                          <a:pt x="158" y="49"/>
                        </a:lnTo>
                        <a:lnTo>
                          <a:pt x="174" y="36"/>
                        </a:lnTo>
                        <a:lnTo>
                          <a:pt x="192" y="25"/>
                        </a:lnTo>
                        <a:lnTo>
                          <a:pt x="212" y="17"/>
                        </a:lnTo>
                        <a:lnTo>
                          <a:pt x="235" y="10"/>
                        </a:lnTo>
                        <a:lnTo>
                          <a:pt x="257" y="4"/>
                        </a:lnTo>
                        <a:lnTo>
                          <a:pt x="280" y="1"/>
                        </a:lnTo>
                        <a:lnTo>
                          <a:pt x="303" y="0"/>
                        </a:lnTo>
                        <a:lnTo>
                          <a:pt x="324" y="1"/>
                        </a:lnTo>
                        <a:lnTo>
                          <a:pt x="344" y="5"/>
                        </a:lnTo>
                        <a:lnTo>
                          <a:pt x="361" y="11"/>
                        </a:lnTo>
                        <a:lnTo>
                          <a:pt x="376" y="20"/>
                        </a:lnTo>
                        <a:lnTo>
                          <a:pt x="388" y="31"/>
                        </a:lnTo>
                        <a:lnTo>
                          <a:pt x="395" y="45"/>
                        </a:lnTo>
                        <a:lnTo>
                          <a:pt x="397" y="62"/>
                        </a:lnTo>
                        <a:lnTo>
                          <a:pt x="419" y="58"/>
                        </a:lnTo>
                        <a:lnTo>
                          <a:pt x="442" y="59"/>
                        </a:lnTo>
                        <a:lnTo>
                          <a:pt x="464" y="65"/>
                        </a:lnTo>
                        <a:lnTo>
                          <a:pt x="487" y="73"/>
                        </a:lnTo>
                        <a:lnTo>
                          <a:pt x="507" y="85"/>
                        </a:lnTo>
                        <a:lnTo>
                          <a:pt x="524" y="100"/>
                        </a:lnTo>
                        <a:lnTo>
                          <a:pt x="535" y="117"/>
                        </a:lnTo>
                        <a:lnTo>
                          <a:pt x="540" y="135"/>
                        </a:lnTo>
                        <a:lnTo>
                          <a:pt x="571" y="134"/>
                        </a:lnTo>
                        <a:lnTo>
                          <a:pt x="602" y="137"/>
                        </a:lnTo>
                        <a:lnTo>
                          <a:pt x="633" y="144"/>
                        </a:lnTo>
                        <a:lnTo>
                          <a:pt x="662" y="156"/>
                        </a:lnTo>
                        <a:lnTo>
                          <a:pt x="687" y="172"/>
                        </a:lnTo>
                        <a:lnTo>
                          <a:pt x="707" y="193"/>
                        </a:lnTo>
                        <a:lnTo>
                          <a:pt x="723" y="218"/>
                        </a:lnTo>
                        <a:lnTo>
                          <a:pt x="730" y="247"/>
                        </a:lnTo>
                        <a:lnTo>
                          <a:pt x="760" y="254"/>
                        </a:lnTo>
                        <a:lnTo>
                          <a:pt x="787" y="264"/>
                        </a:lnTo>
                        <a:lnTo>
                          <a:pt x="814" y="279"/>
                        </a:lnTo>
                        <a:lnTo>
                          <a:pt x="838" y="298"/>
                        </a:lnTo>
                        <a:lnTo>
                          <a:pt x="857" y="322"/>
                        </a:lnTo>
                        <a:lnTo>
                          <a:pt x="871" y="347"/>
                        </a:lnTo>
                        <a:lnTo>
                          <a:pt x="879" y="378"/>
                        </a:lnTo>
                        <a:lnTo>
                          <a:pt x="881" y="411"/>
                        </a:lnTo>
                        <a:lnTo>
                          <a:pt x="906" y="418"/>
                        </a:lnTo>
                        <a:lnTo>
                          <a:pt x="927" y="429"/>
                        </a:lnTo>
                        <a:lnTo>
                          <a:pt x="948" y="443"/>
                        </a:lnTo>
                        <a:lnTo>
                          <a:pt x="964" y="461"/>
                        </a:lnTo>
                        <a:lnTo>
                          <a:pt x="979" y="481"/>
                        </a:lnTo>
                        <a:lnTo>
                          <a:pt x="989" y="503"/>
                        </a:lnTo>
                        <a:lnTo>
                          <a:pt x="995" y="529"/>
                        </a:lnTo>
                        <a:lnTo>
                          <a:pt x="998" y="557"/>
                        </a:lnTo>
                        <a:lnTo>
                          <a:pt x="717" y="557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2" name="未知">
                    <a:extLst>
                      <a:ext uri="{FF2B5EF4-FFF2-40B4-BE49-F238E27FC236}">
                        <a16:creationId xmlns:a16="http://schemas.microsoft.com/office/drawing/2014/main" id="{1D981199-2B13-45B7-AD0B-BF2A6C5EF0E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8" y="283"/>
                    <a:ext cx="13" cy="21"/>
                  </a:xfrm>
                  <a:custGeom>
                    <a:gdLst>
                      <a:gd name="T0" fmla="*/ 0 w 75"/>
                      <a:gd name="T1" fmla="*/ 0 h 102"/>
                      <a:gd name="T2" fmla="*/ 0 w 75"/>
                      <a:gd name="T3" fmla="*/ 0 h 102"/>
                      <a:gd name="T4" fmla="*/ 1 w 75"/>
                      <a:gd name="T5" fmla="*/ 0 h 102"/>
                      <a:gd name="T6" fmla="*/ 1 w 75"/>
                      <a:gd name="T7" fmla="*/ 1 h 102"/>
                      <a:gd name="T8" fmla="*/ 2 w 75"/>
                      <a:gd name="T9" fmla="*/ 1 h 102"/>
                      <a:gd name="T10" fmla="*/ 2 w 75"/>
                      <a:gd name="T11" fmla="*/ 2 h 102"/>
                      <a:gd name="T12" fmla="*/ 2 w 75"/>
                      <a:gd name="T13" fmla="*/ 2 h 102"/>
                      <a:gd name="T14" fmla="*/ 2 w 75"/>
                      <a:gd name="T15" fmla="*/ 3 h 102"/>
                      <a:gd name="T16" fmla="*/ 2 w 75"/>
                      <a:gd name="T17" fmla="*/ 4 h 102"/>
                      <a:gd name="T18" fmla="*/ 2 w 75"/>
                      <a:gd name="T19" fmla="*/ 4 h 102"/>
                      <a:gd name="T20" fmla="*/ 2 w 75"/>
                      <a:gd name="T21" fmla="*/ 4 h 102"/>
                      <a:gd name="T22" fmla="*/ 2 w 75"/>
                      <a:gd name="T23" fmla="*/ 4 h 102"/>
                      <a:gd name="T24" fmla="*/ 2 w 75"/>
                      <a:gd name="T25" fmla="*/ 3 h 102"/>
                      <a:gd name="T26" fmla="*/ 2 w 75"/>
                      <a:gd name="T27" fmla="*/ 2 h 102"/>
                      <a:gd name="T28" fmla="*/ 2 w 75"/>
                      <a:gd name="T29" fmla="*/ 2 h 102"/>
                      <a:gd name="T30" fmla="*/ 2 w 75"/>
                      <a:gd name="T31" fmla="*/ 1 h 102"/>
                      <a:gd name="T32" fmla="*/ 1 w 75"/>
                      <a:gd name="T33" fmla="*/ 0 h 102"/>
                      <a:gd name="T34" fmla="*/ 1 w 75"/>
                      <a:gd name="T35" fmla="*/ 0 h 102"/>
                      <a:gd name="T36" fmla="*/ 0 w 75"/>
                      <a:gd name="T37" fmla="*/ 0 h 102"/>
                      <a:gd name="T38" fmla="*/ 0 w 75"/>
                      <a:gd name="T39" fmla="*/ 0 h 102"/>
                      <a:gd name="T40" fmla="*/ 0 w 75"/>
                      <a:gd name="T41" fmla="*/ 0 h 102"/>
                      <a:gd name="T42" fmla="*/ 0 w 75"/>
                      <a:gd name="T43" fmla="*/ 0 h 102"/>
                      <a:gd name="T44" fmla="*/ 0 w 75"/>
                      <a:gd name="T45" fmla="*/ 0 h 102"/>
                      <a:gd name="T46" fmla="*/ 0 w 75"/>
                      <a:gd name="T47" fmla="*/ 0 h 102"/>
                      <a:gd name="T48" fmla="*/ 0 w 75"/>
                      <a:gd name="T49" fmla="*/ 0 h 102"/>
                      <a:gd name="T50" fmla="*/ 0 w 75"/>
                      <a:gd name="T51" fmla="*/ 0 h 102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75" h="102">
                        <a:moveTo>
                          <a:pt x="0" y="2"/>
                        </a:moveTo>
                        <a:lnTo>
                          <a:pt x="4" y="6"/>
                        </a:lnTo>
                        <a:lnTo>
                          <a:pt x="25" y="7"/>
                        </a:lnTo>
                        <a:lnTo>
                          <a:pt x="41" y="15"/>
                        </a:lnTo>
                        <a:lnTo>
                          <a:pt x="53" y="26"/>
                        </a:lnTo>
                        <a:lnTo>
                          <a:pt x="62" y="40"/>
                        </a:lnTo>
                        <a:lnTo>
                          <a:pt x="67" y="56"/>
                        </a:lnTo>
                        <a:lnTo>
                          <a:pt x="68" y="72"/>
                        </a:lnTo>
                        <a:lnTo>
                          <a:pt x="65" y="87"/>
                        </a:lnTo>
                        <a:lnTo>
                          <a:pt x="56" y="97"/>
                        </a:lnTo>
                        <a:lnTo>
                          <a:pt x="63" y="102"/>
                        </a:lnTo>
                        <a:lnTo>
                          <a:pt x="72" y="89"/>
                        </a:lnTo>
                        <a:lnTo>
                          <a:pt x="75" y="72"/>
                        </a:lnTo>
                        <a:lnTo>
                          <a:pt x="74" y="56"/>
                        </a:lnTo>
                        <a:lnTo>
                          <a:pt x="69" y="38"/>
                        </a:lnTo>
                        <a:lnTo>
                          <a:pt x="60" y="22"/>
                        </a:lnTo>
                        <a:lnTo>
                          <a:pt x="45" y="8"/>
                        </a:lnTo>
                        <a:lnTo>
                          <a:pt x="25" y="1"/>
                        </a:lnTo>
                        <a:lnTo>
                          <a:pt x="4" y="0"/>
                        </a:lnTo>
                        <a:lnTo>
                          <a:pt x="7" y="4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5"/>
                        </a:lnTo>
                        <a:lnTo>
                          <a:pt x="4" y="6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3" name="未知">
                    <a:extLst>
                      <a:ext uri="{FF2B5EF4-FFF2-40B4-BE49-F238E27FC236}">
                        <a16:creationId xmlns:a16="http://schemas.microsoft.com/office/drawing/2014/main" id="{931D10A1-A3F0-4B0A-BF35-EB19E77599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5" y="265"/>
                    <a:ext cx="15" cy="19"/>
                  </a:xfrm>
                  <a:custGeom>
                    <a:gdLst>
                      <a:gd name="T0" fmla="*/ 0 w 91"/>
                      <a:gd name="T1" fmla="*/ 0 h 97"/>
                      <a:gd name="T2" fmla="*/ 0 w 91"/>
                      <a:gd name="T3" fmla="*/ 0 h 97"/>
                      <a:gd name="T4" fmla="*/ 1 w 91"/>
                      <a:gd name="T5" fmla="*/ 0 h 97"/>
                      <a:gd name="T6" fmla="*/ 1 w 91"/>
                      <a:gd name="T7" fmla="*/ 0 h 97"/>
                      <a:gd name="T8" fmla="*/ 2 w 91"/>
                      <a:gd name="T9" fmla="*/ 1 h 97"/>
                      <a:gd name="T10" fmla="*/ 2 w 91"/>
                      <a:gd name="T11" fmla="*/ 1 h 97"/>
                      <a:gd name="T12" fmla="*/ 2 w 91"/>
                      <a:gd name="T13" fmla="*/ 2 h 97"/>
                      <a:gd name="T14" fmla="*/ 2 w 91"/>
                      <a:gd name="T15" fmla="*/ 2 h 97"/>
                      <a:gd name="T16" fmla="*/ 2 w 91"/>
                      <a:gd name="T17" fmla="*/ 3 h 97"/>
                      <a:gd name="T18" fmla="*/ 2 w 91"/>
                      <a:gd name="T19" fmla="*/ 4 h 97"/>
                      <a:gd name="T20" fmla="*/ 2 w 91"/>
                      <a:gd name="T21" fmla="*/ 4 h 97"/>
                      <a:gd name="T22" fmla="*/ 2 w 91"/>
                      <a:gd name="T23" fmla="*/ 3 h 97"/>
                      <a:gd name="T24" fmla="*/ 2 w 91"/>
                      <a:gd name="T25" fmla="*/ 2 h 97"/>
                      <a:gd name="T26" fmla="*/ 2 w 91"/>
                      <a:gd name="T27" fmla="*/ 2 h 97"/>
                      <a:gd name="T28" fmla="*/ 2 w 91"/>
                      <a:gd name="T29" fmla="*/ 1 h 97"/>
                      <a:gd name="T30" fmla="*/ 2 w 91"/>
                      <a:gd name="T31" fmla="*/ 1 h 97"/>
                      <a:gd name="T32" fmla="*/ 1 w 91"/>
                      <a:gd name="T33" fmla="*/ 0 h 97"/>
                      <a:gd name="T34" fmla="*/ 1 w 91"/>
                      <a:gd name="T35" fmla="*/ 0 h 97"/>
                      <a:gd name="T36" fmla="*/ 0 w 91"/>
                      <a:gd name="T37" fmla="*/ 0 h 97"/>
                      <a:gd name="T38" fmla="*/ 0 w 91"/>
                      <a:gd name="T39" fmla="*/ 0 h 97"/>
                      <a:gd name="T40" fmla="*/ 0 w 91"/>
                      <a:gd name="T41" fmla="*/ 0 h 97"/>
                      <a:gd name="T42" fmla="*/ 0 w 91"/>
                      <a:gd name="T43" fmla="*/ 0 h 97"/>
                      <a:gd name="T44" fmla="*/ 0 w 91"/>
                      <a:gd name="T45" fmla="*/ 0 h 97"/>
                      <a:gd name="T46" fmla="*/ 0 w 91"/>
                      <a:gd name="T47" fmla="*/ 0 h 97"/>
                      <a:gd name="T48" fmla="*/ 0 w 91"/>
                      <a:gd name="T49" fmla="*/ 0 h 97"/>
                      <a:gd name="T50" fmla="*/ 0 w 91"/>
                      <a:gd name="T51" fmla="*/ 0 h 97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91" h="97">
                        <a:moveTo>
                          <a:pt x="0" y="3"/>
                        </a:moveTo>
                        <a:lnTo>
                          <a:pt x="4" y="7"/>
                        </a:lnTo>
                        <a:lnTo>
                          <a:pt x="25" y="7"/>
                        </a:lnTo>
                        <a:lnTo>
                          <a:pt x="44" y="12"/>
                        </a:lnTo>
                        <a:lnTo>
                          <a:pt x="59" y="20"/>
                        </a:lnTo>
                        <a:lnTo>
                          <a:pt x="71" y="32"/>
                        </a:lnTo>
                        <a:lnTo>
                          <a:pt x="79" y="46"/>
                        </a:lnTo>
                        <a:lnTo>
                          <a:pt x="84" y="61"/>
                        </a:lnTo>
                        <a:lnTo>
                          <a:pt x="84" y="78"/>
                        </a:lnTo>
                        <a:lnTo>
                          <a:pt x="79" y="95"/>
                        </a:lnTo>
                        <a:lnTo>
                          <a:pt x="86" y="97"/>
                        </a:lnTo>
                        <a:lnTo>
                          <a:pt x="91" y="78"/>
                        </a:lnTo>
                        <a:lnTo>
                          <a:pt x="91" y="61"/>
                        </a:lnTo>
                        <a:lnTo>
                          <a:pt x="86" y="44"/>
                        </a:lnTo>
                        <a:lnTo>
                          <a:pt x="78" y="28"/>
                        </a:lnTo>
                        <a:lnTo>
                          <a:pt x="63" y="14"/>
                        </a:lnTo>
                        <a:lnTo>
                          <a:pt x="47" y="6"/>
                        </a:lnTo>
                        <a:lnTo>
                          <a:pt x="25" y="0"/>
                        </a:lnTo>
                        <a:lnTo>
                          <a:pt x="4" y="0"/>
                        </a:lnTo>
                        <a:lnTo>
                          <a:pt x="7" y="3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6"/>
                        </a:lnTo>
                        <a:lnTo>
                          <a:pt x="4" y="7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4" name="未知">
                    <a:extLst>
                      <a:ext uri="{FF2B5EF4-FFF2-40B4-BE49-F238E27FC236}">
                        <a16:creationId xmlns:a16="http://schemas.microsoft.com/office/drawing/2014/main" id="{59E2434F-892C-4DDC-98BF-2F37B6346FE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7" y="246"/>
                    <a:ext cx="29" cy="19"/>
                  </a:xfrm>
                  <a:custGeom>
                    <a:gdLst>
                      <a:gd name="T0" fmla="*/ 0 w 178"/>
                      <a:gd name="T1" fmla="*/ 1 h 96"/>
                      <a:gd name="T2" fmla="*/ 0 w 178"/>
                      <a:gd name="T3" fmla="*/ 1 h 96"/>
                      <a:gd name="T4" fmla="*/ 1 w 178"/>
                      <a:gd name="T5" fmla="*/ 1 h 96"/>
                      <a:gd name="T6" fmla="*/ 1 w 178"/>
                      <a:gd name="T7" fmla="*/ 0 h 96"/>
                      <a:gd name="T8" fmla="*/ 2 w 178"/>
                      <a:gd name="T9" fmla="*/ 0 h 96"/>
                      <a:gd name="T10" fmla="*/ 3 w 178"/>
                      <a:gd name="T11" fmla="*/ 0 h 96"/>
                      <a:gd name="T12" fmla="*/ 4 w 178"/>
                      <a:gd name="T13" fmla="*/ 1 h 96"/>
                      <a:gd name="T14" fmla="*/ 4 w 178"/>
                      <a:gd name="T15" fmla="*/ 2 h 96"/>
                      <a:gd name="T16" fmla="*/ 5 w 178"/>
                      <a:gd name="T17" fmla="*/ 3 h 96"/>
                      <a:gd name="T18" fmla="*/ 5 w 178"/>
                      <a:gd name="T19" fmla="*/ 4 h 96"/>
                      <a:gd name="T20" fmla="*/ 5 w 178"/>
                      <a:gd name="T21" fmla="*/ 4 h 96"/>
                      <a:gd name="T22" fmla="*/ 5 w 178"/>
                      <a:gd name="T23" fmla="*/ 3 h 96"/>
                      <a:gd name="T24" fmla="*/ 4 w 178"/>
                      <a:gd name="T25" fmla="*/ 2 h 96"/>
                      <a:gd name="T26" fmla="*/ 4 w 178"/>
                      <a:gd name="T27" fmla="*/ 1 h 96"/>
                      <a:gd name="T28" fmla="*/ 3 w 178"/>
                      <a:gd name="T29" fmla="*/ 0 h 96"/>
                      <a:gd name="T30" fmla="*/ 2 w 178"/>
                      <a:gd name="T31" fmla="*/ 0 h 96"/>
                      <a:gd name="T32" fmla="*/ 1 w 178"/>
                      <a:gd name="T33" fmla="*/ 0 h 96"/>
                      <a:gd name="T34" fmla="*/ 0 w 178"/>
                      <a:gd name="T35" fmla="*/ 0 h 96"/>
                      <a:gd name="T36" fmla="*/ 0 w 178"/>
                      <a:gd name="T37" fmla="*/ 1 h 96"/>
                      <a:gd name="T38" fmla="*/ 0 w 178"/>
                      <a:gd name="T39" fmla="*/ 1 h 96"/>
                      <a:gd name="T40" fmla="*/ 0 w 178"/>
                      <a:gd name="T41" fmla="*/ 1 h 96"/>
                      <a:gd name="T42" fmla="*/ 0 w 178"/>
                      <a:gd name="T43" fmla="*/ 1 h 96"/>
                      <a:gd name="T44" fmla="*/ 0 w 178"/>
                      <a:gd name="T45" fmla="*/ 2 h 96"/>
                      <a:gd name="T46" fmla="*/ 0 w 178"/>
                      <a:gd name="T47" fmla="*/ 2 h 96"/>
                      <a:gd name="T48" fmla="*/ 0 w 178"/>
                      <a:gd name="T49" fmla="*/ 1 h 96"/>
                      <a:gd name="T50" fmla="*/ 0 w 178"/>
                      <a:gd name="T51" fmla="*/ 1 h 9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78" h="96">
                        <a:moveTo>
                          <a:pt x="0" y="35"/>
                        </a:moveTo>
                        <a:lnTo>
                          <a:pt x="7" y="36"/>
                        </a:lnTo>
                        <a:lnTo>
                          <a:pt x="24" y="18"/>
                        </a:lnTo>
                        <a:lnTo>
                          <a:pt x="47" y="7"/>
                        </a:lnTo>
                        <a:lnTo>
                          <a:pt x="76" y="6"/>
                        </a:lnTo>
                        <a:lnTo>
                          <a:pt x="106" y="12"/>
                        </a:lnTo>
                        <a:lnTo>
                          <a:pt x="134" y="25"/>
                        </a:lnTo>
                        <a:lnTo>
                          <a:pt x="157" y="43"/>
                        </a:lnTo>
                        <a:lnTo>
                          <a:pt x="170" y="67"/>
                        </a:lnTo>
                        <a:lnTo>
                          <a:pt x="171" y="96"/>
                        </a:lnTo>
                        <a:lnTo>
                          <a:pt x="178" y="96"/>
                        </a:lnTo>
                        <a:lnTo>
                          <a:pt x="177" y="67"/>
                        </a:lnTo>
                        <a:lnTo>
                          <a:pt x="164" y="39"/>
                        </a:lnTo>
                        <a:lnTo>
                          <a:pt x="139" y="19"/>
                        </a:lnTo>
                        <a:lnTo>
                          <a:pt x="109" y="5"/>
                        </a:lnTo>
                        <a:lnTo>
                          <a:pt x="76" y="0"/>
                        </a:lnTo>
                        <a:lnTo>
                          <a:pt x="47" y="1"/>
                        </a:lnTo>
                        <a:lnTo>
                          <a:pt x="19" y="12"/>
                        </a:lnTo>
                        <a:lnTo>
                          <a:pt x="0" y="34"/>
                        </a:lnTo>
                        <a:lnTo>
                          <a:pt x="7" y="35"/>
                        </a:lnTo>
                        <a:lnTo>
                          <a:pt x="0" y="34"/>
                        </a:lnTo>
                        <a:lnTo>
                          <a:pt x="0" y="37"/>
                        </a:lnTo>
                        <a:lnTo>
                          <a:pt x="2" y="38"/>
                        </a:lnTo>
                        <a:lnTo>
                          <a:pt x="6" y="38"/>
                        </a:lnTo>
                        <a:lnTo>
                          <a:pt x="7" y="36"/>
                        </a:lnTo>
                        <a:lnTo>
                          <a:pt x="0" y="3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5" name="未知">
                    <a:extLst>
                      <a:ext uri="{FF2B5EF4-FFF2-40B4-BE49-F238E27FC236}">
                        <a16:creationId xmlns:a16="http://schemas.microsoft.com/office/drawing/2014/main" id="{8EE33C30-3479-4922-A4DC-EC6BF324EF9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241"/>
                    <a:ext cx="31" cy="12"/>
                  </a:xfrm>
                  <a:custGeom>
                    <a:gdLst>
                      <a:gd name="T0" fmla="*/ 0 w 185"/>
                      <a:gd name="T1" fmla="*/ 1 h 62"/>
                      <a:gd name="T2" fmla="*/ 0 w 185"/>
                      <a:gd name="T3" fmla="*/ 1 h 62"/>
                      <a:gd name="T4" fmla="*/ 1 w 185"/>
                      <a:gd name="T5" fmla="*/ 1 h 62"/>
                      <a:gd name="T6" fmla="*/ 2 w 185"/>
                      <a:gd name="T7" fmla="*/ 0 h 62"/>
                      <a:gd name="T8" fmla="*/ 2 w 185"/>
                      <a:gd name="T9" fmla="*/ 0 h 62"/>
                      <a:gd name="T10" fmla="*/ 3 w 185"/>
                      <a:gd name="T11" fmla="*/ 0 h 62"/>
                      <a:gd name="T12" fmla="*/ 4 w 185"/>
                      <a:gd name="T13" fmla="*/ 1 h 62"/>
                      <a:gd name="T14" fmla="*/ 4 w 185"/>
                      <a:gd name="T15" fmla="*/ 1 h 62"/>
                      <a:gd name="T16" fmla="*/ 5 w 185"/>
                      <a:gd name="T17" fmla="*/ 2 h 62"/>
                      <a:gd name="T18" fmla="*/ 5 w 185"/>
                      <a:gd name="T19" fmla="*/ 2 h 62"/>
                      <a:gd name="T20" fmla="*/ 5 w 185"/>
                      <a:gd name="T21" fmla="*/ 2 h 62"/>
                      <a:gd name="T22" fmla="*/ 5 w 185"/>
                      <a:gd name="T23" fmla="*/ 2 h 62"/>
                      <a:gd name="T24" fmla="*/ 5 w 185"/>
                      <a:gd name="T25" fmla="*/ 1 h 62"/>
                      <a:gd name="T26" fmla="*/ 4 w 185"/>
                      <a:gd name="T27" fmla="*/ 0 h 62"/>
                      <a:gd name="T28" fmla="*/ 3 w 185"/>
                      <a:gd name="T29" fmla="*/ 0 h 62"/>
                      <a:gd name="T30" fmla="*/ 2 w 185"/>
                      <a:gd name="T31" fmla="*/ 0 h 62"/>
                      <a:gd name="T32" fmla="*/ 2 w 185"/>
                      <a:gd name="T33" fmla="*/ 0 h 62"/>
                      <a:gd name="T34" fmla="*/ 1 w 185"/>
                      <a:gd name="T35" fmla="*/ 0 h 62"/>
                      <a:gd name="T36" fmla="*/ 0 w 185"/>
                      <a:gd name="T37" fmla="*/ 1 h 62"/>
                      <a:gd name="T38" fmla="*/ 0 w 185"/>
                      <a:gd name="T39" fmla="*/ 1 h 62"/>
                      <a:gd name="T40" fmla="*/ 0 w 185"/>
                      <a:gd name="T41" fmla="*/ 1 h 62"/>
                      <a:gd name="T42" fmla="*/ 0 w 185"/>
                      <a:gd name="T43" fmla="*/ 1 h 62"/>
                      <a:gd name="T44" fmla="*/ 0 w 185"/>
                      <a:gd name="T45" fmla="*/ 1 h 62"/>
                      <a:gd name="T46" fmla="*/ 0 w 185"/>
                      <a:gd name="T47" fmla="*/ 1 h 62"/>
                      <a:gd name="T48" fmla="*/ 0 w 185"/>
                      <a:gd name="T49" fmla="*/ 1 h 62"/>
                      <a:gd name="T50" fmla="*/ 0 w 185"/>
                      <a:gd name="T51" fmla="*/ 1 h 62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85" h="62">
                        <a:moveTo>
                          <a:pt x="3" y="14"/>
                        </a:moveTo>
                        <a:lnTo>
                          <a:pt x="4" y="22"/>
                        </a:lnTo>
                        <a:lnTo>
                          <a:pt x="31" y="13"/>
                        </a:lnTo>
                        <a:lnTo>
                          <a:pt x="58" y="9"/>
                        </a:lnTo>
                        <a:lnTo>
                          <a:pt x="86" y="9"/>
                        </a:lnTo>
                        <a:lnTo>
                          <a:pt x="112" y="10"/>
                        </a:lnTo>
                        <a:lnTo>
                          <a:pt x="136" y="16"/>
                        </a:lnTo>
                        <a:lnTo>
                          <a:pt x="155" y="27"/>
                        </a:lnTo>
                        <a:lnTo>
                          <a:pt x="168" y="42"/>
                        </a:lnTo>
                        <a:lnTo>
                          <a:pt x="178" y="62"/>
                        </a:lnTo>
                        <a:lnTo>
                          <a:pt x="185" y="62"/>
                        </a:lnTo>
                        <a:lnTo>
                          <a:pt x="176" y="40"/>
                        </a:lnTo>
                        <a:lnTo>
                          <a:pt x="160" y="23"/>
                        </a:lnTo>
                        <a:lnTo>
                          <a:pt x="138" y="10"/>
                        </a:lnTo>
                        <a:lnTo>
                          <a:pt x="112" y="3"/>
                        </a:lnTo>
                        <a:lnTo>
                          <a:pt x="86" y="0"/>
                        </a:lnTo>
                        <a:lnTo>
                          <a:pt x="58" y="2"/>
                        </a:lnTo>
                        <a:lnTo>
                          <a:pt x="28" y="7"/>
                        </a:lnTo>
                        <a:lnTo>
                          <a:pt x="2" y="15"/>
                        </a:lnTo>
                        <a:lnTo>
                          <a:pt x="3" y="23"/>
                        </a:lnTo>
                        <a:lnTo>
                          <a:pt x="2" y="15"/>
                        </a:lnTo>
                        <a:lnTo>
                          <a:pt x="0" y="16"/>
                        </a:lnTo>
                        <a:lnTo>
                          <a:pt x="0" y="19"/>
                        </a:lnTo>
                        <a:lnTo>
                          <a:pt x="1" y="22"/>
                        </a:lnTo>
                        <a:lnTo>
                          <a:pt x="4" y="22"/>
                        </a:lnTo>
                        <a:lnTo>
                          <a:pt x="3" y="1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6" name="未知">
                    <a:extLst>
                      <a:ext uri="{FF2B5EF4-FFF2-40B4-BE49-F238E27FC236}">
                        <a16:creationId xmlns:a16="http://schemas.microsoft.com/office/drawing/2014/main" id="{C9C94FC8-AB1C-4536-9E54-645AC80FE23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244"/>
                    <a:ext cx="2" cy="1"/>
                  </a:xfrm>
                  <a:custGeom>
                    <a:gdLst>
                      <a:gd name="T0" fmla="*/ 0 w 8"/>
                      <a:gd name="T1" fmla="*/ 0 h 9"/>
                      <a:gd name="T2" fmla="*/ 0 w 8"/>
                      <a:gd name="T3" fmla="*/ 0 h 9"/>
                      <a:gd name="T4" fmla="*/ 0 w 8"/>
                      <a:gd name="T5" fmla="*/ 0 h 9"/>
                      <a:gd name="T6" fmla="*/ 0 w 8"/>
                      <a:gd name="T7" fmla="*/ 0 h 9"/>
                      <a:gd name="T8" fmla="*/ 0 w 8"/>
                      <a:gd name="T9" fmla="*/ 0 h 9"/>
                      <a:gd name="T10" fmla="*/ 1 w 8"/>
                      <a:gd name="T11" fmla="*/ 0 h 9"/>
                      <a:gd name="T12" fmla="*/ 0 w 8"/>
                      <a:gd name="T13" fmla="*/ 0 h 9"/>
                      <a:gd name="T14" fmla="*/ 1 w 8"/>
                      <a:gd name="T15" fmla="*/ 0 h 9"/>
                      <a:gd name="T16" fmla="*/ 1 w 8"/>
                      <a:gd name="T17" fmla="*/ 0 h 9"/>
                      <a:gd name="T18" fmla="*/ 1 w 8"/>
                      <a:gd name="T19" fmla="*/ 0 h 9"/>
                      <a:gd name="T20" fmla="*/ 0 w 8"/>
                      <a:gd name="T21" fmla="*/ 0 h 9"/>
                      <a:gd name="T22" fmla="*/ 0 w 8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" h="9">
                        <a:moveTo>
                          <a:pt x="0" y="5"/>
                        </a:moveTo>
                        <a:lnTo>
                          <a:pt x="3" y="0"/>
                        </a:lnTo>
                        <a:lnTo>
                          <a:pt x="2" y="0"/>
                        </a:lnTo>
                        <a:lnTo>
                          <a:pt x="2" y="9"/>
                        </a:lnTo>
                        <a:lnTo>
                          <a:pt x="3" y="9"/>
                        </a:lnTo>
                        <a:lnTo>
                          <a:pt x="7" y="3"/>
                        </a:lnTo>
                        <a:lnTo>
                          <a:pt x="3" y="9"/>
                        </a:lnTo>
                        <a:lnTo>
                          <a:pt x="7" y="8"/>
                        </a:lnTo>
                        <a:lnTo>
                          <a:pt x="8" y="4"/>
                        </a:lnTo>
                        <a:lnTo>
                          <a:pt x="7" y="1"/>
                        </a:lnTo>
                        <a:lnTo>
                          <a:pt x="3" y="0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7" name="未知">
                    <a:extLst>
                      <a:ext uri="{FF2B5EF4-FFF2-40B4-BE49-F238E27FC236}">
                        <a16:creationId xmlns:a16="http://schemas.microsoft.com/office/drawing/2014/main" id="{7F7F6595-7F13-4CDA-8CFF-9DB3FDDA961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5" y="232"/>
                    <a:ext cx="33" cy="13"/>
                  </a:xfrm>
                  <a:custGeom>
                    <a:gdLst>
                      <a:gd name="T0" fmla="*/ 0 w 201"/>
                      <a:gd name="T1" fmla="*/ 2 h 62"/>
                      <a:gd name="T2" fmla="*/ 0 w 201"/>
                      <a:gd name="T3" fmla="*/ 2 h 62"/>
                      <a:gd name="T4" fmla="*/ 0 w 201"/>
                      <a:gd name="T5" fmla="*/ 1 h 62"/>
                      <a:gd name="T6" fmla="*/ 0 w 201"/>
                      <a:gd name="T7" fmla="*/ 1 h 62"/>
                      <a:gd name="T8" fmla="*/ 1 w 201"/>
                      <a:gd name="T9" fmla="*/ 1 h 62"/>
                      <a:gd name="T10" fmla="*/ 1 w 201"/>
                      <a:gd name="T11" fmla="*/ 1 h 62"/>
                      <a:gd name="T12" fmla="*/ 1 w 201"/>
                      <a:gd name="T13" fmla="*/ 1 h 62"/>
                      <a:gd name="T14" fmla="*/ 2 w 201"/>
                      <a:gd name="T15" fmla="*/ 0 h 62"/>
                      <a:gd name="T16" fmla="*/ 2 w 201"/>
                      <a:gd name="T17" fmla="*/ 0 h 62"/>
                      <a:gd name="T18" fmla="*/ 3 w 201"/>
                      <a:gd name="T19" fmla="*/ 0 h 62"/>
                      <a:gd name="T20" fmla="*/ 3 w 201"/>
                      <a:gd name="T21" fmla="*/ 0 h 62"/>
                      <a:gd name="T22" fmla="*/ 3 w 201"/>
                      <a:gd name="T23" fmla="*/ 0 h 62"/>
                      <a:gd name="T24" fmla="*/ 4 w 201"/>
                      <a:gd name="T25" fmla="*/ 1 h 62"/>
                      <a:gd name="T26" fmla="*/ 4 w 201"/>
                      <a:gd name="T27" fmla="*/ 1 h 62"/>
                      <a:gd name="T28" fmla="*/ 4 w 201"/>
                      <a:gd name="T29" fmla="*/ 1 h 62"/>
                      <a:gd name="T30" fmla="*/ 5 w 201"/>
                      <a:gd name="T31" fmla="*/ 2 h 62"/>
                      <a:gd name="T32" fmla="*/ 5 w 201"/>
                      <a:gd name="T33" fmla="*/ 2 h 62"/>
                      <a:gd name="T34" fmla="*/ 5 w 201"/>
                      <a:gd name="T35" fmla="*/ 3 h 62"/>
                      <a:gd name="T36" fmla="*/ 5 w 201"/>
                      <a:gd name="T37" fmla="*/ 3 h 62"/>
                      <a:gd name="T38" fmla="*/ 5 w 201"/>
                      <a:gd name="T39" fmla="*/ 2 h 62"/>
                      <a:gd name="T40" fmla="*/ 5 w 201"/>
                      <a:gd name="T41" fmla="*/ 1 h 62"/>
                      <a:gd name="T42" fmla="*/ 5 w 201"/>
                      <a:gd name="T43" fmla="*/ 1 h 62"/>
                      <a:gd name="T44" fmla="*/ 4 w 201"/>
                      <a:gd name="T45" fmla="*/ 1 h 62"/>
                      <a:gd name="T46" fmla="*/ 4 w 201"/>
                      <a:gd name="T47" fmla="*/ 0 h 62"/>
                      <a:gd name="T48" fmla="*/ 3 w 201"/>
                      <a:gd name="T49" fmla="*/ 0 h 62"/>
                      <a:gd name="T50" fmla="*/ 3 w 201"/>
                      <a:gd name="T51" fmla="*/ 0 h 62"/>
                      <a:gd name="T52" fmla="*/ 3 w 201"/>
                      <a:gd name="T53" fmla="*/ 0 h 62"/>
                      <a:gd name="T54" fmla="*/ 2 w 201"/>
                      <a:gd name="T55" fmla="*/ 0 h 62"/>
                      <a:gd name="T56" fmla="*/ 2 w 201"/>
                      <a:gd name="T57" fmla="*/ 0 h 62"/>
                      <a:gd name="T58" fmla="*/ 1 w 201"/>
                      <a:gd name="T59" fmla="*/ 0 h 62"/>
                      <a:gd name="T60" fmla="*/ 1 w 201"/>
                      <a:gd name="T61" fmla="*/ 0 h 62"/>
                      <a:gd name="T62" fmla="*/ 1 w 201"/>
                      <a:gd name="T63" fmla="*/ 1 h 62"/>
                      <a:gd name="T64" fmla="*/ 0 w 201"/>
                      <a:gd name="T65" fmla="*/ 1 h 62"/>
                      <a:gd name="T66" fmla="*/ 0 w 201"/>
                      <a:gd name="T67" fmla="*/ 1 h 62"/>
                      <a:gd name="T68" fmla="*/ 0 w 201"/>
                      <a:gd name="T69" fmla="*/ 2 h 62"/>
                      <a:gd name="T70" fmla="*/ 0 w 201"/>
                      <a:gd name="T71" fmla="*/ 2 h 62"/>
                      <a:gd name="T72" fmla="*/ 0 w 201"/>
                      <a:gd name="T73" fmla="*/ 2 h 62"/>
                      <a:gd name="T74" fmla="*/ 0 w 201"/>
                      <a:gd name="T75" fmla="*/ 2 h 62"/>
                      <a:gd name="T76" fmla="*/ 0 w 201"/>
                      <a:gd name="T77" fmla="*/ 2 h 62"/>
                      <a:gd name="T78" fmla="*/ 0 w 201"/>
                      <a:gd name="T79" fmla="*/ 2 h 62"/>
                      <a:gd name="T80" fmla="*/ 0 w 201"/>
                      <a:gd name="T81" fmla="*/ 2 h 62"/>
                      <a:gd name="T82" fmla="*/ 0 w 201"/>
                      <a:gd name="T83" fmla="*/ 2 h 62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01" h="62">
                        <a:moveTo>
                          <a:pt x="1" y="40"/>
                        </a:moveTo>
                        <a:lnTo>
                          <a:pt x="7" y="39"/>
                        </a:lnTo>
                        <a:lnTo>
                          <a:pt x="12" y="33"/>
                        </a:lnTo>
                        <a:lnTo>
                          <a:pt x="20" y="27"/>
                        </a:lnTo>
                        <a:lnTo>
                          <a:pt x="30" y="21"/>
                        </a:lnTo>
                        <a:lnTo>
                          <a:pt x="41" y="16"/>
                        </a:lnTo>
                        <a:lnTo>
                          <a:pt x="54" y="12"/>
                        </a:lnTo>
                        <a:lnTo>
                          <a:pt x="66" y="9"/>
                        </a:lnTo>
                        <a:lnTo>
                          <a:pt x="80" y="7"/>
                        </a:lnTo>
                        <a:lnTo>
                          <a:pt x="96" y="8"/>
                        </a:lnTo>
                        <a:lnTo>
                          <a:pt x="111" y="8"/>
                        </a:lnTo>
                        <a:lnTo>
                          <a:pt x="126" y="10"/>
                        </a:lnTo>
                        <a:lnTo>
                          <a:pt x="139" y="15"/>
                        </a:lnTo>
                        <a:lnTo>
                          <a:pt x="153" y="21"/>
                        </a:lnTo>
                        <a:lnTo>
                          <a:pt x="165" y="28"/>
                        </a:lnTo>
                        <a:lnTo>
                          <a:pt x="175" y="38"/>
                        </a:lnTo>
                        <a:lnTo>
                          <a:pt x="186" y="50"/>
                        </a:lnTo>
                        <a:lnTo>
                          <a:pt x="194" y="62"/>
                        </a:lnTo>
                        <a:lnTo>
                          <a:pt x="201" y="60"/>
                        </a:lnTo>
                        <a:lnTo>
                          <a:pt x="193" y="45"/>
                        </a:lnTo>
                        <a:lnTo>
                          <a:pt x="182" y="34"/>
                        </a:lnTo>
                        <a:lnTo>
                          <a:pt x="170" y="22"/>
                        </a:lnTo>
                        <a:lnTo>
                          <a:pt x="156" y="15"/>
                        </a:lnTo>
                        <a:lnTo>
                          <a:pt x="141" y="8"/>
                        </a:lnTo>
                        <a:lnTo>
                          <a:pt x="126" y="4"/>
                        </a:lnTo>
                        <a:lnTo>
                          <a:pt x="111" y="2"/>
                        </a:lnTo>
                        <a:lnTo>
                          <a:pt x="96" y="0"/>
                        </a:lnTo>
                        <a:lnTo>
                          <a:pt x="80" y="1"/>
                        </a:lnTo>
                        <a:lnTo>
                          <a:pt x="66" y="3"/>
                        </a:lnTo>
                        <a:lnTo>
                          <a:pt x="52" y="6"/>
                        </a:lnTo>
                        <a:lnTo>
                          <a:pt x="38" y="9"/>
                        </a:lnTo>
                        <a:lnTo>
                          <a:pt x="25" y="15"/>
                        </a:lnTo>
                        <a:lnTo>
                          <a:pt x="16" y="21"/>
                        </a:lnTo>
                        <a:lnTo>
                          <a:pt x="7" y="28"/>
                        </a:lnTo>
                        <a:lnTo>
                          <a:pt x="0" y="37"/>
                        </a:lnTo>
                        <a:lnTo>
                          <a:pt x="6" y="36"/>
                        </a:lnTo>
                        <a:lnTo>
                          <a:pt x="0" y="37"/>
                        </a:lnTo>
                        <a:lnTo>
                          <a:pt x="0" y="40"/>
                        </a:lnTo>
                        <a:lnTo>
                          <a:pt x="2" y="41"/>
                        </a:lnTo>
                        <a:lnTo>
                          <a:pt x="6" y="41"/>
                        </a:lnTo>
                        <a:lnTo>
                          <a:pt x="7" y="39"/>
                        </a:lnTo>
                        <a:lnTo>
                          <a:pt x="1" y="4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8" name="未知">
                    <a:extLst>
                      <a:ext uri="{FF2B5EF4-FFF2-40B4-BE49-F238E27FC236}">
                        <a16:creationId xmlns:a16="http://schemas.microsoft.com/office/drawing/2014/main" id="{66503066-9943-486F-A2A5-8D1E9107B77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9" y="236"/>
                    <a:ext cx="7" cy="4"/>
                  </a:xfrm>
                  <a:custGeom>
                    <a:gdLst>
                      <a:gd name="T0" fmla="*/ 0 w 42"/>
                      <a:gd name="T1" fmla="*/ 0 h 23"/>
                      <a:gd name="T2" fmla="*/ 0 w 42"/>
                      <a:gd name="T3" fmla="*/ 0 h 23"/>
                      <a:gd name="T4" fmla="*/ 0 w 42"/>
                      <a:gd name="T5" fmla="*/ 0 h 23"/>
                      <a:gd name="T6" fmla="*/ 0 w 42"/>
                      <a:gd name="T7" fmla="*/ 0 h 23"/>
                      <a:gd name="T8" fmla="*/ 1 w 42"/>
                      <a:gd name="T9" fmla="*/ 0 h 23"/>
                      <a:gd name="T10" fmla="*/ 1 w 42"/>
                      <a:gd name="T11" fmla="*/ 0 h 23"/>
                      <a:gd name="T12" fmla="*/ 1 w 42"/>
                      <a:gd name="T13" fmla="*/ 0 h 23"/>
                      <a:gd name="T14" fmla="*/ 1 w 42"/>
                      <a:gd name="T15" fmla="*/ 1 h 23"/>
                      <a:gd name="T16" fmla="*/ 1 w 42"/>
                      <a:gd name="T17" fmla="*/ 1 h 23"/>
                      <a:gd name="T18" fmla="*/ 1 w 42"/>
                      <a:gd name="T19" fmla="*/ 1 h 23"/>
                      <a:gd name="T20" fmla="*/ 1 w 42"/>
                      <a:gd name="T21" fmla="*/ 1 h 23"/>
                      <a:gd name="T22" fmla="*/ 1 w 42"/>
                      <a:gd name="T23" fmla="*/ 1 h 23"/>
                      <a:gd name="T24" fmla="*/ 1 w 42"/>
                      <a:gd name="T25" fmla="*/ 0 h 23"/>
                      <a:gd name="T26" fmla="*/ 1 w 42"/>
                      <a:gd name="T27" fmla="*/ 0 h 23"/>
                      <a:gd name="T28" fmla="*/ 1 w 42"/>
                      <a:gd name="T29" fmla="*/ 0 h 23"/>
                      <a:gd name="T30" fmla="*/ 1 w 42"/>
                      <a:gd name="T31" fmla="*/ 0 h 23"/>
                      <a:gd name="T32" fmla="*/ 0 w 42"/>
                      <a:gd name="T33" fmla="*/ 0 h 23"/>
                      <a:gd name="T34" fmla="*/ 0 w 42"/>
                      <a:gd name="T35" fmla="*/ 0 h 23"/>
                      <a:gd name="T36" fmla="*/ 0 w 42"/>
                      <a:gd name="T37" fmla="*/ 0 h 23"/>
                      <a:gd name="T38" fmla="*/ 0 w 42"/>
                      <a:gd name="T39" fmla="*/ 0 h 23"/>
                      <a:gd name="T40" fmla="*/ 0 w 42"/>
                      <a:gd name="T41" fmla="*/ 0 h 23"/>
                      <a:gd name="T42" fmla="*/ 0 w 42"/>
                      <a:gd name="T43" fmla="*/ 0 h 23"/>
                      <a:gd name="T44" fmla="*/ 0 w 42"/>
                      <a:gd name="T45" fmla="*/ 0 h 23"/>
                      <a:gd name="T46" fmla="*/ 0 w 42"/>
                      <a:gd name="T47" fmla="*/ 0 h 23"/>
                      <a:gd name="T48" fmla="*/ 0 w 42"/>
                      <a:gd name="T49" fmla="*/ 0 h 23"/>
                      <a:gd name="T50" fmla="*/ 0 w 42"/>
                      <a:gd name="T51" fmla="*/ 0 h 23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42" h="23">
                        <a:moveTo>
                          <a:pt x="0" y="4"/>
                        </a:moveTo>
                        <a:lnTo>
                          <a:pt x="4" y="6"/>
                        </a:lnTo>
                        <a:lnTo>
                          <a:pt x="9" y="7"/>
                        </a:lnTo>
                        <a:lnTo>
                          <a:pt x="13" y="8"/>
                        </a:lnTo>
                        <a:lnTo>
                          <a:pt x="17" y="9"/>
                        </a:lnTo>
                        <a:lnTo>
                          <a:pt x="22" y="11"/>
                        </a:lnTo>
                        <a:lnTo>
                          <a:pt x="24" y="14"/>
                        </a:lnTo>
                        <a:lnTo>
                          <a:pt x="29" y="17"/>
                        </a:lnTo>
                        <a:lnTo>
                          <a:pt x="34" y="19"/>
                        </a:lnTo>
                        <a:lnTo>
                          <a:pt x="37" y="23"/>
                        </a:lnTo>
                        <a:lnTo>
                          <a:pt x="42" y="19"/>
                        </a:lnTo>
                        <a:lnTo>
                          <a:pt x="38" y="15"/>
                        </a:lnTo>
                        <a:lnTo>
                          <a:pt x="34" y="10"/>
                        </a:lnTo>
                        <a:lnTo>
                          <a:pt x="29" y="7"/>
                        </a:lnTo>
                        <a:lnTo>
                          <a:pt x="24" y="5"/>
                        </a:lnTo>
                        <a:lnTo>
                          <a:pt x="19" y="3"/>
                        </a:lnTo>
                        <a:lnTo>
                          <a:pt x="13" y="2"/>
                        </a:lnTo>
                        <a:lnTo>
                          <a:pt x="9" y="1"/>
                        </a:lnTo>
                        <a:lnTo>
                          <a:pt x="4" y="0"/>
                        </a:lnTo>
                        <a:lnTo>
                          <a:pt x="7" y="2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5"/>
                        </a:lnTo>
                        <a:lnTo>
                          <a:pt x="4" y="6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89" name="未知">
                    <a:extLst>
                      <a:ext uri="{FF2B5EF4-FFF2-40B4-BE49-F238E27FC236}">
                        <a16:creationId xmlns:a16="http://schemas.microsoft.com/office/drawing/2014/main" id="{69B8D6E6-D85E-4C5A-80AC-8BF9B7ECF50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" y="207"/>
                    <a:ext cx="24" cy="29"/>
                  </a:xfrm>
                  <a:custGeom>
                    <a:gdLst>
                      <a:gd name="T0" fmla="*/ 4 w 146"/>
                      <a:gd name="T1" fmla="*/ 0 h 147"/>
                      <a:gd name="T2" fmla="*/ 4 w 146"/>
                      <a:gd name="T3" fmla="*/ 0 h 147"/>
                      <a:gd name="T4" fmla="*/ 3 w 146"/>
                      <a:gd name="T5" fmla="*/ 0 h 147"/>
                      <a:gd name="T6" fmla="*/ 2 w 146"/>
                      <a:gd name="T7" fmla="*/ 1 h 147"/>
                      <a:gd name="T8" fmla="*/ 1 w 146"/>
                      <a:gd name="T9" fmla="*/ 1 h 147"/>
                      <a:gd name="T10" fmla="*/ 1 w 146"/>
                      <a:gd name="T11" fmla="*/ 2 h 147"/>
                      <a:gd name="T12" fmla="*/ 0 w 146"/>
                      <a:gd name="T13" fmla="*/ 3 h 147"/>
                      <a:gd name="T14" fmla="*/ 0 w 146"/>
                      <a:gd name="T15" fmla="*/ 4 h 147"/>
                      <a:gd name="T16" fmla="*/ 0 w 146"/>
                      <a:gd name="T17" fmla="*/ 5 h 147"/>
                      <a:gd name="T18" fmla="*/ 0 w 146"/>
                      <a:gd name="T19" fmla="*/ 6 h 147"/>
                      <a:gd name="T20" fmla="*/ 0 w 146"/>
                      <a:gd name="T21" fmla="*/ 6 h 147"/>
                      <a:gd name="T22" fmla="*/ 0 w 146"/>
                      <a:gd name="T23" fmla="*/ 5 h 147"/>
                      <a:gd name="T24" fmla="*/ 0 w 146"/>
                      <a:gd name="T25" fmla="*/ 4 h 147"/>
                      <a:gd name="T26" fmla="*/ 0 w 146"/>
                      <a:gd name="T27" fmla="*/ 3 h 147"/>
                      <a:gd name="T28" fmla="*/ 1 w 146"/>
                      <a:gd name="T29" fmla="*/ 2 h 147"/>
                      <a:gd name="T30" fmla="*/ 1 w 146"/>
                      <a:gd name="T31" fmla="*/ 1 h 147"/>
                      <a:gd name="T32" fmla="*/ 2 w 146"/>
                      <a:gd name="T33" fmla="*/ 1 h 147"/>
                      <a:gd name="T34" fmla="*/ 3 w 146"/>
                      <a:gd name="T35" fmla="*/ 0 h 147"/>
                      <a:gd name="T36" fmla="*/ 4 w 146"/>
                      <a:gd name="T37" fmla="*/ 0 h 147"/>
                      <a:gd name="T38" fmla="*/ 4 w 146"/>
                      <a:gd name="T39" fmla="*/ 0 h 147"/>
                      <a:gd name="T40" fmla="*/ 4 w 146"/>
                      <a:gd name="T41" fmla="*/ 0 h 147"/>
                      <a:gd name="T42" fmla="*/ 4 w 146"/>
                      <a:gd name="T43" fmla="*/ 0 h 147"/>
                      <a:gd name="T44" fmla="*/ 4 w 146"/>
                      <a:gd name="T45" fmla="*/ 0 h 147"/>
                      <a:gd name="T46" fmla="*/ 4 w 146"/>
                      <a:gd name="T47" fmla="*/ 0 h 147"/>
                      <a:gd name="T48" fmla="*/ 4 w 146"/>
                      <a:gd name="T49" fmla="*/ 0 h 147"/>
                      <a:gd name="T50" fmla="*/ 4 w 146"/>
                      <a:gd name="T51" fmla="*/ 0 h 147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46" h="147">
                        <a:moveTo>
                          <a:pt x="138" y="4"/>
                        </a:moveTo>
                        <a:lnTo>
                          <a:pt x="142" y="1"/>
                        </a:lnTo>
                        <a:lnTo>
                          <a:pt x="107" y="5"/>
                        </a:lnTo>
                        <a:lnTo>
                          <a:pt x="77" y="16"/>
                        </a:lnTo>
                        <a:lnTo>
                          <a:pt x="51" y="33"/>
                        </a:lnTo>
                        <a:lnTo>
                          <a:pt x="29" y="53"/>
                        </a:lnTo>
                        <a:lnTo>
                          <a:pt x="14" y="78"/>
                        </a:lnTo>
                        <a:lnTo>
                          <a:pt x="5" y="102"/>
                        </a:lnTo>
                        <a:lnTo>
                          <a:pt x="0" y="126"/>
                        </a:lnTo>
                        <a:lnTo>
                          <a:pt x="5" y="147"/>
                        </a:lnTo>
                        <a:lnTo>
                          <a:pt x="12" y="145"/>
                        </a:lnTo>
                        <a:lnTo>
                          <a:pt x="10" y="126"/>
                        </a:lnTo>
                        <a:lnTo>
                          <a:pt x="12" y="102"/>
                        </a:lnTo>
                        <a:lnTo>
                          <a:pt x="21" y="80"/>
                        </a:lnTo>
                        <a:lnTo>
                          <a:pt x="36" y="58"/>
                        </a:lnTo>
                        <a:lnTo>
                          <a:pt x="55" y="38"/>
                        </a:lnTo>
                        <a:lnTo>
                          <a:pt x="79" y="23"/>
                        </a:lnTo>
                        <a:lnTo>
                          <a:pt x="109" y="11"/>
                        </a:lnTo>
                        <a:lnTo>
                          <a:pt x="142" y="8"/>
                        </a:lnTo>
                        <a:lnTo>
                          <a:pt x="145" y="6"/>
                        </a:lnTo>
                        <a:lnTo>
                          <a:pt x="142" y="9"/>
                        </a:lnTo>
                        <a:lnTo>
                          <a:pt x="145" y="8"/>
                        </a:lnTo>
                        <a:lnTo>
                          <a:pt x="146" y="5"/>
                        </a:lnTo>
                        <a:lnTo>
                          <a:pt x="145" y="1"/>
                        </a:lnTo>
                        <a:lnTo>
                          <a:pt x="142" y="0"/>
                        </a:lnTo>
                        <a:lnTo>
                          <a:pt x="138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0" name="未知">
                    <a:extLst>
                      <a:ext uri="{FF2B5EF4-FFF2-40B4-BE49-F238E27FC236}">
                        <a16:creationId xmlns:a16="http://schemas.microsoft.com/office/drawing/2014/main" id="{E539AB91-234F-42F0-B6F2-172AD978EDC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1" y="191"/>
                    <a:ext cx="45" cy="17"/>
                  </a:xfrm>
                  <a:custGeom>
                    <a:gdLst>
                      <a:gd name="T0" fmla="*/ 7 w 269"/>
                      <a:gd name="T1" fmla="*/ 2 h 85"/>
                      <a:gd name="T2" fmla="*/ 8 w 269"/>
                      <a:gd name="T3" fmla="*/ 3 h 85"/>
                      <a:gd name="T4" fmla="*/ 7 w 269"/>
                      <a:gd name="T5" fmla="*/ 2 h 85"/>
                      <a:gd name="T6" fmla="*/ 7 w 269"/>
                      <a:gd name="T7" fmla="*/ 1 h 85"/>
                      <a:gd name="T8" fmla="*/ 7 w 269"/>
                      <a:gd name="T9" fmla="*/ 1 h 85"/>
                      <a:gd name="T10" fmla="*/ 6 w 269"/>
                      <a:gd name="T11" fmla="*/ 0 h 85"/>
                      <a:gd name="T12" fmla="*/ 6 w 269"/>
                      <a:gd name="T13" fmla="*/ 0 h 85"/>
                      <a:gd name="T14" fmla="*/ 5 w 269"/>
                      <a:gd name="T15" fmla="*/ 0 h 85"/>
                      <a:gd name="T16" fmla="*/ 5 w 269"/>
                      <a:gd name="T17" fmla="*/ 0 h 85"/>
                      <a:gd name="T18" fmla="*/ 4 w 269"/>
                      <a:gd name="T19" fmla="*/ 0 h 85"/>
                      <a:gd name="T20" fmla="*/ 4 w 269"/>
                      <a:gd name="T21" fmla="*/ 0 h 85"/>
                      <a:gd name="T22" fmla="*/ 3 w 269"/>
                      <a:gd name="T23" fmla="*/ 0 h 85"/>
                      <a:gd name="T24" fmla="*/ 2 w 269"/>
                      <a:gd name="T25" fmla="*/ 1 h 85"/>
                      <a:gd name="T26" fmla="*/ 2 w 269"/>
                      <a:gd name="T27" fmla="*/ 1 h 85"/>
                      <a:gd name="T28" fmla="*/ 1 w 269"/>
                      <a:gd name="T29" fmla="*/ 1 h 85"/>
                      <a:gd name="T30" fmla="*/ 1 w 269"/>
                      <a:gd name="T31" fmla="*/ 2 h 85"/>
                      <a:gd name="T32" fmla="*/ 0 w 269"/>
                      <a:gd name="T33" fmla="*/ 3 h 85"/>
                      <a:gd name="T34" fmla="*/ 0 w 269"/>
                      <a:gd name="T35" fmla="*/ 3 h 85"/>
                      <a:gd name="T36" fmla="*/ 0 w 269"/>
                      <a:gd name="T37" fmla="*/ 3 h 85"/>
                      <a:gd name="T38" fmla="*/ 1 w 269"/>
                      <a:gd name="T39" fmla="*/ 3 h 85"/>
                      <a:gd name="T40" fmla="*/ 1 w 269"/>
                      <a:gd name="T41" fmla="*/ 2 h 85"/>
                      <a:gd name="T42" fmla="*/ 1 w 269"/>
                      <a:gd name="T43" fmla="*/ 2 h 85"/>
                      <a:gd name="T44" fmla="*/ 2 w 269"/>
                      <a:gd name="T45" fmla="*/ 1 h 85"/>
                      <a:gd name="T46" fmla="*/ 2 w 269"/>
                      <a:gd name="T47" fmla="*/ 1 h 85"/>
                      <a:gd name="T48" fmla="*/ 3 w 269"/>
                      <a:gd name="T49" fmla="*/ 1 h 85"/>
                      <a:gd name="T50" fmla="*/ 4 w 269"/>
                      <a:gd name="T51" fmla="*/ 0 h 85"/>
                      <a:gd name="T52" fmla="*/ 4 w 269"/>
                      <a:gd name="T53" fmla="*/ 0 h 85"/>
                      <a:gd name="T54" fmla="*/ 5 w 269"/>
                      <a:gd name="T55" fmla="*/ 0 h 85"/>
                      <a:gd name="T56" fmla="*/ 5 w 269"/>
                      <a:gd name="T57" fmla="*/ 0 h 85"/>
                      <a:gd name="T58" fmla="*/ 6 w 269"/>
                      <a:gd name="T59" fmla="*/ 0 h 85"/>
                      <a:gd name="T60" fmla="*/ 6 w 269"/>
                      <a:gd name="T61" fmla="*/ 1 h 85"/>
                      <a:gd name="T62" fmla="*/ 7 w 269"/>
                      <a:gd name="T63" fmla="*/ 1 h 85"/>
                      <a:gd name="T64" fmla="*/ 7 w 269"/>
                      <a:gd name="T65" fmla="*/ 1 h 85"/>
                      <a:gd name="T66" fmla="*/ 7 w 269"/>
                      <a:gd name="T67" fmla="*/ 2 h 85"/>
                      <a:gd name="T68" fmla="*/ 7 w 269"/>
                      <a:gd name="T69" fmla="*/ 3 h 85"/>
                      <a:gd name="T70" fmla="*/ 7 w 269"/>
                      <a:gd name="T71" fmla="*/ 3 h 85"/>
                      <a:gd name="T72" fmla="*/ 7 w 269"/>
                      <a:gd name="T73" fmla="*/ 3 h 85"/>
                      <a:gd name="T74" fmla="*/ 7 w 269"/>
                      <a:gd name="T75" fmla="*/ 3 h 85"/>
                      <a:gd name="T76" fmla="*/ 7 w 269"/>
                      <a:gd name="T77" fmla="*/ 3 h 85"/>
                      <a:gd name="T78" fmla="*/ 8 w 269"/>
                      <a:gd name="T79" fmla="*/ 3 h 85"/>
                      <a:gd name="T80" fmla="*/ 8 w 269"/>
                      <a:gd name="T81" fmla="*/ 3 h 85"/>
                      <a:gd name="T82" fmla="*/ 7 w 269"/>
                      <a:gd name="T83" fmla="*/ 2 h 85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269" h="85">
                        <a:moveTo>
                          <a:pt x="263" y="62"/>
                        </a:moveTo>
                        <a:lnTo>
                          <a:pt x="269" y="66"/>
                        </a:lnTo>
                        <a:lnTo>
                          <a:pt x="266" y="48"/>
                        </a:lnTo>
                        <a:lnTo>
                          <a:pt x="258" y="33"/>
                        </a:lnTo>
                        <a:lnTo>
                          <a:pt x="245" y="21"/>
                        </a:lnTo>
                        <a:lnTo>
                          <a:pt x="230" y="11"/>
                        </a:lnTo>
                        <a:lnTo>
                          <a:pt x="212" y="6"/>
                        </a:lnTo>
                        <a:lnTo>
                          <a:pt x="191" y="2"/>
                        </a:lnTo>
                        <a:lnTo>
                          <a:pt x="170" y="0"/>
                        </a:lnTo>
                        <a:lnTo>
                          <a:pt x="147" y="2"/>
                        </a:lnTo>
                        <a:lnTo>
                          <a:pt x="124" y="5"/>
                        </a:lnTo>
                        <a:lnTo>
                          <a:pt x="100" y="10"/>
                        </a:lnTo>
                        <a:lnTo>
                          <a:pt x="78" y="18"/>
                        </a:lnTo>
                        <a:lnTo>
                          <a:pt x="57" y="26"/>
                        </a:lnTo>
                        <a:lnTo>
                          <a:pt x="38" y="37"/>
                        </a:lnTo>
                        <a:lnTo>
                          <a:pt x="23" y="51"/>
                        </a:lnTo>
                        <a:lnTo>
                          <a:pt x="8" y="66"/>
                        </a:lnTo>
                        <a:lnTo>
                          <a:pt x="0" y="83"/>
                        </a:lnTo>
                        <a:lnTo>
                          <a:pt x="7" y="85"/>
                        </a:lnTo>
                        <a:lnTo>
                          <a:pt x="16" y="70"/>
                        </a:lnTo>
                        <a:lnTo>
                          <a:pt x="27" y="55"/>
                        </a:lnTo>
                        <a:lnTo>
                          <a:pt x="43" y="43"/>
                        </a:lnTo>
                        <a:lnTo>
                          <a:pt x="60" y="33"/>
                        </a:lnTo>
                        <a:lnTo>
                          <a:pt x="80" y="24"/>
                        </a:lnTo>
                        <a:lnTo>
                          <a:pt x="103" y="17"/>
                        </a:lnTo>
                        <a:lnTo>
                          <a:pt x="124" y="11"/>
                        </a:lnTo>
                        <a:lnTo>
                          <a:pt x="147" y="8"/>
                        </a:lnTo>
                        <a:lnTo>
                          <a:pt x="170" y="8"/>
                        </a:lnTo>
                        <a:lnTo>
                          <a:pt x="191" y="8"/>
                        </a:lnTo>
                        <a:lnTo>
                          <a:pt x="209" y="12"/>
                        </a:lnTo>
                        <a:lnTo>
                          <a:pt x="227" y="18"/>
                        </a:lnTo>
                        <a:lnTo>
                          <a:pt x="240" y="27"/>
                        </a:lnTo>
                        <a:lnTo>
                          <a:pt x="251" y="37"/>
                        </a:lnTo>
                        <a:lnTo>
                          <a:pt x="258" y="50"/>
                        </a:lnTo>
                        <a:lnTo>
                          <a:pt x="260" y="66"/>
                        </a:lnTo>
                        <a:lnTo>
                          <a:pt x="266" y="69"/>
                        </a:lnTo>
                        <a:lnTo>
                          <a:pt x="260" y="66"/>
                        </a:lnTo>
                        <a:lnTo>
                          <a:pt x="261" y="69"/>
                        </a:lnTo>
                        <a:lnTo>
                          <a:pt x="264" y="70"/>
                        </a:lnTo>
                        <a:lnTo>
                          <a:pt x="268" y="69"/>
                        </a:lnTo>
                        <a:lnTo>
                          <a:pt x="269" y="66"/>
                        </a:lnTo>
                        <a:lnTo>
                          <a:pt x="263" y="6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1" name="未知">
                    <a:extLst>
                      <a:ext uri="{FF2B5EF4-FFF2-40B4-BE49-F238E27FC236}">
                        <a16:creationId xmlns:a16="http://schemas.microsoft.com/office/drawing/2014/main" id="{43C9400F-E3AB-4EFC-8837-4F8B5DC5EA6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5" y="203"/>
                    <a:ext cx="24" cy="17"/>
                  </a:xfrm>
                  <a:custGeom>
                    <a:gdLst>
                      <a:gd name="T0" fmla="*/ 4 w 147"/>
                      <a:gd name="T1" fmla="*/ 3 h 83"/>
                      <a:gd name="T2" fmla="*/ 4 w 147"/>
                      <a:gd name="T3" fmla="*/ 3 h 83"/>
                      <a:gd name="T4" fmla="*/ 4 w 147"/>
                      <a:gd name="T5" fmla="*/ 2 h 83"/>
                      <a:gd name="T6" fmla="*/ 4 w 147"/>
                      <a:gd name="T7" fmla="*/ 2 h 83"/>
                      <a:gd name="T8" fmla="*/ 3 w 147"/>
                      <a:gd name="T9" fmla="*/ 1 h 83"/>
                      <a:gd name="T10" fmla="*/ 2 w 147"/>
                      <a:gd name="T11" fmla="*/ 1 h 83"/>
                      <a:gd name="T12" fmla="*/ 2 w 147"/>
                      <a:gd name="T13" fmla="*/ 0 h 83"/>
                      <a:gd name="T14" fmla="*/ 1 w 147"/>
                      <a:gd name="T15" fmla="*/ 0 h 83"/>
                      <a:gd name="T16" fmla="*/ 1 w 147"/>
                      <a:gd name="T17" fmla="*/ 0 h 83"/>
                      <a:gd name="T18" fmla="*/ 0 w 147"/>
                      <a:gd name="T19" fmla="*/ 0 h 83"/>
                      <a:gd name="T20" fmla="*/ 0 w 147"/>
                      <a:gd name="T21" fmla="*/ 0 h 83"/>
                      <a:gd name="T22" fmla="*/ 1 w 147"/>
                      <a:gd name="T23" fmla="*/ 0 h 83"/>
                      <a:gd name="T24" fmla="*/ 1 w 147"/>
                      <a:gd name="T25" fmla="*/ 0 h 83"/>
                      <a:gd name="T26" fmla="*/ 2 w 147"/>
                      <a:gd name="T27" fmla="*/ 1 h 83"/>
                      <a:gd name="T28" fmla="*/ 2 w 147"/>
                      <a:gd name="T29" fmla="*/ 1 h 83"/>
                      <a:gd name="T30" fmla="*/ 3 w 147"/>
                      <a:gd name="T31" fmla="*/ 1 h 83"/>
                      <a:gd name="T32" fmla="*/ 3 w 147"/>
                      <a:gd name="T33" fmla="*/ 2 h 83"/>
                      <a:gd name="T34" fmla="*/ 4 w 147"/>
                      <a:gd name="T35" fmla="*/ 3 h 83"/>
                      <a:gd name="T36" fmla="*/ 4 w 147"/>
                      <a:gd name="T37" fmla="*/ 3 h 83"/>
                      <a:gd name="T38" fmla="*/ 4 w 147"/>
                      <a:gd name="T39" fmla="*/ 3 h 83"/>
                      <a:gd name="T40" fmla="*/ 4 w 147"/>
                      <a:gd name="T41" fmla="*/ 3 h 83"/>
                      <a:gd name="T42" fmla="*/ 4 w 147"/>
                      <a:gd name="T43" fmla="*/ 3 h 83"/>
                      <a:gd name="T44" fmla="*/ 4 w 147"/>
                      <a:gd name="T45" fmla="*/ 3 h 83"/>
                      <a:gd name="T46" fmla="*/ 4 w 147"/>
                      <a:gd name="T47" fmla="*/ 3 h 83"/>
                      <a:gd name="T48" fmla="*/ 4 w 147"/>
                      <a:gd name="T49" fmla="*/ 3 h 83"/>
                      <a:gd name="T50" fmla="*/ 4 w 147"/>
                      <a:gd name="T51" fmla="*/ 3 h 83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47" h="83">
                        <a:moveTo>
                          <a:pt x="144" y="77"/>
                        </a:moveTo>
                        <a:lnTo>
                          <a:pt x="147" y="80"/>
                        </a:lnTo>
                        <a:lnTo>
                          <a:pt x="143" y="61"/>
                        </a:lnTo>
                        <a:lnTo>
                          <a:pt x="132" y="43"/>
                        </a:lnTo>
                        <a:lnTo>
                          <a:pt x="114" y="27"/>
                        </a:lnTo>
                        <a:lnTo>
                          <a:pt x="92" y="15"/>
                        </a:lnTo>
                        <a:lnTo>
                          <a:pt x="70" y="7"/>
                        </a:lnTo>
                        <a:lnTo>
                          <a:pt x="46" y="1"/>
                        </a:lnTo>
                        <a:lnTo>
                          <a:pt x="23" y="0"/>
                        </a:lnTo>
                        <a:lnTo>
                          <a:pt x="0" y="3"/>
                        </a:lnTo>
                        <a:lnTo>
                          <a:pt x="3" y="10"/>
                        </a:lnTo>
                        <a:lnTo>
                          <a:pt x="23" y="7"/>
                        </a:lnTo>
                        <a:lnTo>
                          <a:pt x="46" y="8"/>
                        </a:lnTo>
                        <a:lnTo>
                          <a:pt x="67" y="13"/>
                        </a:lnTo>
                        <a:lnTo>
                          <a:pt x="90" y="21"/>
                        </a:lnTo>
                        <a:lnTo>
                          <a:pt x="109" y="33"/>
                        </a:lnTo>
                        <a:lnTo>
                          <a:pt x="125" y="47"/>
                        </a:lnTo>
                        <a:lnTo>
                          <a:pt x="135" y="63"/>
                        </a:lnTo>
                        <a:lnTo>
                          <a:pt x="140" y="80"/>
                        </a:lnTo>
                        <a:lnTo>
                          <a:pt x="144" y="83"/>
                        </a:lnTo>
                        <a:lnTo>
                          <a:pt x="140" y="80"/>
                        </a:lnTo>
                        <a:lnTo>
                          <a:pt x="141" y="82"/>
                        </a:lnTo>
                        <a:lnTo>
                          <a:pt x="144" y="83"/>
                        </a:lnTo>
                        <a:lnTo>
                          <a:pt x="146" y="82"/>
                        </a:lnTo>
                        <a:lnTo>
                          <a:pt x="147" y="80"/>
                        </a:lnTo>
                        <a:lnTo>
                          <a:pt x="144" y="7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2" name="未知">
                    <a:extLst>
                      <a:ext uri="{FF2B5EF4-FFF2-40B4-BE49-F238E27FC236}">
                        <a16:creationId xmlns:a16="http://schemas.microsoft.com/office/drawing/2014/main" id="{F31CF2D5-54A4-4137-AC93-913FE715810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9" y="218"/>
                    <a:ext cx="32" cy="24"/>
                  </a:xfrm>
                  <a:custGeom>
                    <a:gdLst>
                      <a:gd name="T0" fmla="*/ 5 w 193"/>
                      <a:gd name="T1" fmla="*/ 5 h 120"/>
                      <a:gd name="T2" fmla="*/ 5 w 193"/>
                      <a:gd name="T3" fmla="*/ 5 h 120"/>
                      <a:gd name="T4" fmla="*/ 5 w 193"/>
                      <a:gd name="T5" fmla="*/ 3 h 120"/>
                      <a:gd name="T6" fmla="*/ 5 w 193"/>
                      <a:gd name="T7" fmla="*/ 2 h 120"/>
                      <a:gd name="T8" fmla="*/ 4 w 193"/>
                      <a:gd name="T9" fmla="*/ 2 h 120"/>
                      <a:gd name="T10" fmla="*/ 3 w 193"/>
                      <a:gd name="T11" fmla="*/ 1 h 120"/>
                      <a:gd name="T12" fmla="*/ 3 w 193"/>
                      <a:gd name="T13" fmla="*/ 0 h 120"/>
                      <a:gd name="T14" fmla="*/ 2 w 193"/>
                      <a:gd name="T15" fmla="*/ 0 h 120"/>
                      <a:gd name="T16" fmla="*/ 1 w 193"/>
                      <a:gd name="T17" fmla="*/ 0 h 120"/>
                      <a:gd name="T18" fmla="*/ 0 w 193"/>
                      <a:gd name="T19" fmla="*/ 0 h 120"/>
                      <a:gd name="T20" fmla="*/ 0 w 193"/>
                      <a:gd name="T21" fmla="*/ 0 h 120"/>
                      <a:gd name="T22" fmla="*/ 1 w 193"/>
                      <a:gd name="T23" fmla="*/ 0 h 120"/>
                      <a:gd name="T24" fmla="*/ 2 w 193"/>
                      <a:gd name="T25" fmla="*/ 0 h 120"/>
                      <a:gd name="T26" fmla="*/ 2 w 193"/>
                      <a:gd name="T27" fmla="*/ 1 h 120"/>
                      <a:gd name="T28" fmla="*/ 3 w 193"/>
                      <a:gd name="T29" fmla="*/ 1 h 120"/>
                      <a:gd name="T30" fmla="*/ 4 w 193"/>
                      <a:gd name="T31" fmla="*/ 2 h 120"/>
                      <a:gd name="T32" fmla="*/ 4 w 193"/>
                      <a:gd name="T33" fmla="*/ 3 h 120"/>
                      <a:gd name="T34" fmla="*/ 5 w 193"/>
                      <a:gd name="T35" fmla="*/ 4 h 120"/>
                      <a:gd name="T36" fmla="*/ 5 w 193"/>
                      <a:gd name="T37" fmla="*/ 5 h 120"/>
                      <a:gd name="T38" fmla="*/ 5 w 193"/>
                      <a:gd name="T39" fmla="*/ 5 h 120"/>
                      <a:gd name="T40" fmla="*/ 5 w 193"/>
                      <a:gd name="T41" fmla="*/ 5 h 120"/>
                      <a:gd name="T42" fmla="*/ 5 w 193"/>
                      <a:gd name="T43" fmla="*/ 5 h 120"/>
                      <a:gd name="T44" fmla="*/ 5 w 193"/>
                      <a:gd name="T45" fmla="*/ 5 h 120"/>
                      <a:gd name="T46" fmla="*/ 5 w 193"/>
                      <a:gd name="T47" fmla="*/ 5 h 120"/>
                      <a:gd name="T48" fmla="*/ 5 w 193"/>
                      <a:gd name="T49" fmla="*/ 5 h 120"/>
                      <a:gd name="T50" fmla="*/ 5 w 193"/>
                      <a:gd name="T51" fmla="*/ 5 h 120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93" h="120">
                        <a:moveTo>
                          <a:pt x="190" y="113"/>
                        </a:moveTo>
                        <a:lnTo>
                          <a:pt x="193" y="116"/>
                        </a:lnTo>
                        <a:lnTo>
                          <a:pt x="186" y="86"/>
                        </a:lnTo>
                        <a:lnTo>
                          <a:pt x="171" y="60"/>
                        </a:lnTo>
                        <a:lnTo>
                          <a:pt x="149" y="39"/>
                        </a:lnTo>
                        <a:lnTo>
                          <a:pt x="124" y="22"/>
                        </a:lnTo>
                        <a:lnTo>
                          <a:pt x="94" y="10"/>
                        </a:lnTo>
                        <a:lnTo>
                          <a:pt x="62" y="3"/>
                        </a:lnTo>
                        <a:lnTo>
                          <a:pt x="31" y="0"/>
                        </a:lnTo>
                        <a:lnTo>
                          <a:pt x="0" y="1"/>
                        </a:lnTo>
                        <a:lnTo>
                          <a:pt x="0" y="7"/>
                        </a:lnTo>
                        <a:lnTo>
                          <a:pt x="31" y="6"/>
                        </a:lnTo>
                        <a:lnTo>
                          <a:pt x="62" y="9"/>
                        </a:lnTo>
                        <a:lnTo>
                          <a:pt x="92" y="17"/>
                        </a:lnTo>
                        <a:lnTo>
                          <a:pt x="119" y="28"/>
                        </a:lnTo>
                        <a:lnTo>
                          <a:pt x="144" y="43"/>
                        </a:lnTo>
                        <a:lnTo>
                          <a:pt x="164" y="64"/>
                        </a:lnTo>
                        <a:lnTo>
                          <a:pt x="179" y="88"/>
                        </a:lnTo>
                        <a:lnTo>
                          <a:pt x="186" y="116"/>
                        </a:lnTo>
                        <a:lnTo>
                          <a:pt x="190" y="120"/>
                        </a:lnTo>
                        <a:lnTo>
                          <a:pt x="186" y="116"/>
                        </a:lnTo>
                        <a:lnTo>
                          <a:pt x="188" y="119"/>
                        </a:lnTo>
                        <a:lnTo>
                          <a:pt x="190" y="120"/>
                        </a:lnTo>
                        <a:lnTo>
                          <a:pt x="192" y="119"/>
                        </a:lnTo>
                        <a:lnTo>
                          <a:pt x="193" y="116"/>
                        </a:lnTo>
                        <a:lnTo>
                          <a:pt x="190" y="11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3" name="未知">
                    <a:extLst>
                      <a:ext uri="{FF2B5EF4-FFF2-40B4-BE49-F238E27FC236}">
                        <a16:creationId xmlns:a16="http://schemas.microsoft.com/office/drawing/2014/main" id="{6536B68D-017F-4A3F-933E-A9764C5FB79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0" y="241"/>
                    <a:ext cx="26" cy="34"/>
                  </a:xfrm>
                  <a:custGeom>
                    <a:gdLst>
                      <a:gd name="T0" fmla="*/ 4 w 154"/>
                      <a:gd name="T1" fmla="*/ 7 h 170"/>
                      <a:gd name="T2" fmla="*/ 4 w 154"/>
                      <a:gd name="T3" fmla="*/ 7 h 170"/>
                      <a:gd name="T4" fmla="*/ 4 w 154"/>
                      <a:gd name="T5" fmla="*/ 5 h 170"/>
                      <a:gd name="T6" fmla="*/ 4 w 154"/>
                      <a:gd name="T7" fmla="*/ 4 h 170"/>
                      <a:gd name="T8" fmla="*/ 4 w 154"/>
                      <a:gd name="T9" fmla="*/ 3 h 170"/>
                      <a:gd name="T10" fmla="*/ 3 w 154"/>
                      <a:gd name="T11" fmla="*/ 2 h 170"/>
                      <a:gd name="T12" fmla="*/ 3 w 154"/>
                      <a:gd name="T13" fmla="*/ 1 h 170"/>
                      <a:gd name="T14" fmla="*/ 2 w 154"/>
                      <a:gd name="T15" fmla="*/ 1 h 170"/>
                      <a:gd name="T16" fmla="*/ 1 w 154"/>
                      <a:gd name="T17" fmla="*/ 0 h 170"/>
                      <a:gd name="T18" fmla="*/ 0 w 154"/>
                      <a:gd name="T19" fmla="*/ 0 h 170"/>
                      <a:gd name="T20" fmla="*/ 0 w 154"/>
                      <a:gd name="T21" fmla="*/ 0 h 170"/>
                      <a:gd name="T22" fmla="*/ 1 w 154"/>
                      <a:gd name="T23" fmla="*/ 1 h 170"/>
                      <a:gd name="T24" fmla="*/ 2 w 154"/>
                      <a:gd name="T25" fmla="*/ 1 h 170"/>
                      <a:gd name="T26" fmla="*/ 2 w 154"/>
                      <a:gd name="T27" fmla="*/ 2 h 170"/>
                      <a:gd name="T28" fmla="*/ 3 w 154"/>
                      <a:gd name="T29" fmla="*/ 2 h 170"/>
                      <a:gd name="T30" fmla="*/ 4 w 154"/>
                      <a:gd name="T31" fmla="*/ 3 h 170"/>
                      <a:gd name="T32" fmla="*/ 4 w 154"/>
                      <a:gd name="T33" fmla="*/ 4 h 170"/>
                      <a:gd name="T34" fmla="*/ 4 w 154"/>
                      <a:gd name="T35" fmla="*/ 5 h 170"/>
                      <a:gd name="T36" fmla="*/ 4 w 154"/>
                      <a:gd name="T37" fmla="*/ 7 h 170"/>
                      <a:gd name="T38" fmla="*/ 4 w 154"/>
                      <a:gd name="T39" fmla="*/ 7 h 170"/>
                      <a:gd name="T40" fmla="*/ 4 w 154"/>
                      <a:gd name="T41" fmla="*/ 7 h 170"/>
                      <a:gd name="T42" fmla="*/ 4 w 154"/>
                      <a:gd name="T43" fmla="*/ 7 h 170"/>
                      <a:gd name="T44" fmla="*/ 4 w 154"/>
                      <a:gd name="T45" fmla="*/ 7 h 170"/>
                      <a:gd name="T46" fmla="*/ 4 w 154"/>
                      <a:gd name="T47" fmla="*/ 7 h 170"/>
                      <a:gd name="T48" fmla="*/ 4 w 154"/>
                      <a:gd name="T49" fmla="*/ 7 h 170"/>
                      <a:gd name="T50" fmla="*/ 4 w 154"/>
                      <a:gd name="T51" fmla="*/ 7 h 170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54" h="170">
                        <a:moveTo>
                          <a:pt x="151" y="164"/>
                        </a:moveTo>
                        <a:lnTo>
                          <a:pt x="154" y="167"/>
                        </a:lnTo>
                        <a:lnTo>
                          <a:pt x="153" y="134"/>
                        </a:lnTo>
                        <a:lnTo>
                          <a:pt x="145" y="102"/>
                        </a:lnTo>
                        <a:lnTo>
                          <a:pt x="130" y="76"/>
                        </a:lnTo>
                        <a:lnTo>
                          <a:pt x="110" y="52"/>
                        </a:lnTo>
                        <a:lnTo>
                          <a:pt x="86" y="32"/>
                        </a:lnTo>
                        <a:lnTo>
                          <a:pt x="59" y="17"/>
                        </a:lnTo>
                        <a:lnTo>
                          <a:pt x="31" y="7"/>
                        </a:lnTo>
                        <a:lnTo>
                          <a:pt x="0" y="0"/>
                        </a:lnTo>
                        <a:lnTo>
                          <a:pt x="0" y="7"/>
                        </a:lnTo>
                        <a:lnTo>
                          <a:pt x="29" y="13"/>
                        </a:lnTo>
                        <a:lnTo>
                          <a:pt x="56" y="24"/>
                        </a:lnTo>
                        <a:lnTo>
                          <a:pt x="81" y="39"/>
                        </a:lnTo>
                        <a:lnTo>
                          <a:pt x="105" y="57"/>
                        </a:lnTo>
                        <a:lnTo>
                          <a:pt x="123" y="80"/>
                        </a:lnTo>
                        <a:lnTo>
                          <a:pt x="137" y="104"/>
                        </a:lnTo>
                        <a:lnTo>
                          <a:pt x="146" y="134"/>
                        </a:lnTo>
                        <a:lnTo>
                          <a:pt x="147" y="167"/>
                        </a:lnTo>
                        <a:lnTo>
                          <a:pt x="151" y="170"/>
                        </a:lnTo>
                        <a:lnTo>
                          <a:pt x="147" y="167"/>
                        </a:lnTo>
                        <a:lnTo>
                          <a:pt x="148" y="169"/>
                        </a:lnTo>
                        <a:lnTo>
                          <a:pt x="151" y="170"/>
                        </a:lnTo>
                        <a:lnTo>
                          <a:pt x="153" y="169"/>
                        </a:lnTo>
                        <a:lnTo>
                          <a:pt x="154" y="167"/>
                        </a:lnTo>
                        <a:lnTo>
                          <a:pt x="151" y="16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4" name="未知">
                    <a:extLst>
                      <a:ext uri="{FF2B5EF4-FFF2-40B4-BE49-F238E27FC236}">
                        <a16:creationId xmlns:a16="http://schemas.microsoft.com/office/drawing/2014/main" id="{52620F43-9E80-48BE-9427-9910A31B790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6" y="274"/>
                    <a:ext cx="20" cy="30"/>
                  </a:xfrm>
                  <a:custGeom>
                    <a:gdLst>
                      <a:gd name="T0" fmla="*/ 3 w 122"/>
                      <a:gd name="T1" fmla="*/ 6 h 153"/>
                      <a:gd name="T2" fmla="*/ 3 w 122"/>
                      <a:gd name="T3" fmla="*/ 6 h 153"/>
                      <a:gd name="T4" fmla="*/ 3 w 122"/>
                      <a:gd name="T5" fmla="*/ 5 h 153"/>
                      <a:gd name="T6" fmla="*/ 3 w 122"/>
                      <a:gd name="T7" fmla="*/ 4 h 153"/>
                      <a:gd name="T8" fmla="*/ 3 w 122"/>
                      <a:gd name="T9" fmla="*/ 3 h 153"/>
                      <a:gd name="T10" fmla="*/ 2 w 122"/>
                      <a:gd name="T11" fmla="*/ 2 h 153"/>
                      <a:gd name="T12" fmla="*/ 2 w 122"/>
                      <a:gd name="T13" fmla="*/ 1 h 153"/>
                      <a:gd name="T14" fmla="*/ 1 w 122"/>
                      <a:gd name="T15" fmla="*/ 1 h 153"/>
                      <a:gd name="T16" fmla="*/ 1 w 122"/>
                      <a:gd name="T17" fmla="*/ 0 h 153"/>
                      <a:gd name="T18" fmla="*/ 0 w 122"/>
                      <a:gd name="T19" fmla="*/ 0 h 153"/>
                      <a:gd name="T20" fmla="*/ 0 w 122"/>
                      <a:gd name="T21" fmla="*/ 0 h 153"/>
                      <a:gd name="T22" fmla="*/ 1 w 122"/>
                      <a:gd name="T23" fmla="*/ 1 h 153"/>
                      <a:gd name="T24" fmla="*/ 1 w 122"/>
                      <a:gd name="T25" fmla="*/ 1 h 153"/>
                      <a:gd name="T26" fmla="*/ 2 w 122"/>
                      <a:gd name="T27" fmla="*/ 1 h 153"/>
                      <a:gd name="T28" fmla="*/ 2 w 122"/>
                      <a:gd name="T29" fmla="*/ 2 h 153"/>
                      <a:gd name="T30" fmla="*/ 2 w 122"/>
                      <a:gd name="T31" fmla="*/ 3 h 153"/>
                      <a:gd name="T32" fmla="*/ 3 w 122"/>
                      <a:gd name="T33" fmla="*/ 4 h 153"/>
                      <a:gd name="T34" fmla="*/ 3 w 122"/>
                      <a:gd name="T35" fmla="*/ 5 h 153"/>
                      <a:gd name="T36" fmla="*/ 3 w 122"/>
                      <a:gd name="T37" fmla="*/ 6 h 153"/>
                      <a:gd name="T38" fmla="*/ 3 w 122"/>
                      <a:gd name="T39" fmla="*/ 5 h 153"/>
                      <a:gd name="T40" fmla="*/ 3 w 122"/>
                      <a:gd name="T41" fmla="*/ 6 h 153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22" h="153">
                        <a:moveTo>
                          <a:pt x="117" y="153"/>
                        </a:moveTo>
                        <a:lnTo>
                          <a:pt x="122" y="149"/>
                        </a:lnTo>
                        <a:lnTo>
                          <a:pt x="118" y="121"/>
                        </a:lnTo>
                        <a:lnTo>
                          <a:pt x="112" y="94"/>
                        </a:lnTo>
                        <a:lnTo>
                          <a:pt x="101" y="72"/>
                        </a:lnTo>
                        <a:lnTo>
                          <a:pt x="87" y="51"/>
                        </a:lnTo>
                        <a:lnTo>
                          <a:pt x="69" y="33"/>
                        </a:lnTo>
                        <a:lnTo>
                          <a:pt x="49" y="18"/>
                        </a:lnTo>
                        <a:lnTo>
                          <a:pt x="26" y="7"/>
                        </a:lnTo>
                        <a:lnTo>
                          <a:pt x="0" y="0"/>
                        </a:lnTo>
                        <a:lnTo>
                          <a:pt x="0" y="6"/>
                        </a:lnTo>
                        <a:lnTo>
                          <a:pt x="24" y="14"/>
                        </a:lnTo>
                        <a:lnTo>
                          <a:pt x="44" y="24"/>
                        </a:lnTo>
                        <a:lnTo>
                          <a:pt x="64" y="37"/>
                        </a:lnTo>
                        <a:lnTo>
                          <a:pt x="80" y="55"/>
                        </a:lnTo>
                        <a:lnTo>
                          <a:pt x="94" y="74"/>
                        </a:lnTo>
                        <a:lnTo>
                          <a:pt x="105" y="97"/>
                        </a:lnTo>
                        <a:lnTo>
                          <a:pt x="111" y="121"/>
                        </a:lnTo>
                        <a:lnTo>
                          <a:pt x="112" y="149"/>
                        </a:lnTo>
                        <a:lnTo>
                          <a:pt x="117" y="144"/>
                        </a:lnTo>
                        <a:lnTo>
                          <a:pt x="117" y="15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5" name="未知">
                    <a:extLst>
                      <a:ext uri="{FF2B5EF4-FFF2-40B4-BE49-F238E27FC236}">
                        <a16:creationId xmlns:a16="http://schemas.microsoft.com/office/drawing/2014/main" id="{5F799F05-F13F-4022-A4C1-D7C1FBB0179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47" y="302"/>
                    <a:ext cx="48" cy="2"/>
                  </a:xfrm>
                  <a:custGeom>
                    <a:gdLst>
                      <a:gd name="T0" fmla="*/ 0 w 286"/>
                      <a:gd name="T1" fmla="*/ 0 h 9"/>
                      <a:gd name="T2" fmla="*/ 0 w 286"/>
                      <a:gd name="T3" fmla="*/ 0 h 9"/>
                      <a:gd name="T4" fmla="*/ 8 w 286"/>
                      <a:gd name="T5" fmla="*/ 0 h 9"/>
                      <a:gd name="T6" fmla="*/ 8 w 286"/>
                      <a:gd name="T7" fmla="*/ 0 h 9"/>
                      <a:gd name="T8" fmla="*/ 0 w 286"/>
                      <a:gd name="T9" fmla="*/ 0 h 9"/>
                      <a:gd name="T10" fmla="*/ 0 w 286"/>
                      <a:gd name="T11" fmla="*/ 0 h 9"/>
                      <a:gd name="T12" fmla="*/ 0 w 286"/>
                      <a:gd name="T13" fmla="*/ 0 h 9"/>
                      <a:gd name="T14" fmla="*/ 0 w 286"/>
                      <a:gd name="T15" fmla="*/ 0 h 9"/>
                      <a:gd name="T16" fmla="*/ 0 w 286"/>
                      <a:gd name="T17" fmla="*/ 0 h 9"/>
                      <a:gd name="T18" fmla="*/ 0 w 286"/>
                      <a:gd name="T19" fmla="*/ 0 h 9"/>
                      <a:gd name="T20" fmla="*/ 0 w 286"/>
                      <a:gd name="T21" fmla="*/ 0 h 9"/>
                      <a:gd name="T22" fmla="*/ 0 w 286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86" h="9">
                        <a:moveTo>
                          <a:pt x="1" y="2"/>
                        </a:moveTo>
                        <a:lnTo>
                          <a:pt x="5" y="9"/>
                        </a:lnTo>
                        <a:lnTo>
                          <a:pt x="286" y="9"/>
                        </a:lnTo>
                        <a:lnTo>
                          <a:pt x="286" y="0"/>
                        </a:lnTo>
                        <a:lnTo>
                          <a:pt x="5" y="0"/>
                        </a:lnTo>
                        <a:lnTo>
                          <a:pt x="8" y="7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1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6" name="未知">
                    <a:extLst>
                      <a:ext uri="{FF2B5EF4-FFF2-40B4-BE49-F238E27FC236}">
                        <a16:creationId xmlns:a16="http://schemas.microsoft.com/office/drawing/2014/main" id="{50E75073-2582-444A-87DF-9DEB55F6758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9" y="46"/>
                    <a:ext cx="1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0 w 7"/>
                      <a:gd name="T7" fmla="*/ 0 h 3"/>
                      <a:gd name="T8" fmla="*/ 0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7" y="3"/>
                        </a:moveTo>
                        <a:lnTo>
                          <a:pt x="6" y="1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7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7" name="未知">
                    <a:extLst>
                      <a:ext uri="{FF2B5EF4-FFF2-40B4-BE49-F238E27FC236}">
                        <a16:creationId xmlns:a16="http://schemas.microsoft.com/office/drawing/2014/main" id="{2C4BD903-2A87-43F1-B5B5-0E059899C40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6" y="46"/>
                    <a:ext cx="4" cy="19"/>
                  </a:xfrm>
                  <a:custGeom>
                    <a:gdLst>
                      <a:gd name="T0" fmla="*/ 0 w 21"/>
                      <a:gd name="T1" fmla="*/ 4 h 95"/>
                      <a:gd name="T2" fmla="*/ 0 w 21"/>
                      <a:gd name="T3" fmla="*/ 4 h 95"/>
                      <a:gd name="T4" fmla="*/ 1 w 21"/>
                      <a:gd name="T5" fmla="*/ 0 h 95"/>
                      <a:gd name="T6" fmla="*/ 1 w 21"/>
                      <a:gd name="T7" fmla="*/ 0 h 95"/>
                      <a:gd name="T8" fmla="*/ 0 w 21"/>
                      <a:gd name="T9" fmla="*/ 4 h 95"/>
                      <a:gd name="T10" fmla="*/ 0 w 21"/>
                      <a:gd name="T11" fmla="*/ 4 h 95"/>
                      <a:gd name="T12" fmla="*/ 0 w 21"/>
                      <a:gd name="T13" fmla="*/ 4 h 95"/>
                      <a:gd name="T14" fmla="*/ 0 w 21"/>
                      <a:gd name="T15" fmla="*/ 4 h 95"/>
                      <a:gd name="T16" fmla="*/ 0 w 21"/>
                      <a:gd name="T17" fmla="*/ 4 h 95"/>
                      <a:gd name="T18" fmla="*/ 0 w 21"/>
                      <a:gd name="T19" fmla="*/ 4 h 95"/>
                      <a:gd name="T20" fmla="*/ 0 w 21"/>
                      <a:gd name="T21" fmla="*/ 4 h 95"/>
                      <a:gd name="T22" fmla="*/ 0 w 21"/>
                      <a:gd name="T23" fmla="*/ 4 h 9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1" h="95">
                        <a:moveTo>
                          <a:pt x="6" y="95"/>
                        </a:moveTo>
                        <a:lnTo>
                          <a:pt x="8" y="92"/>
                        </a:lnTo>
                        <a:lnTo>
                          <a:pt x="21" y="0"/>
                        </a:lnTo>
                        <a:lnTo>
                          <a:pt x="14" y="0"/>
                        </a:lnTo>
                        <a:lnTo>
                          <a:pt x="0" y="92"/>
                        </a:lnTo>
                        <a:lnTo>
                          <a:pt x="2" y="88"/>
                        </a:lnTo>
                        <a:lnTo>
                          <a:pt x="0" y="92"/>
                        </a:lnTo>
                        <a:lnTo>
                          <a:pt x="2" y="94"/>
                        </a:lnTo>
                        <a:lnTo>
                          <a:pt x="4" y="95"/>
                        </a:lnTo>
                        <a:lnTo>
                          <a:pt x="6" y="94"/>
                        </a:lnTo>
                        <a:lnTo>
                          <a:pt x="8" y="92"/>
                        </a:lnTo>
                        <a:lnTo>
                          <a:pt x="6" y="9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8" name="未知">
                    <a:extLst>
                      <a:ext uri="{FF2B5EF4-FFF2-40B4-BE49-F238E27FC236}">
                        <a16:creationId xmlns:a16="http://schemas.microsoft.com/office/drawing/2014/main" id="{2277F2C7-229B-42CC-A782-46D625EAA25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5" y="64"/>
                    <a:ext cx="3" cy="9"/>
                  </a:xfrm>
                  <a:custGeom>
                    <a:gdLst>
                      <a:gd name="T0" fmla="*/ 0 w 19"/>
                      <a:gd name="T1" fmla="*/ 2 h 46"/>
                      <a:gd name="T2" fmla="*/ 0 w 19"/>
                      <a:gd name="T3" fmla="*/ 2 h 46"/>
                      <a:gd name="T4" fmla="*/ 0 w 19"/>
                      <a:gd name="T5" fmla="*/ 1 h 46"/>
                      <a:gd name="T6" fmla="*/ 0 w 19"/>
                      <a:gd name="T7" fmla="*/ 1 h 46"/>
                      <a:gd name="T8" fmla="*/ 0 w 19"/>
                      <a:gd name="T9" fmla="*/ 0 h 46"/>
                      <a:gd name="T10" fmla="*/ 0 w 19"/>
                      <a:gd name="T11" fmla="*/ 0 h 46"/>
                      <a:gd name="T12" fmla="*/ 0 w 19"/>
                      <a:gd name="T13" fmla="*/ 0 h 46"/>
                      <a:gd name="T14" fmla="*/ 0 w 19"/>
                      <a:gd name="T15" fmla="*/ 0 h 46"/>
                      <a:gd name="T16" fmla="*/ 0 w 19"/>
                      <a:gd name="T17" fmla="*/ 1 h 46"/>
                      <a:gd name="T18" fmla="*/ 0 w 19"/>
                      <a:gd name="T19" fmla="*/ 1 h 46"/>
                      <a:gd name="T20" fmla="*/ 0 w 19"/>
                      <a:gd name="T21" fmla="*/ 2 h 46"/>
                      <a:gd name="T22" fmla="*/ 0 w 19"/>
                      <a:gd name="T23" fmla="*/ 2 h 46"/>
                      <a:gd name="T24" fmla="*/ 0 w 19"/>
                      <a:gd name="T25" fmla="*/ 2 h 4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9" h="46">
                        <a:moveTo>
                          <a:pt x="12" y="42"/>
                        </a:moveTo>
                        <a:lnTo>
                          <a:pt x="18" y="42"/>
                        </a:lnTo>
                        <a:lnTo>
                          <a:pt x="7" y="26"/>
                        </a:lnTo>
                        <a:lnTo>
                          <a:pt x="8" y="15"/>
                        </a:lnTo>
                        <a:lnTo>
                          <a:pt x="13" y="9"/>
                        </a:lnTo>
                        <a:lnTo>
                          <a:pt x="15" y="7"/>
                        </a:lnTo>
                        <a:lnTo>
                          <a:pt x="11" y="0"/>
                        </a:lnTo>
                        <a:lnTo>
                          <a:pt x="6" y="5"/>
                        </a:lnTo>
                        <a:lnTo>
                          <a:pt x="1" y="13"/>
                        </a:lnTo>
                        <a:lnTo>
                          <a:pt x="0" y="28"/>
                        </a:lnTo>
                        <a:lnTo>
                          <a:pt x="13" y="46"/>
                        </a:lnTo>
                        <a:lnTo>
                          <a:pt x="19" y="46"/>
                        </a:lnTo>
                        <a:lnTo>
                          <a:pt x="12" y="4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99" name="未知">
                    <a:extLst>
                      <a:ext uri="{FF2B5EF4-FFF2-40B4-BE49-F238E27FC236}">
                        <a16:creationId xmlns:a16="http://schemas.microsoft.com/office/drawing/2014/main" id="{F55B6A0A-95DA-4370-A714-BF25F80EEBE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7" y="64"/>
                    <a:ext cx="2" cy="9"/>
                  </a:xfrm>
                  <a:custGeom>
                    <a:gdLst>
                      <a:gd name="T0" fmla="*/ 0 w 15"/>
                      <a:gd name="T1" fmla="*/ 0 h 44"/>
                      <a:gd name="T2" fmla="*/ 0 w 15"/>
                      <a:gd name="T3" fmla="*/ 1 h 44"/>
                      <a:gd name="T4" fmla="*/ 0 w 15"/>
                      <a:gd name="T5" fmla="*/ 1 h 44"/>
                      <a:gd name="T6" fmla="*/ 0 w 15"/>
                      <a:gd name="T7" fmla="*/ 2 h 44"/>
                      <a:gd name="T8" fmla="*/ 0 w 15"/>
                      <a:gd name="T9" fmla="*/ 2 h 44"/>
                      <a:gd name="T10" fmla="*/ 0 w 15"/>
                      <a:gd name="T11" fmla="*/ 2 h 44"/>
                      <a:gd name="T12" fmla="*/ 0 w 15"/>
                      <a:gd name="T13" fmla="*/ 2 h 44"/>
                      <a:gd name="T14" fmla="*/ 0 w 15"/>
                      <a:gd name="T15" fmla="*/ 1 h 44"/>
                      <a:gd name="T16" fmla="*/ 0 w 15"/>
                      <a:gd name="T17" fmla="*/ 1 h 44"/>
                      <a:gd name="T18" fmla="*/ 0 w 15"/>
                      <a:gd name="T19" fmla="*/ 0 h 44"/>
                      <a:gd name="T20" fmla="*/ 0 w 15"/>
                      <a:gd name="T21" fmla="*/ 0 h 44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15" h="44">
                        <a:moveTo>
                          <a:pt x="0" y="4"/>
                        </a:moveTo>
                        <a:lnTo>
                          <a:pt x="8" y="18"/>
                        </a:lnTo>
                        <a:lnTo>
                          <a:pt x="8" y="29"/>
                        </a:lnTo>
                        <a:lnTo>
                          <a:pt x="3" y="38"/>
                        </a:lnTo>
                        <a:lnTo>
                          <a:pt x="1" y="40"/>
                        </a:lnTo>
                        <a:lnTo>
                          <a:pt x="8" y="44"/>
                        </a:lnTo>
                        <a:lnTo>
                          <a:pt x="10" y="40"/>
                        </a:lnTo>
                        <a:lnTo>
                          <a:pt x="15" y="29"/>
                        </a:lnTo>
                        <a:lnTo>
                          <a:pt x="15" y="15"/>
                        </a:lnTo>
                        <a:lnTo>
                          <a:pt x="4" y="0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0" name="未知">
                    <a:extLst>
                      <a:ext uri="{FF2B5EF4-FFF2-40B4-BE49-F238E27FC236}">
                        <a16:creationId xmlns:a16="http://schemas.microsoft.com/office/drawing/2014/main" id="{25234E29-A649-4D57-9818-E627035ED4D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7" y="64"/>
                    <a:ext cx="1" cy="1"/>
                  </a:xfrm>
                  <a:custGeom>
                    <a:gdLst>
                      <a:gd name="T0" fmla="*/ 0 w 4"/>
                      <a:gd name="T1" fmla="*/ 0 h 6"/>
                      <a:gd name="T2" fmla="*/ 0 w 4"/>
                      <a:gd name="T3" fmla="*/ 0 h 6"/>
                      <a:gd name="T4" fmla="*/ 0 w 4"/>
                      <a:gd name="T5" fmla="*/ 0 h 6"/>
                      <a:gd name="T6" fmla="*/ 0 w 4"/>
                      <a:gd name="T7" fmla="*/ 0 h 6"/>
                      <a:gd name="T8" fmla="*/ 0 w 4"/>
                      <a:gd name="T9" fmla="*/ 0 h 6"/>
                      <a:gd name="T10" fmla="*/ 0 w 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4" y="2"/>
                        </a:moveTo>
                        <a:lnTo>
                          <a:pt x="2" y="0"/>
                        </a:lnTo>
                        <a:lnTo>
                          <a:pt x="1" y="2"/>
                        </a:lnTo>
                        <a:lnTo>
                          <a:pt x="0" y="4"/>
                        </a:lnTo>
                        <a:lnTo>
                          <a:pt x="0" y="6"/>
                        </a:lnTo>
                        <a:lnTo>
                          <a:pt x="4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1" name="未知">
                    <a:extLst>
                      <a:ext uri="{FF2B5EF4-FFF2-40B4-BE49-F238E27FC236}">
                        <a16:creationId xmlns:a16="http://schemas.microsoft.com/office/drawing/2014/main" id="{3607C8AD-3FEE-42F8-BF0C-0E069EA8C15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7" y="72"/>
                    <a:ext cx="1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0 w 7"/>
                      <a:gd name="T7" fmla="*/ 0 h 3"/>
                      <a:gd name="T8" fmla="*/ 0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7" y="3"/>
                        </a:moveTo>
                        <a:lnTo>
                          <a:pt x="6" y="1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7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2" name="未知">
                    <a:extLst>
                      <a:ext uri="{FF2B5EF4-FFF2-40B4-BE49-F238E27FC236}">
                        <a16:creationId xmlns:a16="http://schemas.microsoft.com/office/drawing/2014/main" id="{6F366AA0-9AA5-4247-8E88-1A89FF5CA05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9" y="73"/>
                    <a:ext cx="19" cy="159"/>
                  </a:xfrm>
                  <a:custGeom>
                    <a:gdLst>
                      <a:gd name="T0" fmla="*/ 0 w 115"/>
                      <a:gd name="T1" fmla="*/ 32 h 797"/>
                      <a:gd name="T2" fmla="*/ 0 w 115"/>
                      <a:gd name="T3" fmla="*/ 32 h 797"/>
                      <a:gd name="T4" fmla="*/ 3 w 115"/>
                      <a:gd name="T5" fmla="*/ 0 h 797"/>
                      <a:gd name="T6" fmla="*/ 3 w 115"/>
                      <a:gd name="T7" fmla="*/ 0 h 797"/>
                      <a:gd name="T8" fmla="*/ 0 w 115"/>
                      <a:gd name="T9" fmla="*/ 32 h 797"/>
                      <a:gd name="T10" fmla="*/ 0 w 115"/>
                      <a:gd name="T11" fmla="*/ 32 h 79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5" h="797">
                        <a:moveTo>
                          <a:pt x="4" y="797"/>
                        </a:moveTo>
                        <a:lnTo>
                          <a:pt x="7" y="797"/>
                        </a:lnTo>
                        <a:lnTo>
                          <a:pt x="115" y="0"/>
                        </a:lnTo>
                        <a:lnTo>
                          <a:pt x="108" y="0"/>
                        </a:lnTo>
                        <a:lnTo>
                          <a:pt x="0" y="797"/>
                        </a:lnTo>
                        <a:lnTo>
                          <a:pt x="4" y="79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3" name="未知">
                    <a:extLst>
                      <a:ext uri="{FF2B5EF4-FFF2-40B4-BE49-F238E27FC236}">
                        <a16:creationId xmlns:a16="http://schemas.microsoft.com/office/drawing/2014/main" id="{415296D2-2120-47E9-AB2F-AE5783A5CB2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9" y="232"/>
                    <a:ext cx="1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0 w 7"/>
                      <a:gd name="T7" fmla="*/ 0 h 3"/>
                      <a:gd name="T8" fmla="*/ 0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0" y="0"/>
                        </a:moveTo>
                        <a:lnTo>
                          <a:pt x="1" y="2"/>
                        </a:lnTo>
                        <a:lnTo>
                          <a:pt x="4" y="3"/>
                        </a:lnTo>
                        <a:lnTo>
                          <a:pt x="6" y="2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4" name="未知">
                    <a:extLst>
                      <a:ext uri="{FF2B5EF4-FFF2-40B4-BE49-F238E27FC236}">
                        <a16:creationId xmlns:a16="http://schemas.microsoft.com/office/drawing/2014/main" id="{52C3890A-E4AC-4AAA-877D-F4A67CF0B2C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40"/>
                    <a:ext cx="2" cy="1"/>
                  </a:xfrm>
                  <a:custGeom>
                    <a:gdLst>
                      <a:gd name="T0" fmla="*/ 1 w 7"/>
                      <a:gd name="T1" fmla="*/ 0 h 4"/>
                      <a:gd name="T2" fmla="*/ 1 w 7"/>
                      <a:gd name="T3" fmla="*/ 0 h 4"/>
                      <a:gd name="T4" fmla="*/ 0 w 7"/>
                      <a:gd name="T5" fmla="*/ 0 h 4"/>
                      <a:gd name="T6" fmla="*/ 0 w 7"/>
                      <a:gd name="T7" fmla="*/ 0 h 4"/>
                      <a:gd name="T8" fmla="*/ 0 w 7"/>
                      <a:gd name="T9" fmla="*/ 0 h 4"/>
                      <a:gd name="T10" fmla="*/ 1 w 7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">
                        <a:moveTo>
                          <a:pt x="7" y="4"/>
                        </a:moveTo>
                        <a:lnTo>
                          <a:pt x="6" y="2"/>
                        </a:lnTo>
                        <a:lnTo>
                          <a:pt x="3" y="0"/>
                        </a:lnTo>
                        <a:lnTo>
                          <a:pt x="1" y="2"/>
                        </a:lnTo>
                        <a:lnTo>
                          <a:pt x="0" y="4"/>
                        </a:lnTo>
                        <a:lnTo>
                          <a:pt x="7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5" name="未知">
                    <a:extLst>
                      <a:ext uri="{FF2B5EF4-FFF2-40B4-BE49-F238E27FC236}">
                        <a16:creationId xmlns:a16="http://schemas.microsoft.com/office/drawing/2014/main" id="{00CCCFCB-F6AF-47BE-9FCB-AB47481D6E5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3" y="41"/>
                    <a:ext cx="3" cy="30"/>
                  </a:xfrm>
                  <a:custGeom>
                    <a:gdLst>
                      <a:gd name="T0" fmla="*/ 0 w 13"/>
                      <a:gd name="T1" fmla="*/ 6 h 149"/>
                      <a:gd name="T2" fmla="*/ 0 w 13"/>
                      <a:gd name="T3" fmla="*/ 6 h 149"/>
                      <a:gd name="T4" fmla="*/ 1 w 13"/>
                      <a:gd name="T5" fmla="*/ 0 h 149"/>
                      <a:gd name="T6" fmla="*/ 0 w 13"/>
                      <a:gd name="T7" fmla="*/ 0 h 149"/>
                      <a:gd name="T8" fmla="*/ 0 w 13"/>
                      <a:gd name="T9" fmla="*/ 6 h 149"/>
                      <a:gd name="T10" fmla="*/ 0 w 13"/>
                      <a:gd name="T11" fmla="*/ 6 h 149"/>
                      <a:gd name="T12" fmla="*/ 0 w 13"/>
                      <a:gd name="T13" fmla="*/ 6 h 149"/>
                      <a:gd name="T14" fmla="*/ 0 w 13"/>
                      <a:gd name="T15" fmla="*/ 6 h 149"/>
                      <a:gd name="T16" fmla="*/ 0 w 13"/>
                      <a:gd name="T17" fmla="*/ 6 h 149"/>
                      <a:gd name="T18" fmla="*/ 0 w 13"/>
                      <a:gd name="T19" fmla="*/ 6 h 149"/>
                      <a:gd name="T20" fmla="*/ 0 w 13"/>
                      <a:gd name="T21" fmla="*/ 6 h 149"/>
                      <a:gd name="T22" fmla="*/ 0 w 13"/>
                      <a:gd name="T23" fmla="*/ 6 h 14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3" h="149">
                        <a:moveTo>
                          <a:pt x="6" y="148"/>
                        </a:moveTo>
                        <a:lnTo>
                          <a:pt x="7" y="146"/>
                        </a:lnTo>
                        <a:lnTo>
                          <a:pt x="13" y="0"/>
                        </a:lnTo>
                        <a:lnTo>
                          <a:pt x="6" y="0"/>
                        </a:lnTo>
                        <a:lnTo>
                          <a:pt x="0" y="146"/>
                        </a:lnTo>
                        <a:lnTo>
                          <a:pt x="1" y="144"/>
                        </a:lnTo>
                        <a:lnTo>
                          <a:pt x="0" y="146"/>
                        </a:lnTo>
                        <a:lnTo>
                          <a:pt x="1" y="148"/>
                        </a:lnTo>
                        <a:lnTo>
                          <a:pt x="3" y="149"/>
                        </a:lnTo>
                        <a:lnTo>
                          <a:pt x="6" y="148"/>
                        </a:lnTo>
                        <a:lnTo>
                          <a:pt x="7" y="146"/>
                        </a:lnTo>
                        <a:lnTo>
                          <a:pt x="6" y="14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6" name="未知">
                    <a:extLst>
                      <a:ext uri="{FF2B5EF4-FFF2-40B4-BE49-F238E27FC236}">
                        <a16:creationId xmlns:a16="http://schemas.microsoft.com/office/drawing/2014/main" id="{118A53DB-81C5-4354-998B-2ED8DEDD07F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2" y="70"/>
                    <a:ext cx="4" cy="9"/>
                  </a:xfrm>
                  <a:custGeom>
                    <a:gdLst>
                      <a:gd name="T0" fmla="*/ 1 w 21"/>
                      <a:gd name="T1" fmla="*/ 2 h 46"/>
                      <a:gd name="T2" fmla="*/ 1 w 21"/>
                      <a:gd name="T3" fmla="*/ 2 h 46"/>
                      <a:gd name="T4" fmla="*/ 0 w 21"/>
                      <a:gd name="T5" fmla="*/ 1 h 46"/>
                      <a:gd name="T6" fmla="*/ 0 w 21"/>
                      <a:gd name="T7" fmla="*/ 1 h 46"/>
                      <a:gd name="T8" fmla="*/ 0 w 21"/>
                      <a:gd name="T9" fmla="*/ 0 h 46"/>
                      <a:gd name="T10" fmla="*/ 1 w 21"/>
                      <a:gd name="T11" fmla="*/ 0 h 46"/>
                      <a:gd name="T12" fmla="*/ 0 w 21"/>
                      <a:gd name="T13" fmla="*/ 0 h 46"/>
                      <a:gd name="T14" fmla="*/ 0 w 21"/>
                      <a:gd name="T15" fmla="*/ 0 h 46"/>
                      <a:gd name="T16" fmla="*/ 0 w 21"/>
                      <a:gd name="T17" fmla="*/ 1 h 46"/>
                      <a:gd name="T18" fmla="*/ 0 w 21"/>
                      <a:gd name="T19" fmla="*/ 1 h 46"/>
                      <a:gd name="T20" fmla="*/ 1 w 21"/>
                      <a:gd name="T21" fmla="*/ 2 h 46"/>
                      <a:gd name="T22" fmla="*/ 1 w 21"/>
                      <a:gd name="T23" fmla="*/ 2 h 46"/>
                      <a:gd name="T24" fmla="*/ 1 w 21"/>
                      <a:gd name="T25" fmla="*/ 2 h 4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1" h="46">
                        <a:moveTo>
                          <a:pt x="14" y="40"/>
                        </a:moveTo>
                        <a:lnTo>
                          <a:pt x="20" y="39"/>
                        </a:lnTo>
                        <a:lnTo>
                          <a:pt x="8" y="26"/>
                        </a:lnTo>
                        <a:lnTo>
                          <a:pt x="8" y="14"/>
                        </a:lnTo>
                        <a:lnTo>
                          <a:pt x="11" y="6"/>
                        </a:lnTo>
                        <a:lnTo>
                          <a:pt x="14" y="4"/>
                        </a:lnTo>
                        <a:lnTo>
                          <a:pt x="9" y="0"/>
                        </a:lnTo>
                        <a:lnTo>
                          <a:pt x="4" y="4"/>
                        </a:lnTo>
                        <a:lnTo>
                          <a:pt x="0" y="14"/>
                        </a:lnTo>
                        <a:lnTo>
                          <a:pt x="0" y="28"/>
                        </a:lnTo>
                        <a:lnTo>
                          <a:pt x="15" y="46"/>
                        </a:lnTo>
                        <a:lnTo>
                          <a:pt x="21" y="45"/>
                        </a:lnTo>
                        <a:lnTo>
                          <a:pt x="14" y="4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7" name="未知">
                    <a:extLst>
                      <a:ext uri="{FF2B5EF4-FFF2-40B4-BE49-F238E27FC236}">
                        <a16:creationId xmlns:a16="http://schemas.microsoft.com/office/drawing/2014/main" id="{DB989760-2704-4634-80BA-282527200B5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69"/>
                    <a:ext cx="3" cy="10"/>
                  </a:xfrm>
                  <a:custGeom>
                    <a:gdLst>
                      <a:gd name="T0" fmla="*/ 0 w 18"/>
                      <a:gd name="T1" fmla="*/ 0 h 46"/>
                      <a:gd name="T2" fmla="*/ 0 w 18"/>
                      <a:gd name="T3" fmla="*/ 1 h 46"/>
                      <a:gd name="T4" fmla="*/ 0 w 18"/>
                      <a:gd name="T5" fmla="*/ 2 h 46"/>
                      <a:gd name="T6" fmla="*/ 0 w 18"/>
                      <a:gd name="T7" fmla="*/ 2 h 46"/>
                      <a:gd name="T8" fmla="*/ 0 w 18"/>
                      <a:gd name="T9" fmla="*/ 2 h 46"/>
                      <a:gd name="T10" fmla="*/ 0 w 18"/>
                      <a:gd name="T11" fmla="*/ 2 h 46"/>
                      <a:gd name="T12" fmla="*/ 0 w 18"/>
                      <a:gd name="T13" fmla="*/ 2 h 46"/>
                      <a:gd name="T14" fmla="*/ 1 w 18"/>
                      <a:gd name="T15" fmla="*/ 2 h 46"/>
                      <a:gd name="T16" fmla="*/ 1 w 18"/>
                      <a:gd name="T17" fmla="*/ 1 h 46"/>
                      <a:gd name="T18" fmla="*/ 0 w 18"/>
                      <a:gd name="T19" fmla="*/ 0 h 46"/>
                      <a:gd name="T20" fmla="*/ 0 w 18"/>
                      <a:gd name="T21" fmla="*/ 0 h 4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18" h="46">
                        <a:moveTo>
                          <a:pt x="0" y="6"/>
                        </a:moveTo>
                        <a:lnTo>
                          <a:pt x="9" y="18"/>
                        </a:lnTo>
                        <a:lnTo>
                          <a:pt x="11" y="30"/>
                        </a:lnTo>
                        <a:lnTo>
                          <a:pt x="7" y="38"/>
                        </a:lnTo>
                        <a:lnTo>
                          <a:pt x="5" y="41"/>
                        </a:lnTo>
                        <a:lnTo>
                          <a:pt x="12" y="46"/>
                        </a:lnTo>
                        <a:lnTo>
                          <a:pt x="14" y="40"/>
                        </a:lnTo>
                        <a:lnTo>
                          <a:pt x="18" y="30"/>
                        </a:lnTo>
                        <a:lnTo>
                          <a:pt x="17" y="16"/>
                        </a:lnTo>
                        <a:lnTo>
                          <a:pt x="5" y="0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8" name="未知">
                    <a:extLst>
                      <a:ext uri="{FF2B5EF4-FFF2-40B4-BE49-F238E27FC236}">
                        <a16:creationId xmlns:a16="http://schemas.microsoft.com/office/drawing/2014/main" id="{9E3AB63A-05E7-4CB3-B59D-FA97C6FDE81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3" y="69"/>
                    <a:ext cx="1" cy="2"/>
                  </a:xfrm>
                  <a:custGeom>
                    <a:gdLst>
                      <a:gd name="T0" fmla="*/ 0 w 8"/>
                      <a:gd name="T1" fmla="*/ 0 h 6"/>
                      <a:gd name="T2" fmla="*/ 0 w 8"/>
                      <a:gd name="T3" fmla="*/ 0 h 6"/>
                      <a:gd name="T4" fmla="*/ 0 w 8"/>
                      <a:gd name="T5" fmla="*/ 0 h 6"/>
                      <a:gd name="T6" fmla="*/ 0 w 8"/>
                      <a:gd name="T7" fmla="*/ 0 h 6"/>
                      <a:gd name="T8" fmla="*/ 0 w 8"/>
                      <a:gd name="T9" fmla="*/ 1 h 6"/>
                      <a:gd name="T10" fmla="*/ 0 w 8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6">
                        <a:moveTo>
                          <a:pt x="8" y="0"/>
                        </a:moveTo>
                        <a:lnTo>
                          <a:pt x="4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3" y="6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09" name="未知">
                    <a:extLst>
                      <a:ext uri="{FF2B5EF4-FFF2-40B4-BE49-F238E27FC236}">
                        <a16:creationId xmlns:a16="http://schemas.microsoft.com/office/drawing/2014/main" id="{828195DB-E7CD-4FCB-871E-3591604E4EB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77"/>
                    <a:ext cx="2" cy="1"/>
                  </a:xfrm>
                  <a:custGeom>
                    <a:gdLst>
                      <a:gd name="T0" fmla="*/ 1 w 7"/>
                      <a:gd name="T1" fmla="*/ 0 h 4"/>
                      <a:gd name="T2" fmla="*/ 1 w 7"/>
                      <a:gd name="T3" fmla="*/ 0 h 4"/>
                      <a:gd name="T4" fmla="*/ 0 w 7"/>
                      <a:gd name="T5" fmla="*/ 0 h 4"/>
                      <a:gd name="T6" fmla="*/ 0 w 7"/>
                      <a:gd name="T7" fmla="*/ 0 h 4"/>
                      <a:gd name="T8" fmla="*/ 0 w 7"/>
                      <a:gd name="T9" fmla="*/ 0 h 4"/>
                      <a:gd name="T10" fmla="*/ 1 w 7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">
                        <a:moveTo>
                          <a:pt x="7" y="4"/>
                        </a:moveTo>
                        <a:lnTo>
                          <a:pt x="6" y="1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7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0" name="未知">
                    <a:extLst>
                      <a:ext uri="{FF2B5EF4-FFF2-40B4-BE49-F238E27FC236}">
                        <a16:creationId xmlns:a16="http://schemas.microsoft.com/office/drawing/2014/main" id="{6D26199E-A3FE-469A-A25E-2B7D021DCD3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8" y="78"/>
                    <a:ext cx="8" cy="154"/>
                  </a:xfrm>
                  <a:custGeom>
                    <a:gdLst>
                      <a:gd name="T0" fmla="*/ 0 w 43"/>
                      <a:gd name="T1" fmla="*/ 31 h 770"/>
                      <a:gd name="T2" fmla="*/ 0 w 43"/>
                      <a:gd name="T3" fmla="*/ 31 h 770"/>
                      <a:gd name="T4" fmla="*/ 1 w 43"/>
                      <a:gd name="T5" fmla="*/ 0 h 770"/>
                      <a:gd name="T6" fmla="*/ 1 w 43"/>
                      <a:gd name="T7" fmla="*/ 0 h 770"/>
                      <a:gd name="T8" fmla="*/ 0 w 43"/>
                      <a:gd name="T9" fmla="*/ 31 h 770"/>
                      <a:gd name="T10" fmla="*/ 0 w 43"/>
                      <a:gd name="T11" fmla="*/ 31 h 77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3" h="770">
                        <a:moveTo>
                          <a:pt x="3" y="770"/>
                        </a:moveTo>
                        <a:lnTo>
                          <a:pt x="7" y="770"/>
                        </a:lnTo>
                        <a:lnTo>
                          <a:pt x="43" y="0"/>
                        </a:lnTo>
                        <a:lnTo>
                          <a:pt x="36" y="0"/>
                        </a:lnTo>
                        <a:lnTo>
                          <a:pt x="0" y="770"/>
                        </a:lnTo>
                        <a:lnTo>
                          <a:pt x="3" y="77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1" name="未知">
                    <a:extLst>
                      <a:ext uri="{FF2B5EF4-FFF2-40B4-BE49-F238E27FC236}">
                        <a16:creationId xmlns:a16="http://schemas.microsoft.com/office/drawing/2014/main" id="{3BB2F45E-1AB2-45EF-9DF7-D3889B3D80B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8" y="232"/>
                    <a:ext cx="2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1 w 7"/>
                      <a:gd name="T7" fmla="*/ 0 h 3"/>
                      <a:gd name="T8" fmla="*/ 1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0" y="0"/>
                        </a:moveTo>
                        <a:lnTo>
                          <a:pt x="1" y="2"/>
                        </a:lnTo>
                        <a:lnTo>
                          <a:pt x="3" y="3"/>
                        </a:lnTo>
                        <a:lnTo>
                          <a:pt x="6" y="2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2" name="未知">
                    <a:extLst>
                      <a:ext uri="{FF2B5EF4-FFF2-40B4-BE49-F238E27FC236}">
                        <a16:creationId xmlns:a16="http://schemas.microsoft.com/office/drawing/2014/main" id="{EF53E2D8-D96F-4096-A25E-195A762F35C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1" y="56"/>
                    <a:ext cx="1" cy="1"/>
                  </a:xfrm>
                  <a:custGeom>
                    <a:gdLst>
                      <a:gd name="T0" fmla="*/ 0 w 8"/>
                      <a:gd name="T1" fmla="*/ 0 h 3"/>
                      <a:gd name="T2" fmla="*/ 0 w 8"/>
                      <a:gd name="T3" fmla="*/ 0 h 3"/>
                      <a:gd name="T4" fmla="*/ 0 w 8"/>
                      <a:gd name="T5" fmla="*/ 0 h 3"/>
                      <a:gd name="T6" fmla="*/ 0 w 8"/>
                      <a:gd name="T7" fmla="*/ 0 h 3"/>
                      <a:gd name="T8" fmla="*/ 0 w 8"/>
                      <a:gd name="T9" fmla="*/ 0 h 3"/>
                      <a:gd name="T10" fmla="*/ 0 w 8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3">
                        <a:moveTo>
                          <a:pt x="8" y="3"/>
                        </a:moveTo>
                        <a:lnTo>
                          <a:pt x="6" y="1"/>
                        </a:lnTo>
                        <a:lnTo>
                          <a:pt x="4" y="0"/>
                        </a:lnTo>
                        <a:lnTo>
                          <a:pt x="2" y="1"/>
                        </a:lnTo>
                        <a:lnTo>
                          <a:pt x="0" y="3"/>
                        </a:lnTo>
                        <a:lnTo>
                          <a:pt x="8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3" name="未知">
                    <a:extLst>
                      <a:ext uri="{FF2B5EF4-FFF2-40B4-BE49-F238E27FC236}">
                        <a16:creationId xmlns:a16="http://schemas.microsoft.com/office/drawing/2014/main" id="{68FE6271-3C91-44C2-98A1-E6E511B3B67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9" y="56"/>
                    <a:ext cx="33" cy="176"/>
                  </a:xfrm>
                  <a:custGeom>
                    <a:gdLst>
                      <a:gd name="T0" fmla="*/ 0 w 197"/>
                      <a:gd name="T1" fmla="*/ 35 h 877"/>
                      <a:gd name="T2" fmla="*/ 0 w 197"/>
                      <a:gd name="T3" fmla="*/ 35 h 877"/>
                      <a:gd name="T4" fmla="*/ 6 w 197"/>
                      <a:gd name="T5" fmla="*/ 0 h 877"/>
                      <a:gd name="T6" fmla="*/ 5 w 197"/>
                      <a:gd name="T7" fmla="*/ 0 h 877"/>
                      <a:gd name="T8" fmla="*/ 0 w 197"/>
                      <a:gd name="T9" fmla="*/ 35 h 877"/>
                      <a:gd name="T10" fmla="*/ 0 w 197"/>
                      <a:gd name="T11" fmla="*/ 35 h 87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97" h="877">
                        <a:moveTo>
                          <a:pt x="4" y="877"/>
                        </a:moveTo>
                        <a:lnTo>
                          <a:pt x="8" y="877"/>
                        </a:lnTo>
                        <a:lnTo>
                          <a:pt x="197" y="0"/>
                        </a:lnTo>
                        <a:lnTo>
                          <a:pt x="189" y="0"/>
                        </a:lnTo>
                        <a:lnTo>
                          <a:pt x="0" y="877"/>
                        </a:lnTo>
                        <a:lnTo>
                          <a:pt x="4" y="87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4" name="未知">
                    <a:extLst>
                      <a:ext uri="{FF2B5EF4-FFF2-40B4-BE49-F238E27FC236}">
                        <a16:creationId xmlns:a16="http://schemas.microsoft.com/office/drawing/2014/main" id="{B0C7171A-CBCD-4B53-B659-CC21A2DA9F0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9" y="232"/>
                    <a:ext cx="1" cy="1"/>
                  </a:xfrm>
                  <a:custGeom>
                    <a:gdLst>
                      <a:gd name="T0" fmla="*/ 0 w 8"/>
                      <a:gd name="T1" fmla="*/ 0 h 3"/>
                      <a:gd name="T2" fmla="*/ 0 w 8"/>
                      <a:gd name="T3" fmla="*/ 0 h 3"/>
                      <a:gd name="T4" fmla="*/ 0 w 8"/>
                      <a:gd name="T5" fmla="*/ 0 h 3"/>
                      <a:gd name="T6" fmla="*/ 0 w 8"/>
                      <a:gd name="T7" fmla="*/ 0 h 3"/>
                      <a:gd name="T8" fmla="*/ 0 w 8"/>
                      <a:gd name="T9" fmla="*/ 0 h 3"/>
                      <a:gd name="T10" fmla="*/ 0 w 8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3">
                        <a:moveTo>
                          <a:pt x="0" y="0"/>
                        </a:moveTo>
                        <a:lnTo>
                          <a:pt x="2" y="2"/>
                        </a:lnTo>
                        <a:lnTo>
                          <a:pt x="4" y="3"/>
                        </a:lnTo>
                        <a:lnTo>
                          <a:pt x="6" y="2"/>
                        </a:lnTo>
                        <a:lnTo>
                          <a:pt x="8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5" name="未知">
                    <a:extLst>
                      <a:ext uri="{FF2B5EF4-FFF2-40B4-BE49-F238E27FC236}">
                        <a16:creationId xmlns:a16="http://schemas.microsoft.com/office/drawing/2014/main" id="{F8F41F1B-6BFA-40C0-AF07-077600BF4BA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0" y="43"/>
                    <a:ext cx="2" cy="1"/>
                  </a:xfrm>
                  <a:custGeom>
                    <a:gdLst>
                      <a:gd name="T0" fmla="*/ 1 w 7"/>
                      <a:gd name="T1" fmla="*/ 0 h 4"/>
                      <a:gd name="T2" fmla="*/ 1 w 7"/>
                      <a:gd name="T3" fmla="*/ 0 h 4"/>
                      <a:gd name="T4" fmla="*/ 0 w 7"/>
                      <a:gd name="T5" fmla="*/ 0 h 4"/>
                      <a:gd name="T6" fmla="*/ 0 w 7"/>
                      <a:gd name="T7" fmla="*/ 0 h 4"/>
                      <a:gd name="T8" fmla="*/ 0 w 7"/>
                      <a:gd name="T9" fmla="*/ 0 h 4"/>
                      <a:gd name="T10" fmla="*/ 1 w 7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">
                        <a:moveTo>
                          <a:pt x="7" y="4"/>
                        </a:moveTo>
                        <a:lnTo>
                          <a:pt x="7" y="1"/>
                        </a:lnTo>
                        <a:lnTo>
                          <a:pt x="5" y="0"/>
                        </a:lnTo>
                        <a:lnTo>
                          <a:pt x="2" y="0"/>
                        </a:lnTo>
                        <a:lnTo>
                          <a:pt x="0" y="2"/>
                        </a:lnTo>
                        <a:lnTo>
                          <a:pt x="7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6" name="未知">
                    <a:extLst>
                      <a:ext uri="{FF2B5EF4-FFF2-40B4-BE49-F238E27FC236}">
                        <a16:creationId xmlns:a16="http://schemas.microsoft.com/office/drawing/2014/main" id="{16C4882A-8BD3-4DEC-AD38-7F4D3C8C0A9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5" y="43"/>
                    <a:ext cx="17" cy="65"/>
                  </a:xfrm>
                  <a:custGeom>
                    <a:gdLst>
                      <a:gd name="T0" fmla="*/ 0 w 103"/>
                      <a:gd name="T1" fmla="*/ 13 h 326"/>
                      <a:gd name="T2" fmla="*/ 0 w 103"/>
                      <a:gd name="T3" fmla="*/ 13 h 326"/>
                      <a:gd name="T4" fmla="*/ 3 w 103"/>
                      <a:gd name="T5" fmla="*/ 0 h 326"/>
                      <a:gd name="T6" fmla="*/ 3 w 103"/>
                      <a:gd name="T7" fmla="*/ 0 h 326"/>
                      <a:gd name="T8" fmla="*/ 0 w 103"/>
                      <a:gd name="T9" fmla="*/ 13 h 326"/>
                      <a:gd name="T10" fmla="*/ 0 w 103"/>
                      <a:gd name="T11" fmla="*/ 13 h 32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3" h="326">
                        <a:moveTo>
                          <a:pt x="4" y="325"/>
                        </a:moveTo>
                        <a:lnTo>
                          <a:pt x="7" y="326"/>
                        </a:lnTo>
                        <a:lnTo>
                          <a:pt x="103" y="2"/>
                        </a:lnTo>
                        <a:lnTo>
                          <a:pt x="96" y="0"/>
                        </a:lnTo>
                        <a:lnTo>
                          <a:pt x="0" y="324"/>
                        </a:lnTo>
                        <a:lnTo>
                          <a:pt x="4" y="32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7" name="未知">
                    <a:extLst>
                      <a:ext uri="{FF2B5EF4-FFF2-40B4-BE49-F238E27FC236}">
                        <a16:creationId xmlns:a16="http://schemas.microsoft.com/office/drawing/2014/main" id="{A059BAFA-A1D2-4E4B-8D26-E4F01DD7779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5" y="108"/>
                    <a:ext cx="1" cy="1"/>
                  </a:xfrm>
                  <a:custGeom>
                    <a:gdLst>
                      <a:gd name="T0" fmla="*/ 0 w 7"/>
                      <a:gd name="T1" fmla="*/ 0 h 5"/>
                      <a:gd name="T2" fmla="*/ 0 w 7"/>
                      <a:gd name="T3" fmla="*/ 0 h 5"/>
                      <a:gd name="T4" fmla="*/ 0 w 7"/>
                      <a:gd name="T5" fmla="*/ 0 h 5"/>
                      <a:gd name="T6" fmla="*/ 0 w 7"/>
                      <a:gd name="T7" fmla="*/ 0 h 5"/>
                      <a:gd name="T8" fmla="*/ 0 w 7"/>
                      <a:gd name="T9" fmla="*/ 0 h 5"/>
                      <a:gd name="T10" fmla="*/ 0 w 7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5">
                        <a:moveTo>
                          <a:pt x="0" y="0"/>
                        </a:moveTo>
                        <a:lnTo>
                          <a:pt x="0" y="3"/>
                        </a:lnTo>
                        <a:lnTo>
                          <a:pt x="2" y="5"/>
                        </a:lnTo>
                        <a:lnTo>
                          <a:pt x="6" y="5"/>
                        </a:lnTo>
                        <a:lnTo>
                          <a:pt x="7" y="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8" name="未知">
                    <a:extLst>
                      <a:ext uri="{FF2B5EF4-FFF2-40B4-BE49-F238E27FC236}">
                        <a16:creationId xmlns:a16="http://schemas.microsoft.com/office/drawing/2014/main" id="{B812A1F1-7C38-4832-B839-D07441987D2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6" y="219"/>
                    <a:ext cx="283" cy="132"/>
                  </a:xfrm>
                  <a:custGeom>
                    <a:gdLst>
                      <a:gd name="T0" fmla="*/ 37 w 1696"/>
                      <a:gd name="T1" fmla="*/ 24 h 658"/>
                      <a:gd name="T2" fmla="*/ 39 w 1696"/>
                      <a:gd name="T3" fmla="*/ 19 h 658"/>
                      <a:gd name="T4" fmla="*/ 40 w 1696"/>
                      <a:gd name="T5" fmla="*/ 15 h 658"/>
                      <a:gd name="T6" fmla="*/ 42 w 1696"/>
                      <a:gd name="T7" fmla="*/ 11 h 658"/>
                      <a:gd name="T8" fmla="*/ 44 w 1696"/>
                      <a:gd name="T9" fmla="*/ 8 h 658"/>
                      <a:gd name="T10" fmla="*/ 45 w 1696"/>
                      <a:gd name="T11" fmla="*/ 6 h 658"/>
                      <a:gd name="T12" fmla="*/ 46 w 1696"/>
                      <a:gd name="T13" fmla="*/ 4 h 658"/>
                      <a:gd name="T14" fmla="*/ 47 w 1696"/>
                      <a:gd name="T15" fmla="*/ 3 h 658"/>
                      <a:gd name="T16" fmla="*/ 47 w 1696"/>
                      <a:gd name="T17" fmla="*/ 3 h 658"/>
                      <a:gd name="T18" fmla="*/ 47 w 1696"/>
                      <a:gd name="T19" fmla="*/ 2 h 658"/>
                      <a:gd name="T20" fmla="*/ 46 w 1696"/>
                      <a:gd name="T21" fmla="*/ 1 h 658"/>
                      <a:gd name="T22" fmla="*/ 45 w 1696"/>
                      <a:gd name="T23" fmla="*/ 0 h 658"/>
                      <a:gd name="T24" fmla="*/ 43 w 1696"/>
                      <a:gd name="T25" fmla="*/ 0 h 658"/>
                      <a:gd name="T26" fmla="*/ 41 w 1696"/>
                      <a:gd name="T27" fmla="*/ 0 h 658"/>
                      <a:gd name="T28" fmla="*/ 39 w 1696"/>
                      <a:gd name="T29" fmla="*/ 0 h 658"/>
                      <a:gd name="T30" fmla="*/ 37 w 1696"/>
                      <a:gd name="T31" fmla="*/ 0 h 658"/>
                      <a:gd name="T32" fmla="*/ 36 w 1696"/>
                      <a:gd name="T33" fmla="*/ 0 h 658"/>
                      <a:gd name="T34" fmla="*/ 34 w 1696"/>
                      <a:gd name="T35" fmla="*/ 1 h 658"/>
                      <a:gd name="T36" fmla="*/ 33 w 1696"/>
                      <a:gd name="T37" fmla="*/ 1 h 658"/>
                      <a:gd name="T38" fmla="*/ 31 w 1696"/>
                      <a:gd name="T39" fmla="*/ 1 h 658"/>
                      <a:gd name="T40" fmla="*/ 30 w 1696"/>
                      <a:gd name="T41" fmla="*/ 1 h 658"/>
                      <a:gd name="T42" fmla="*/ 29 w 1696"/>
                      <a:gd name="T43" fmla="*/ 2 h 658"/>
                      <a:gd name="T44" fmla="*/ 28 w 1696"/>
                      <a:gd name="T45" fmla="*/ 2 h 658"/>
                      <a:gd name="T46" fmla="*/ 26 w 1696"/>
                      <a:gd name="T47" fmla="*/ 3 h 658"/>
                      <a:gd name="T48" fmla="*/ 25 w 1696"/>
                      <a:gd name="T49" fmla="*/ 3 h 658"/>
                      <a:gd name="T50" fmla="*/ 24 w 1696"/>
                      <a:gd name="T51" fmla="*/ 4 h 658"/>
                      <a:gd name="T52" fmla="*/ 22 w 1696"/>
                      <a:gd name="T53" fmla="*/ 5 h 658"/>
                      <a:gd name="T54" fmla="*/ 21 w 1696"/>
                      <a:gd name="T55" fmla="*/ 6 h 658"/>
                      <a:gd name="T56" fmla="*/ 19 w 1696"/>
                      <a:gd name="T57" fmla="*/ 7 h 658"/>
                      <a:gd name="T58" fmla="*/ 18 w 1696"/>
                      <a:gd name="T59" fmla="*/ 8 h 658"/>
                      <a:gd name="T60" fmla="*/ 15 w 1696"/>
                      <a:gd name="T61" fmla="*/ 9 h 658"/>
                      <a:gd name="T62" fmla="*/ 13 w 1696"/>
                      <a:gd name="T63" fmla="*/ 11 h 658"/>
                      <a:gd name="T64" fmla="*/ 10 w 1696"/>
                      <a:gd name="T65" fmla="*/ 13 h 658"/>
                      <a:gd name="T66" fmla="*/ 7 w 1696"/>
                      <a:gd name="T67" fmla="*/ 14 h 658"/>
                      <a:gd name="T68" fmla="*/ 5 w 1696"/>
                      <a:gd name="T69" fmla="*/ 16 h 658"/>
                      <a:gd name="T70" fmla="*/ 2 w 1696"/>
                      <a:gd name="T71" fmla="*/ 17 h 658"/>
                      <a:gd name="T72" fmla="*/ 2 w 1696"/>
                      <a:gd name="T73" fmla="*/ 20 h 658"/>
                      <a:gd name="T74" fmla="*/ 0 w 1696"/>
                      <a:gd name="T75" fmla="*/ 22 h 658"/>
                      <a:gd name="T76" fmla="*/ 1 w 1696"/>
                      <a:gd name="T77" fmla="*/ 22 h 658"/>
                      <a:gd name="T78" fmla="*/ 3 w 1696"/>
                      <a:gd name="T79" fmla="*/ 22 h 658"/>
                      <a:gd name="T80" fmla="*/ 4 w 1696"/>
                      <a:gd name="T81" fmla="*/ 22 h 658"/>
                      <a:gd name="T82" fmla="*/ 6 w 1696"/>
                      <a:gd name="T83" fmla="*/ 22 h 658"/>
                      <a:gd name="T84" fmla="*/ 8 w 1696"/>
                      <a:gd name="T85" fmla="*/ 22 h 658"/>
                      <a:gd name="T86" fmla="*/ 11 w 1696"/>
                      <a:gd name="T87" fmla="*/ 23 h 658"/>
                      <a:gd name="T88" fmla="*/ 13 w 1696"/>
                      <a:gd name="T89" fmla="*/ 23 h 658"/>
                      <a:gd name="T90" fmla="*/ 15 w 1696"/>
                      <a:gd name="T91" fmla="*/ 24 h 658"/>
                      <a:gd name="T92" fmla="*/ 16 w 1696"/>
                      <a:gd name="T93" fmla="*/ 25 h 658"/>
                      <a:gd name="T94" fmla="*/ 18 w 1696"/>
                      <a:gd name="T95" fmla="*/ 25 h 658"/>
                      <a:gd name="T96" fmla="*/ 20 w 1696"/>
                      <a:gd name="T97" fmla="*/ 25 h 658"/>
                      <a:gd name="T98" fmla="*/ 21 w 1696"/>
                      <a:gd name="T99" fmla="*/ 26 h 658"/>
                      <a:gd name="T100" fmla="*/ 23 w 1696"/>
                      <a:gd name="T101" fmla="*/ 26 h 658"/>
                      <a:gd name="T102" fmla="*/ 25 w 1696"/>
                      <a:gd name="T103" fmla="*/ 26 h 658"/>
                      <a:gd name="T104" fmla="*/ 26 w 1696"/>
                      <a:gd name="T105" fmla="*/ 26 h 658"/>
                      <a:gd name="T106" fmla="*/ 27 w 1696"/>
                      <a:gd name="T107" fmla="*/ 26 h 658"/>
                      <a:gd name="T108" fmla="*/ 28 w 1696"/>
                      <a:gd name="T109" fmla="*/ 26 h 658"/>
                      <a:gd name="T110" fmla="*/ 29 w 1696"/>
                      <a:gd name="T111" fmla="*/ 26 h 658"/>
                      <a:gd name="T112" fmla="*/ 30 w 1696"/>
                      <a:gd name="T113" fmla="*/ 26 h 658"/>
                      <a:gd name="T114" fmla="*/ 31 w 1696"/>
                      <a:gd name="T115" fmla="*/ 26 h 658"/>
                      <a:gd name="T116" fmla="*/ 33 w 1696"/>
                      <a:gd name="T117" fmla="*/ 26 h 658"/>
                      <a:gd name="T118" fmla="*/ 34 w 1696"/>
                      <a:gd name="T119" fmla="*/ 26 h 658"/>
                      <a:gd name="T120" fmla="*/ 35 w 1696"/>
                      <a:gd name="T121" fmla="*/ 26 h 658"/>
                      <a:gd name="T122" fmla="*/ 37 w 1696"/>
                      <a:gd name="T123" fmla="*/ 26 h 658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60000 65536"/>
                      <a:gd name="T166" fmla="*/ 0 60000 65536"/>
                      <a:gd name="T167" fmla="*/ 0 60000 65536"/>
                      <a:gd name="T168" fmla="*/ 0 60000 65536"/>
                      <a:gd name="T169" fmla="*/ 0 60000 65536"/>
                      <a:gd name="T170" fmla="*/ 0 60000 65536"/>
                      <a:gd name="T171" fmla="*/ 0 60000 65536"/>
                      <a:gd name="T172" fmla="*/ 0 60000 65536"/>
                      <a:gd name="T173" fmla="*/ 0 60000 65536"/>
                      <a:gd name="T174" fmla="*/ 0 60000 65536"/>
                      <a:gd name="T175" fmla="*/ 0 60000 65536"/>
                      <a:gd name="T176" fmla="*/ 0 60000 65536"/>
                      <a:gd name="T177" fmla="*/ 0 60000 65536"/>
                      <a:gd name="T178" fmla="*/ 0 60000 65536"/>
                      <a:gd name="T179" fmla="*/ 0 60000 65536"/>
                      <a:gd name="T180" fmla="*/ 0 60000 65536"/>
                      <a:gd name="T181" fmla="*/ 0 60000 65536"/>
                      <a:gd name="T182" fmla="*/ 0 60000 65536"/>
                      <a:gd name="T183" fmla="*/ 0 60000 65536"/>
                      <a:gd name="T184" fmla="*/ 0 60000 65536"/>
                      <a:gd name="T185" fmla="*/ 0 60000 65536"/>
                    </a:gdLst>
                    <a:cxnLst>
                      <a:cxn ang="T124">
                        <a:pos x="T0" y="T1"/>
                      </a:cxn>
                      <a:cxn ang="T125">
                        <a:pos x="T2" y="T3"/>
                      </a:cxn>
                      <a:cxn ang="T126">
                        <a:pos x="T4" y="T5"/>
                      </a:cxn>
                      <a:cxn ang="T127">
                        <a:pos x="T6" y="T7"/>
                      </a:cxn>
                      <a:cxn ang="T128">
                        <a:pos x="T8" y="T9"/>
                      </a:cxn>
                      <a:cxn ang="T129">
                        <a:pos x="T10" y="T11"/>
                      </a:cxn>
                      <a:cxn ang="T130">
                        <a:pos x="T12" y="T13"/>
                      </a:cxn>
                      <a:cxn ang="T131">
                        <a:pos x="T14" y="T15"/>
                      </a:cxn>
                      <a:cxn ang="T132">
                        <a:pos x="T16" y="T17"/>
                      </a:cxn>
                      <a:cxn ang="T133">
                        <a:pos x="T18" y="T19"/>
                      </a:cxn>
                      <a:cxn ang="T134">
                        <a:pos x="T20" y="T21"/>
                      </a:cxn>
                      <a:cxn ang="T135">
                        <a:pos x="T22" y="T23"/>
                      </a:cxn>
                      <a:cxn ang="T136">
                        <a:pos x="T24" y="T25"/>
                      </a:cxn>
                      <a:cxn ang="T137">
                        <a:pos x="T26" y="T27"/>
                      </a:cxn>
                      <a:cxn ang="T138">
                        <a:pos x="T28" y="T29"/>
                      </a:cxn>
                      <a:cxn ang="T139">
                        <a:pos x="T30" y="T31"/>
                      </a:cxn>
                      <a:cxn ang="T140">
                        <a:pos x="T32" y="T33"/>
                      </a:cxn>
                      <a:cxn ang="T141">
                        <a:pos x="T34" y="T35"/>
                      </a:cxn>
                      <a:cxn ang="T142">
                        <a:pos x="T36" y="T37"/>
                      </a:cxn>
                      <a:cxn ang="T143">
                        <a:pos x="T38" y="T39"/>
                      </a:cxn>
                      <a:cxn ang="T144">
                        <a:pos x="T40" y="T41"/>
                      </a:cxn>
                      <a:cxn ang="T145">
                        <a:pos x="T42" y="T43"/>
                      </a:cxn>
                      <a:cxn ang="T146">
                        <a:pos x="T44" y="T45"/>
                      </a:cxn>
                      <a:cxn ang="T147">
                        <a:pos x="T46" y="T47"/>
                      </a:cxn>
                      <a:cxn ang="T148">
                        <a:pos x="T48" y="T49"/>
                      </a:cxn>
                      <a:cxn ang="T149">
                        <a:pos x="T50" y="T51"/>
                      </a:cxn>
                      <a:cxn ang="T150">
                        <a:pos x="T52" y="T53"/>
                      </a:cxn>
                      <a:cxn ang="T151">
                        <a:pos x="T54" y="T55"/>
                      </a:cxn>
                      <a:cxn ang="T152">
                        <a:pos x="T56" y="T57"/>
                      </a:cxn>
                      <a:cxn ang="T153">
                        <a:pos x="T58" y="T59"/>
                      </a:cxn>
                      <a:cxn ang="T154">
                        <a:pos x="T60" y="T61"/>
                      </a:cxn>
                      <a:cxn ang="T155">
                        <a:pos x="T62" y="T63"/>
                      </a:cxn>
                      <a:cxn ang="T156">
                        <a:pos x="T64" y="T65"/>
                      </a:cxn>
                      <a:cxn ang="T157">
                        <a:pos x="T66" y="T67"/>
                      </a:cxn>
                      <a:cxn ang="T158">
                        <a:pos x="T68" y="T69"/>
                      </a:cxn>
                      <a:cxn ang="T159">
                        <a:pos x="T70" y="T71"/>
                      </a:cxn>
                      <a:cxn ang="T160">
                        <a:pos x="T72" y="T73"/>
                      </a:cxn>
                      <a:cxn ang="T161">
                        <a:pos x="T74" y="T75"/>
                      </a:cxn>
                      <a:cxn ang="T162">
                        <a:pos x="T76" y="T77"/>
                      </a:cxn>
                      <a:cxn ang="T163">
                        <a:pos x="T78" y="T79"/>
                      </a:cxn>
                      <a:cxn ang="T164">
                        <a:pos x="T80" y="T81"/>
                      </a:cxn>
                      <a:cxn ang="T165">
                        <a:pos x="T82" y="T83"/>
                      </a:cxn>
                      <a:cxn ang="T166">
                        <a:pos x="T84" y="T85"/>
                      </a:cxn>
                      <a:cxn ang="T167">
                        <a:pos x="T86" y="T87"/>
                      </a:cxn>
                      <a:cxn ang="T168">
                        <a:pos x="T88" y="T89"/>
                      </a:cxn>
                      <a:cxn ang="T169">
                        <a:pos x="T90" y="T91"/>
                      </a:cxn>
                      <a:cxn ang="T170">
                        <a:pos x="T92" y="T93"/>
                      </a:cxn>
                      <a:cxn ang="T171">
                        <a:pos x="T94" y="T95"/>
                      </a:cxn>
                      <a:cxn ang="T172">
                        <a:pos x="T96" y="T97"/>
                      </a:cxn>
                      <a:cxn ang="T173">
                        <a:pos x="T98" y="T99"/>
                      </a:cxn>
                      <a:cxn ang="T174">
                        <a:pos x="T100" y="T101"/>
                      </a:cxn>
                      <a:cxn ang="T175">
                        <a:pos x="T102" y="T103"/>
                      </a:cxn>
                      <a:cxn ang="T176">
                        <a:pos x="T104" y="T105"/>
                      </a:cxn>
                      <a:cxn ang="T177">
                        <a:pos x="T106" y="T107"/>
                      </a:cxn>
                      <a:cxn ang="T178">
                        <a:pos x="T108" y="T109"/>
                      </a:cxn>
                      <a:cxn ang="T179">
                        <a:pos x="T110" y="T111"/>
                      </a:cxn>
                      <a:cxn ang="T180">
                        <a:pos x="T112" y="T113"/>
                      </a:cxn>
                      <a:cxn ang="T181">
                        <a:pos x="T114" y="T115"/>
                      </a:cxn>
                      <a:cxn ang="T182">
                        <a:pos x="T116" y="T117"/>
                      </a:cxn>
                      <a:cxn ang="T183">
                        <a:pos x="T118" y="T119"/>
                      </a:cxn>
                      <a:cxn ang="T184">
                        <a:pos x="T120" y="T121"/>
                      </a:cxn>
                      <a:cxn ang="T185">
                        <a:pos x="T122" y="T123"/>
                      </a:cxn>
                    </a:cxnLst>
                    <a:rect l="0" t="0" r="r" b="b"/>
                    <a:pathLst>
                      <a:path w="1695" h="658">
                        <a:moveTo>
                          <a:pt x="1317" y="658"/>
                        </a:moveTo>
                        <a:lnTo>
                          <a:pt x="1336" y="592"/>
                        </a:lnTo>
                        <a:lnTo>
                          <a:pt x="1359" y="528"/>
                        </a:lnTo>
                        <a:lnTo>
                          <a:pt x="1385" y="469"/>
                        </a:lnTo>
                        <a:lnTo>
                          <a:pt x="1414" y="414"/>
                        </a:lnTo>
                        <a:lnTo>
                          <a:pt x="1445" y="363"/>
                        </a:lnTo>
                        <a:lnTo>
                          <a:pt x="1476" y="316"/>
                        </a:lnTo>
                        <a:lnTo>
                          <a:pt x="1508" y="274"/>
                        </a:lnTo>
                        <a:lnTo>
                          <a:pt x="1540" y="235"/>
                        </a:lnTo>
                        <a:lnTo>
                          <a:pt x="1570" y="200"/>
                        </a:lnTo>
                        <a:lnTo>
                          <a:pt x="1599" y="169"/>
                        </a:lnTo>
                        <a:lnTo>
                          <a:pt x="1627" y="142"/>
                        </a:lnTo>
                        <a:lnTo>
                          <a:pt x="1649" y="120"/>
                        </a:lnTo>
                        <a:lnTo>
                          <a:pt x="1668" y="101"/>
                        </a:lnTo>
                        <a:lnTo>
                          <a:pt x="1683" y="86"/>
                        </a:lnTo>
                        <a:lnTo>
                          <a:pt x="1692" y="75"/>
                        </a:lnTo>
                        <a:lnTo>
                          <a:pt x="1696" y="69"/>
                        </a:lnTo>
                        <a:lnTo>
                          <a:pt x="1694" y="63"/>
                        </a:lnTo>
                        <a:lnTo>
                          <a:pt x="1686" y="53"/>
                        </a:lnTo>
                        <a:lnTo>
                          <a:pt x="1676" y="41"/>
                        </a:lnTo>
                        <a:lnTo>
                          <a:pt x="1660" y="30"/>
                        </a:lnTo>
                        <a:lnTo>
                          <a:pt x="1642" y="18"/>
                        </a:lnTo>
                        <a:lnTo>
                          <a:pt x="1622" y="8"/>
                        </a:lnTo>
                        <a:lnTo>
                          <a:pt x="1599" y="2"/>
                        </a:lnTo>
                        <a:lnTo>
                          <a:pt x="1574" y="0"/>
                        </a:lnTo>
                        <a:lnTo>
                          <a:pt x="1536" y="0"/>
                        </a:lnTo>
                        <a:lnTo>
                          <a:pt x="1500" y="0"/>
                        </a:lnTo>
                        <a:lnTo>
                          <a:pt x="1465" y="1"/>
                        </a:lnTo>
                        <a:lnTo>
                          <a:pt x="1432" y="1"/>
                        </a:lnTo>
                        <a:lnTo>
                          <a:pt x="1399" y="2"/>
                        </a:lnTo>
                        <a:lnTo>
                          <a:pt x="1368" y="3"/>
                        </a:lnTo>
                        <a:lnTo>
                          <a:pt x="1337" y="4"/>
                        </a:lnTo>
                        <a:lnTo>
                          <a:pt x="1308" y="6"/>
                        </a:lnTo>
                        <a:lnTo>
                          <a:pt x="1281" y="8"/>
                        </a:lnTo>
                        <a:lnTo>
                          <a:pt x="1253" y="10"/>
                        </a:lnTo>
                        <a:lnTo>
                          <a:pt x="1227" y="13"/>
                        </a:lnTo>
                        <a:lnTo>
                          <a:pt x="1201" y="16"/>
                        </a:lnTo>
                        <a:lnTo>
                          <a:pt x="1176" y="19"/>
                        </a:lnTo>
                        <a:lnTo>
                          <a:pt x="1152" y="22"/>
                        </a:lnTo>
                        <a:lnTo>
                          <a:pt x="1127" y="25"/>
                        </a:lnTo>
                        <a:lnTo>
                          <a:pt x="1104" y="30"/>
                        </a:lnTo>
                        <a:lnTo>
                          <a:pt x="1080" y="35"/>
                        </a:lnTo>
                        <a:lnTo>
                          <a:pt x="1057" y="39"/>
                        </a:lnTo>
                        <a:lnTo>
                          <a:pt x="1034" y="44"/>
                        </a:lnTo>
                        <a:lnTo>
                          <a:pt x="1011" y="51"/>
                        </a:lnTo>
                        <a:lnTo>
                          <a:pt x="988" y="56"/>
                        </a:lnTo>
                        <a:lnTo>
                          <a:pt x="965" y="64"/>
                        </a:lnTo>
                        <a:lnTo>
                          <a:pt x="942" y="70"/>
                        </a:lnTo>
                        <a:lnTo>
                          <a:pt x="920" y="77"/>
                        </a:lnTo>
                        <a:lnTo>
                          <a:pt x="896" y="86"/>
                        </a:lnTo>
                        <a:lnTo>
                          <a:pt x="872" y="94"/>
                        </a:lnTo>
                        <a:lnTo>
                          <a:pt x="848" y="104"/>
                        </a:lnTo>
                        <a:lnTo>
                          <a:pt x="823" y="114"/>
                        </a:lnTo>
                        <a:lnTo>
                          <a:pt x="796" y="123"/>
                        </a:lnTo>
                        <a:lnTo>
                          <a:pt x="771" y="134"/>
                        </a:lnTo>
                        <a:lnTo>
                          <a:pt x="744" y="145"/>
                        </a:lnTo>
                        <a:lnTo>
                          <a:pt x="716" y="157"/>
                        </a:lnTo>
                        <a:lnTo>
                          <a:pt x="696" y="166"/>
                        </a:lnTo>
                        <a:lnTo>
                          <a:pt x="668" y="178"/>
                        </a:lnTo>
                        <a:lnTo>
                          <a:pt x="635" y="193"/>
                        </a:lnTo>
                        <a:lnTo>
                          <a:pt x="597" y="210"/>
                        </a:lnTo>
                        <a:lnTo>
                          <a:pt x="554" y="229"/>
                        </a:lnTo>
                        <a:lnTo>
                          <a:pt x="507" y="249"/>
                        </a:lnTo>
                        <a:lnTo>
                          <a:pt x="458" y="271"/>
                        </a:lnTo>
                        <a:lnTo>
                          <a:pt x="408" y="292"/>
                        </a:lnTo>
                        <a:lnTo>
                          <a:pt x="356" y="314"/>
                        </a:lnTo>
                        <a:lnTo>
                          <a:pt x="305" y="336"/>
                        </a:lnTo>
                        <a:lnTo>
                          <a:pt x="255" y="356"/>
                        </a:lnTo>
                        <a:lnTo>
                          <a:pt x="205" y="375"/>
                        </a:lnTo>
                        <a:lnTo>
                          <a:pt x="160" y="392"/>
                        </a:lnTo>
                        <a:lnTo>
                          <a:pt x="117" y="407"/>
                        </a:lnTo>
                        <a:lnTo>
                          <a:pt x="80" y="419"/>
                        </a:lnTo>
                        <a:lnTo>
                          <a:pt x="48" y="428"/>
                        </a:lnTo>
                        <a:lnTo>
                          <a:pt x="60" y="497"/>
                        </a:lnTo>
                        <a:lnTo>
                          <a:pt x="0" y="526"/>
                        </a:lnTo>
                        <a:lnTo>
                          <a:pt x="0" y="547"/>
                        </a:lnTo>
                        <a:lnTo>
                          <a:pt x="16" y="544"/>
                        </a:lnTo>
                        <a:lnTo>
                          <a:pt x="37" y="541"/>
                        </a:lnTo>
                        <a:lnTo>
                          <a:pt x="61" y="538"/>
                        </a:lnTo>
                        <a:lnTo>
                          <a:pt x="88" y="537"/>
                        </a:lnTo>
                        <a:lnTo>
                          <a:pt x="119" y="537"/>
                        </a:lnTo>
                        <a:lnTo>
                          <a:pt x="152" y="538"/>
                        </a:lnTo>
                        <a:lnTo>
                          <a:pt x="188" y="541"/>
                        </a:lnTo>
                        <a:lnTo>
                          <a:pt x="223" y="544"/>
                        </a:lnTo>
                        <a:lnTo>
                          <a:pt x="263" y="547"/>
                        </a:lnTo>
                        <a:lnTo>
                          <a:pt x="302" y="552"/>
                        </a:lnTo>
                        <a:lnTo>
                          <a:pt x="342" y="559"/>
                        </a:lnTo>
                        <a:lnTo>
                          <a:pt x="383" y="565"/>
                        </a:lnTo>
                        <a:lnTo>
                          <a:pt x="424" y="573"/>
                        </a:lnTo>
                        <a:lnTo>
                          <a:pt x="465" y="583"/>
                        </a:lnTo>
                        <a:lnTo>
                          <a:pt x="505" y="594"/>
                        </a:lnTo>
                        <a:lnTo>
                          <a:pt x="544" y="605"/>
                        </a:lnTo>
                        <a:lnTo>
                          <a:pt x="566" y="612"/>
                        </a:lnTo>
                        <a:lnTo>
                          <a:pt x="589" y="617"/>
                        </a:lnTo>
                        <a:lnTo>
                          <a:pt x="616" y="622"/>
                        </a:lnTo>
                        <a:lnTo>
                          <a:pt x="643" y="627"/>
                        </a:lnTo>
                        <a:lnTo>
                          <a:pt x="672" y="630"/>
                        </a:lnTo>
                        <a:lnTo>
                          <a:pt x="703" y="634"/>
                        </a:lnTo>
                        <a:lnTo>
                          <a:pt x="733" y="636"/>
                        </a:lnTo>
                        <a:lnTo>
                          <a:pt x="764" y="638"/>
                        </a:lnTo>
                        <a:lnTo>
                          <a:pt x="795" y="640"/>
                        </a:lnTo>
                        <a:lnTo>
                          <a:pt x="825" y="643"/>
                        </a:lnTo>
                        <a:lnTo>
                          <a:pt x="855" y="644"/>
                        </a:lnTo>
                        <a:lnTo>
                          <a:pt x="883" y="645"/>
                        </a:lnTo>
                        <a:lnTo>
                          <a:pt x="909" y="645"/>
                        </a:lnTo>
                        <a:lnTo>
                          <a:pt x="933" y="646"/>
                        </a:lnTo>
                        <a:lnTo>
                          <a:pt x="954" y="646"/>
                        </a:lnTo>
                        <a:lnTo>
                          <a:pt x="972" y="646"/>
                        </a:lnTo>
                        <a:lnTo>
                          <a:pt x="989" y="646"/>
                        </a:lnTo>
                        <a:lnTo>
                          <a:pt x="1007" y="645"/>
                        </a:lnTo>
                        <a:lnTo>
                          <a:pt x="1026" y="644"/>
                        </a:lnTo>
                        <a:lnTo>
                          <a:pt x="1045" y="643"/>
                        </a:lnTo>
                        <a:lnTo>
                          <a:pt x="1064" y="641"/>
                        </a:lnTo>
                        <a:lnTo>
                          <a:pt x="1085" y="640"/>
                        </a:lnTo>
                        <a:lnTo>
                          <a:pt x="1106" y="640"/>
                        </a:lnTo>
                        <a:lnTo>
                          <a:pt x="1128" y="639"/>
                        </a:lnTo>
                        <a:lnTo>
                          <a:pt x="1149" y="639"/>
                        </a:lnTo>
                        <a:lnTo>
                          <a:pt x="1172" y="639"/>
                        </a:lnTo>
                        <a:lnTo>
                          <a:pt x="1195" y="640"/>
                        </a:lnTo>
                        <a:lnTo>
                          <a:pt x="1219" y="643"/>
                        </a:lnTo>
                        <a:lnTo>
                          <a:pt x="1243" y="645"/>
                        </a:lnTo>
                        <a:lnTo>
                          <a:pt x="1267" y="648"/>
                        </a:lnTo>
                        <a:lnTo>
                          <a:pt x="1292" y="653"/>
                        </a:lnTo>
                        <a:lnTo>
                          <a:pt x="1317" y="658"/>
                        </a:lnTo>
                        <a:close/>
                      </a:path>
                    </a:pathLst>
                  </a:custGeom>
                  <a:solidFill>
                    <a:srgbClr val="284C7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19" name="未知">
                    <a:extLst>
                      <a:ext uri="{FF2B5EF4-FFF2-40B4-BE49-F238E27FC236}">
                        <a16:creationId xmlns:a16="http://schemas.microsoft.com/office/drawing/2014/main" id="{F7DAE138-96AC-4B13-B6AD-009F659251F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05" y="233"/>
                    <a:ext cx="65" cy="118"/>
                  </a:xfrm>
                  <a:custGeom>
                    <a:gdLst>
                      <a:gd name="T0" fmla="*/ 11 w 388"/>
                      <a:gd name="T1" fmla="*/ 0 h 589"/>
                      <a:gd name="T2" fmla="*/ 11 w 388"/>
                      <a:gd name="T3" fmla="*/ 0 h 589"/>
                      <a:gd name="T4" fmla="*/ 11 w 388"/>
                      <a:gd name="T5" fmla="*/ 0 h 589"/>
                      <a:gd name="T6" fmla="*/ 10 w 388"/>
                      <a:gd name="T7" fmla="*/ 1 h 589"/>
                      <a:gd name="T8" fmla="*/ 10 w 388"/>
                      <a:gd name="T9" fmla="*/ 1 h 589"/>
                      <a:gd name="T10" fmla="*/ 9 w 388"/>
                      <a:gd name="T11" fmla="*/ 2 h 589"/>
                      <a:gd name="T12" fmla="*/ 9 w 388"/>
                      <a:gd name="T13" fmla="*/ 3 h 589"/>
                      <a:gd name="T14" fmla="*/ 8 w 388"/>
                      <a:gd name="T15" fmla="*/ 4 h 589"/>
                      <a:gd name="T16" fmla="*/ 7 w 388"/>
                      <a:gd name="T17" fmla="*/ 5 h 589"/>
                      <a:gd name="T18" fmla="*/ 6 w 388"/>
                      <a:gd name="T19" fmla="*/ 7 h 589"/>
                      <a:gd name="T20" fmla="*/ 5 w 388"/>
                      <a:gd name="T21" fmla="*/ 8 h 589"/>
                      <a:gd name="T22" fmla="*/ 5 w 388"/>
                      <a:gd name="T23" fmla="*/ 10 h 589"/>
                      <a:gd name="T24" fmla="*/ 4 w 388"/>
                      <a:gd name="T25" fmla="*/ 12 h 589"/>
                      <a:gd name="T26" fmla="*/ 3 w 388"/>
                      <a:gd name="T27" fmla="*/ 14 h 589"/>
                      <a:gd name="T28" fmla="*/ 2 w 388"/>
                      <a:gd name="T29" fmla="*/ 16 h 589"/>
                      <a:gd name="T30" fmla="*/ 1 w 388"/>
                      <a:gd name="T31" fmla="*/ 18 h 589"/>
                      <a:gd name="T32" fmla="*/ 1 w 388"/>
                      <a:gd name="T33" fmla="*/ 21 h 589"/>
                      <a:gd name="T34" fmla="*/ 0 w 388"/>
                      <a:gd name="T35" fmla="*/ 24 h 589"/>
                      <a:gd name="T36" fmla="*/ 0 w 388"/>
                      <a:gd name="T37" fmla="*/ 24 h 589"/>
                      <a:gd name="T38" fmla="*/ 1 w 388"/>
                      <a:gd name="T39" fmla="*/ 21 h 589"/>
                      <a:gd name="T40" fmla="*/ 1 w 388"/>
                      <a:gd name="T41" fmla="*/ 18 h 589"/>
                      <a:gd name="T42" fmla="*/ 2 w 388"/>
                      <a:gd name="T43" fmla="*/ 16 h 589"/>
                      <a:gd name="T44" fmla="*/ 3 w 388"/>
                      <a:gd name="T45" fmla="*/ 14 h 589"/>
                      <a:gd name="T46" fmla="*/ 4 w 388"/>
                      <a:gd name="T47" fmla="*/ 12 h 589"/>
                      <a:gd name="T48" fmla="*/ 5 w 388"/>
                      <a:gd name="T49" fmla="*/ 10 h 589"/>
                      <a:gd name="T50" fmla="*/ 6 w 388"/>
                      <a:gd name="T51" fmla="*/ 8 h 589"/>
                      <a:gd name="T52" fmla="*/ 7 w 388"/>
                      <a:gd name="T53" fmla="*/ 7 h 589"/>
                      <a:gd name="T54" fmla="*/ 7 w 388"/>
                      <a:gd name="T55" fmla="*/ 5 h 589"/>
                      <a:gd name="T56" fmla="*/ 8 w 388"/>
                      <a:gd name="T57" fmla="*/ 4 h 589"/>
                      <a:gd name="T58" fmla="*/ 9 w 388"/>
                      <a:gd name="T59" fmla="*/ 3 h 589"/>
                      <a:gd name="T60" fmla="*/ 10 w 388"/>
                      <a:gd name="T61" fmla="*/ 2 h 589"/>
                      <a:gd name="T62" fmla="*/ 10 w 388"/>
                      <a:gd name="T63" fmla="*/ 1 h 589"/>
                      <a:gd name="T64" fmla="*/ 10 w 388"/>
                      <a:gd name="T65" fmla="*/ 1 h 589"/>
                      <a:gd name="T66" fmla="*/ 11 w 388"/>
                      <a:gd name="T67" fmla="*/ 0 h 589"/>
                      <a:gd name="T68" fmla="*/ 11 w 388"/>
                      <a:gd name="T69" fmla="*/ 0 h 589"/>
                      <a:gd name="T70" fmla="*/ 11 w 388"/>
                      <a:gd name="T71" fmla="*/ 0 h 589"/>
                      <a:gd name="T72" fmla="*/ 11 w 388"/>
                      <a:gd name="T73" fmla="*/ 0 h 589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388" h="589">
                        <a:moveTo>
                          <a:pt x="378" y="0"/>
                        </a:moveTo>
                        <a:lnTo>
                          <a:pt x="378" y="0"/>
                        </a:lnTo>
                        <a:lnTo>
                          <a:pt x="376" y="4"/>
                        </a:lnTo>
                        <a:lnTo>
                          <a:pt x="366" y="15"/>
                        </a:lnTo>
                        <a:lnTo>
                          <a:pt x="352" y="30"/>
                        </a:lnTo>
                        <a:lnTo>
                          <a:pt x="334" y="49"/>
                        </a:lnTo>
                        <a:lnTo>
                          <a:pt x="311" y="71"/>
                        </a:lnTo>
                        <a:lnTo>
                          <a:pt x="283" y="98"/>
                        </a:lnTo>
                        <a:lnTo>
                          <a:pt x="254" y="128"/>
                        </a:lnTo>
                        <a:lnTo>
                          <a:pt x="224" y="163"/>
                        </a:lnTo>
                        <a:lnTo>
                          <a:pt x="192" y="203"/>
                        </a:lnTo>
                        <a:lnTo>
                          <a:pt x="159" y="245"/>
                        </a:lnTo>
                        <a:lnTo>
                          <a:pt x="128" y="293"/>
                        </a:lnTo>
                        <a:lnTo>
                          <a:pt x="97" y="344"/>
                        </a:lnTo>
                        <a:lnTo>
                          <a:pt x="68" y="399"/>
                        </a:lnTo>
                        <a:lnTo>
                          <a:pt x="42" y="458"/>
                        </a:lnTo>
                        <a:lnTo>
                          <a:pt x="19" y="521"/>
                        </a:lnTo>
                        <a:lnTo>
                          <a:pt x="0" y="589"/>
                        </a:lnTo>
                        <a:lnTo>
                          <a:pt x="7" y="589"/>
                        </a:lnTo>
                        <a:lnTo>
                          <a:pt x="27" y="524"/>
                        </a:lnTo>
                        <a:lnTo>
                          <a:pt x="49" y="460"/>
                        </a:lnTo>
                        <a:lnTo>
                          <a:pt x="76" y="401"/>
                        </a:lnTo>
                        <a:lnTo>
                          <a:pt x="104" y="346"/>
                        </a:lnTo>
                        <a:lnTo>
                          <a:pt x="135" y="295"/>
                        </a:lnTo>
                        <a:lnTo>
                          <a:pt x="166" y="250"/>
                        </a:lnTo>
                        <a:lnTo>
                          <a:pt x="199" y="207"/>
                        </a:lnTo>
                        <a:lnTo>
                          <a:pt x="231" y="168"/>
                        </a:lnTo>
                        <a:lnTo>
                          <a:pt x="261" y="133"/>
                        </a:lnTo>
                        <a:lnTo>
                          <a:pt x="290" y="102"/>
                        </a:lnTo>
                        <a:lnTo>
                          <a:pt x="316" y="75"/>
                        </a:lnTo>
                        <a:lnTo>
                          <a:pt x="339" y="53"/>
                        </a:lnTo>
                        <a:lnTo>
                          <a:pt x="359" y="34"/>
                        </a:lnTo>
                        <a:lnTo>
                          <a:pt x="373" y="19"/>
                        </a:lnTo>
                        <a:lnTo>
                          <a:pt x="383" y="8"/>
                        </a:lnTo>
                        <a:lnTo>
                          <a:pt x="388" y="0"/>
                        </a:lnTo>
                        <a:lnTo>
                          <a:pt x="378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0" name="未知">
                    <a:extLst>
                      <a:ext uri="{FF2B5EF4-FFF2-40B4-BE49-F238E27FC236}">
                        <a16:creationId xmlns:a16="http://schemas.microsoft.com/office/drawing/2014/main" id="{B23E9935-6DB9-4296-9265-46EBCD4FC22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49" y="218"/>
                    <a:ext cx="21" cy="15"/>
                  </a:xfrm>
                  <a:custGeom>
                    <a:gdLst>
                      <a:gd name="T0" fmla="*/ 0 w 127"/>
                      <a:gd name="T1" fmla="*/ 0 h 73"/>
                      <a:gd name="T2" fmla="*/ 0 w 127"/>
                      <a:gd name="T3" fmla="*/ 0 h 73"/>
                      <a:gd name="T4" fmla="*/ 1 w 127"/>
                      <a:gd name="T5" fmla="*/ 0 h 73"/>
                      <a:gd name="T6" fmla="*/ 1 w 127"/>
                      <a:gd name="T7" fmla="*/ 1 h 73"/>
                      <a:gd name="T8" fmla="*/ 2 w 127"/>
                      <a:gd name="T9" fmla="*/ 1 h 73"/>
                      <a:gd name="T10" fmla="*/ 2 w 127"/>
                      <a:gd name="T11" fmla="*/ 2 h 73"/>
                      <a:gd name="T12" fmla="*/ 3 w 127"/>
                      <a:gd name="T13" fmla="*/ 2 h 73"/>
                      <a:gd name="T14" fmla="*/ 3 w 127"/>
                      <a:gd name="T15" fmla="*/ 2 h 73"/>
                      <a:gd name="T16" fmla="*/ 3 w 127"/>
                      <a:gd name="T17" fmla="*/ 3 h 73"/>
                      <a:gd name="T18" fmla="*/ 3 w 127"/>
                      <a:gd name="T19" fmla="*/ 3 h 73"/>
                      <a:gd name="T20" fmla="*/ 3 w 127"/>
                      <a:gd name="T21" fmla="*/ 3 h 73"/>
                      <a:gd name="T22" fmla="*/ 3 w 127"/>
                      <a:gd name="T23" fmla="*/ 3 h 73"/>
                      <a:gd name="T24" fmla="*/ 3 w 127"/>
                      <a:gd name="T25" fmla="*/ 2 h 73"/>
                      <a:gd name="T26" fmla="*/ 3 w 127"/>
                      <a:gd name="T27" fmla="*/ 2 h 73"/>
                      <a:gd name="T28" fmla="*/ 2 w 127"/>
                      <a:gd name="T29" fmla="*/ 1 h 73"/>
                      <a:gd name="T30" fmla="*/ 2 w 127"/>
                      <a:gd name="T31" fmla="*/ 1 h 73"/>
                      <a:gd name="T32" fmla="*/ 1 w 127"/>
                      <a:gd name="T33" fmla="*/ 0 h 73"/>
                      <a:gd name="T34" fmla="*/ 1 w 127"/>
                      <a:gd name="T35" fmla="*/ 0 h 73"/>
                      <a:gd name="T36" fmla="*/ 0 w 127"/>
                      <a:gd name="T37" fmla="*/ 0 h 73"/>
                      <a:gd name="T38" fmla="*/ 0 w 127"/>
                      <a:gd name="T39" fmla="*/ 0 h 73"/>
                      <a:gd name="T40" fmla="*/ 0 w 127"/>
                      <a:gd name="T41" fmla="*/ 0 h 73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27" h="73">
                        <a:moveTo>
                          <a:pt x="0" y="8"/>
                        </a:moveTo>
                        <a:lnTo>
                          <a:pt x="0" y="8"/>
                        </a:lnTo>
                        <a:lnTo>
                          <a:pt x="25" y="9"/>
                        </a:lnTo>
                        <a:lnTo>
                          <a:pt x="47" y="16"/>
                        </a:lnTo>
                        <a:lnTo>
                          <a:pt x="66" y="25"/>
                        </a:lnTo>
                        <a:lnTo>
                          <a:pt x="84" y="37"/>
                        </a:lnTo>
                        <a:lnTo>
                          <a:pt x="99" y="47"/>
                        </a:lnTo>
                        <a:lnTo>
                          <a:pt x="109" y="59"/>
                        </a:lnTo>
                        <a:lnTo>
                          <a:pt x="116" y="68"/>
                        </a:lnTo>
                        <a:lnTo>
                          <a:pt x="117" y="73"/>
                        </a:lnTo>
                        <a:lnTo>
                          <a:pt x="127" y="73"/>
                        </a:lnTo>
                        <a:lnTo>
                          <a:pt x="123" y="65"/>
                        </a:lnTo>
                        <a:lnTo>
                          <a:pt x="116" y="55"/>
                        </a:lnTo>
                        <a:lnTo>
                          <a:pt x="104" y="43"/>
                        </a:lnTo>
                        <a:lnTo>
                          <a:pt x="89" y="30"/>
                        </a:lnTo>
                        <a:lnTo>
                          <a:pt x="71" y="19"/>
                        </a:lnTo>
                        <a:lnTo>
                          <a:pt x="49" y="9"/>
                        </a:lnTo>
                        <a:lnTo>
                          <a:pt x="25" y="3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1" name="未知">
                    <a:extLst>
                      <a:ext uri="{FF2B5EF4-FFF2-40B4-BE49-F238E27FC236}">
                        <a16:creationId xmlns:a16="http://schemas.microsoft.com/office/drawing/2014/main" id="{8B3262F5-3832-4E7A-BA43-35C515C51B8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6" y="218"/>
                    <a:ext cx="143" cy="33"/>
                  </a:xfrm>
                  <a:custGeom>
                    <a:gdLst>
                      <a:gd name="T0" fmla="*/ 0 w 859"/>
                      <a:gd name="T1" fmla="*/ 7 h 164"/>
                      <a:gd name="T2" fmla="*/ 1 w 859"/>
                      <a:gd name="T3" fmla="*/ 6 h 164"/>
                      <a:gd name="T4" fmla="*/ 3 w 859"/>
                      <a:gd name="T5" fmla="*/ 5 h 164"/>
                      <a:gd name="T6" fmla="*/ 4 w 859"/>
                      <a:gd name="T7" fmla="*/ 4 h 164"/>
                      <a:gd name="T8" fmla="*/ 6 w 859"/>
                      <a:gd name="T9" fmla="*/ 3 h 164"/>
                      <a:gd name="T10" fmla="*/ 7 w 859"/>
                      <a:gd name="T11" fmla="*/ 3 h 164"/>
                      <a:gd name="T12" fmla="*/ 8 w 859"/>
                      <a:gd name="T13" fmla="*/ 2 h 164"/>
                      <a:gd name="T14" fmla="*/ 9 w 859"/>
                      <a:gd name="T15" fmla="*/ 2 h 164"/>
                      <a:gd name="T16" fmla="*/ 11 w 859"/>
                      <a:gd name="T17" fmla="*/ 1 h 164"/>
                      <a:gd name="T18" fmla="*/ 12 w 859"/>
                      <a:gd name="T19" fmla="*/ 1 h 164"/>
                      <a:gd name="T20" fmla="*/ 13 w 859"/>
                      <a:gd name="T21" fmla="*/ 1 h 164"/>
                      <a:gd name="T22" fmla="*/ 15 w 859"/>
                      <a:gd name="T23" fmla="*/ 1 h 164"/>
                      <a:gd name="T24" fmla="*/ 16 w 859"/>
                      <a:gd name="T25" fmla="*/ 1 h 164"/>
                      <a:gd name="T26" fmla="*/ 18 w 859"/>
                      <a:gd name="T27" fmla="*/ 0 h 164"/>
                      <a:gd name="T28" fmla="*/ 20 w 859"/>
                      <a:gd name="T29" fmla="*/ 0 h 164"/>
                      <a:gd name="T30" fmla="*/ 22 w 859"/>
                      <a:gd name="T31" fmla="*/ 0 h 164"/>
                      <a:gd name="T32" fmla="*/ 24 w 859"/>
                      <a:gd name="T33" fmla="*/ 0 h 164"/>
                      <a:gd name="T34" fmla="*/ 23 w 859"/>
                      <a:gd name="T35" fmla="*/ 0 h 164"/>
                      <a:gd name="T36" fmla="*/ 21 w 859"/>
                      <a:gd name="T37" fmla="*/ 0 h 164"/>
                      <a:gd name="T38" fmla="*/ 19 w 859"/>
                      <a:gd name="T39" fmla="*/ 0 h 164"/>
                      <a:gd name="T40" fmla="*/ 17 w 859"/>
                      <a:gd name="T41" fmla="*/ 0 h 164"/>
                      <a:gd name="T42" fmla="*/ 16 w 859"/>
                      <a:gd name="T43" fmla="*/ 0 h 164"/>
                      <a:gd name="T44" fmla="*/ 14 w 859"/>
                      <a:gd name="T45" fmla="*/ 1 h 164"/>
                      <a:gd name="T46" fmla="*/ 13 w 859"/>
                      <a:gd name="T47" fmla="*/ 1 h 164"/>
                      <a:gd name="T48" fmla="*/ 11 w 859"/>
                      <a:gd name="T49" fmla="*/ 1 h 164"/>
                      <a:gd name="T50" fmla="*/ 10 w 859"/>
                      <a:gd name="T51" fmla="*/ 1 h 164"/>
                      <a:gd name="T52" fmla="*/ 9 w 859"/>
                      <a:gd name="T53" fmla="*/ 2 h 164"/>
                      <a:gd name="T54" fmla="*/ 7 w 859"/>
                      <a:gd name="T55" fmla="*/ 2 h 164"/>
                      <a:gd name="T56" fmla="*/ 6 w 859"/>
                      <a:gd name="T57" fmla="*/ 3 h 164"/>
                      <a:gd name="T58" fmla="*/ 5 w 859"/>
                      <a:gd name="T59" fmla="*/ 4 h 164"/>
                      <a:gd name="T60" fmla="*/ 4 w 859"/>
                      <a:gd name="T61" fmla="*/ 4 h 164"/>
                      <a:gd name="T62" fmla="*/ 2 w 859"/>
                      <a:gd name="T63" fmla="*/ 5 h 164"/>
                      <a:gd name="T64" fmla="*/ 1 w 859"/>
                      <a:gd name="T65" fmla="*/ 6 h 164"/>
                      <a:gd name="T66" fmla="*/ 0 w 859"/>
                      <a:gd name="T67" fmla="*/ 6 h 164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</a:gdLst>
                    <a:cxnLst>
                      <a:cxn ang="T68">
                        <a:pos x="T0" y="T1"/>
                      </a:cxn>
                      <a:cxn ang="T69">
                        <a:pos x="T2" y="T3"/>
                      </a:cxn>
                      <a:cxn ang="T70">
                        <a:pos x="T4" y="T5"/>
                      </a:cxn>
                      <a:cxn ang="T71">
                        <a:pos x="T6" y="T7"/>
                      </a:cxn>
                      <a:cxn ang="T72">
                        <a:pos x="T8" y="T9"/>
                      </a:cxn>
                      <a:cxn ang="T73">
                        <a:pos x="T10" y="T11"/>
                      </a:cxn>
                      <a:cxn ang="T74">
                        <a:pos x="T12" y="T13"/>
                      </a:cxn>
                      <a:cxn ang="T75">
                        <a:pos x="T14" y="T15"/>
                      </a:cxn>
                      <a:cxn ang="T76">
                        <a:pos x="T16" y="T17"/>
                      </a:cxn>
                      <a:cxn ang="T77">
                        <a:pos x="T18" y="T19"/>
                      </a:cxn>
                      <a:cxn ang="T78">
                        <a:pos x="T20" y="T21"/>
                      </a:cxn>
                      <a:cxn ang="T79">
                        <a:pos x="T22" y="T23"/>
                      </a:cxn>
                      <a:cxn ang="T80">
                        <a:pos x="T24" y="T25"/>
                      </a:cxn>
                      <a:cxn ang="T81">
                        <a:pos x="T26" y="T27"/>
                      </a:cxn>
                      <a:cxn ang="T82">
                        <a:pos x="T28" y="T29"/>
                      </a:cxn>
                      <a:cxn ang="T83">
                        <a:pos x="T30" y="T31"/>
                      </a:cxn>
                      <a:cxn ang="T84">
                        <a:pos x="T32" y="T33"/>
                      </a:cxn>
                      <a:cxn ang="T85">
                        <a:pos x="T34" y="T35"/>
                      </a:cxn>
                      <a:cxn ang="T86">
                        <a:pos x="T36" y="T37"/>
                      </a:cxn>
                      <a:cxn ang="T87">
                        <a:pos x="T38" y="T39"/>
                      </a:cxn>
                      <a:cxn ang="T88">
                        <a:pos x="T40" y="T41"/>
                      </a:cxn>
                      <a:cxn ang="T89">
                        <a:pos x="T42" y="T43"/>
                      </a:cxn>
                      <a:cxn ang="T90">
                        <a:pos x="T44" y="T45"/>
                      </a:cxn>
                      <a:cxn ang="T91">
                        <a:pos x="T46" y="T47"/>
                      </a:cxn>
                      <a:cxn ang="T92">
                        <a:pos x="T48" y="T49"/>
                      </a:cxn>
                      <a:cxn ang="T93">
                        <a:pos x="T50" y="T51"/>
                      </a:cxn>
                      <a:cxn ang="T94">
                        <a:pos x="T52" y="T53"/>
                      </a:cxn>
                      <a:cxn ang="T95">
                        <a:pos x="T54" y="T55"/>
                      </a:cxn>
                      <a:cxn ang="T96">
                        <a:pos x="T56" y="T57"/>
                      </a:cxn>
                      <a:cxn ang="T97">
                        <a:pos x="T58" y="T59"/>
                      </a:cxn>
                      <a:cxn ang="T98">
                        <a:pos x="T60" y="T61"/>
                      </a:cxn>
                      <a:cxn ang="T99">
                        <a:pos x="T62" y="T63"/>
                      </a:cxn>
                      <a:cxn ang="T100">
                        <a:pos x="T64" y="T65"/>
                      </a:cxn>
                      <a:cxn ang="T101">
                        <a:pos x="T66" y="T67"/>
                      </a:cxn>
                    </a:cxnLst>
                    <a:rect l="0" t="0" r="r" b="b"/>
                    <a:pathLst>
                      <a:path w="859" h="164">
                        <a:moveTo>
                          <a:pt x="2" y="164"/>
                        </a:moveTo>
                        <a:lnTo>
                          <a:pt x="2" y="164"/>
                        </a:lnTo>
                        <a:lnTo>
                          <a:pt x="30" y="153"/>
                        </a:lnTo>
                        <a:lnTo>
                          <a:pt x="57" y="141"/>
                        </a:lnTo>
                        <a:lnTo>
                          <a:pt x="83" y="130"/>
                        </a:lnTo>
                        <a:lnTo>
                          <a:pt x="109" y="121"/>
                        </a:lnTo>
                        <a:lnTo>
                          <a:pt x="134" y="111"/>
                        </a:lnTo>
                        <a:lnTo>
                          <a:pt x="158" y="102"/>
                        </a:lnTo>
                        <a:lnTo>
                          <a:pt x="182" y="93"/>
                        </a:lnTo>
                        <a:lnTo>
                          <a:pt x="206" y="85"/>
                        </a:lnTo>
                        <a:lnTo>
                          <a:pt x="229" y="77"/>
                        </a:lnTo>
                        <a:lnTo>
                          <a:pt x="251" y="71"/>
                        </a:lnTo>
                        <a:lnTo>
                          <a:pt x="274" y="63"/>
                        </a:lnTo>
                        <a:lnTo>
                          <a:pt x="297" y="58"/>
                        </a:lnTo>
                        <a:lnTo>
                          <a:pt x="321" y="52"/>
                        </a:lnTo>
                        <a:lnTo>
                          <a:pt x="342" y="46"/>
                        </a:lnTo>
                        <a:lnTo>
                          <a:pt x="365" y="42"/>
                        </a:lnTo>
                        <a:lnTo>
                          <a:pt x="389" y="37"/>
                        </a:lnTo>
                        <a:lnTo>
                          <a:pt x="412" y="33"/>
                        </a:lnTo>
                        <a:lnTo>
                          <a:pt x="437" y="29"/>
                        </a:lnTo>
                        <a:lnTo>
                          <a:pt x="461" y="26"/>
                        </a:lnTo>
                        <a:lnTo>
                          <a:pt x="486" y="23"/>
                        </a:lnTo>
                        <a:lnTo>
                          <a:pt x="512" y="20"/>
                        </a:lnTo>
                        <a:lnTo>
                          <a:pt x="538" y="18"/>
                        </a:lnTo>
                        <a:lnTo>
                          <a:pt x="566" y="16"/>
                        </a:lnTo>
                        <a:lnTo>
                          <a:pt x="593" y="13"/>
                        </a:lnTo>
                        <a:lnTo>
                          <a:pt x="622" y="11"/>
                        </a:lnTo>
                        <a:lnTo>
                          <a:pt x="653" y="10"/>
                        </a:lnTo>
                        <a:lnTo>
                          <a:pt x="684" y="9"/>
                        </a:lnTo>
                        <a:lnTo>
                          <a:pt x="717" y="9"/>
                        </a:lnTo>
                        <a:lnTo>
                          <a:pt x="750" y="9"/>
                        </a:lnTo>
                        <a:lnTo>
                          <a:pt x="785" y="8"/>
                        </a:lnTo>
                        <a:lnTo>
                          <a:pt x="821" y="8"/>
                        </a:lnTo>
                        <a:lnTo>
                          <a:pt x="859" y="8"/>
                        </a:lnTo>
                        <a:lnTo>
                          <a:pt x="859" y="0"/>
                        </a:lnTo>
                        <a:lnTo>
                          <a:pt x="821" y="0"/>
                        </a:lnTo>
                        <a:lnTo>
                          <a:pt x="785" y="0"/>
                        </a:lnTo>
                        <a:lnTo>
                          <a:pt x="750" y="1"/>
                        </a:lnTo>
                        <a:lnTo>
                          <a:pt x="717" y="1"/>
                        </a:lnTo>
                        <a:lnTo>
                          <a:pt x="684" y="3"/>
                        </a:lnTo>
                        <a:lnTo>
                          <a:pt x="653" y="4"/>
                        </a:lnTo>
                        <a:lnTo>
                          <a:pt x="622" y="5"/>
                        </a:lnTo>
                        <a:lnTo>
                          <a:pt x="593" y="7"/>
                        </a:lnTo>
                        <a:lnTo>
                          <a:pt x="566" y="9"/>
                        </a:lnTo>
                        <a:lnTo>
                          <a:pt x="538" y="11"/>
                        </a:lnTo>
                        <a:lnTo>
                          <a:pt x="512" y="13"/>
                        </a:lnTo>
                        <a:lnTo>
                          <a:pt x="486" y="17"/>
                        </a:lnTo>
                        <a:lnTo>
                          <a:pt x="461" y="20"/>
                        </a:lnTo>
                        <a:lnTo>
                          <a:pt x="437" y="23"/>
                        </a:lnTo>
                        <a:lnTo>
                          <a:pt x="412" y="26"/>
                        </a:lnTo>
                        <a:lnTo>
                          <a:pt x="389" y="30"/>
                        </a:lnTo>
                        <a:lnTo>
                          <a:pt x="365" y="36"/>
                        </a:lnTo>
                        <a:lnTo>
                          <a:pt x="342" y="40"/>
                        </a:lnTo>
                        <a:lnTo>
                          <a:pt x="318" y="45"/>
                        </a:lnTo>
                        <a:lnTo>
                          <a:pt x="294" y="52"/>
                        </a:lnTo>
                        <a:lnTo>
                          <a:pt x="272" y="57"/>
                        </a:lnTo>
                        <a:lnTo>
                          <a:pt x="249" y="64"/>
                        </a:lnTo>
                        <a:lnTo>
                          <a:pt x="226" y="71"/>
                        </a:lnTo>
                        <a:lnTo>
                          <a:pt x="203" y="78"/>
                        </a:lnTo>
                        <a:lnTo>
                          <a:pt x="180" y="87"/>
                        </a:lnTo>
                        <a:lnTo>
                          <a:pt x="156" y="95"/>
                        </a:lnTo>
                        <a:lnTo>
                          <a:pt x="132" y="105"/>
                        </a:lnTo>
                        <a:lnTo>
                          <a:pt x="107" y="114"/>
                        </a:lnTo>
                        <a:lnTo>
                          <a:pt x="80" y="124"/>
                        </a:lnTo>
                        <a:lnTo>
                          <a:pt x="55" y="135"/>
                        </a:lnTo>
                        <a:lnTo>
                          <a:pt x="28" y="146"/>
                        </a:lnTo>
                        <a:lnTo>
                          <a:pt x="0" y="158"/>
                        </a:lnTo>
                        <a:lnTo>
                          <a:pt x="2" y="16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2" name="未知">
                    <a:extLst>
                      <a:ext uri="{FF2B5EF4-FFF2-40B4-BE49-F238E27FC236}">
                        <a16:creationId xmlns:a16="http://schemas.microsoft.com/office/drawing/2014/main" id="{B9C0C278-0329-4072-9230-CB2D63732FC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4" y="250"/>
                    <a:ext cx="112" cy="55"/>
                  </a:xfrm>
                  <a:custGeom>
                    <a:gdLst>
                      <a:gd name="T0" fmla="*/ 0 w 673"/>
                      <a:gd name="T1" fmla="*/ 11 h 277"/>
                      <a:gd name="T2" fmla="*/ 0 w 673"/>
                      <a:gd name="T3" fmla="*/ 11 h 277"/>
                      <a:gd name="T4" fmla="*/ 1 w 673"/>
                      <a:gd name="T5" fmla="*/ 11 h 277"/>
                      <a:gd name="T6" fmla="*/ 2 w 673"/>
                      <a:gd name="T7" fmla="*/ 10 h 277"/>
                      <a:gd name="T8" fmla="*/ 3 w 673"/>
                      <a:gd name="T9" fmla="*/ 10 h 277"/>
                      <a:gd name="T10" fmla="*/ 4 w 673"/>
                      <a:gd name="T11" fmla="*/ 9 h 277"/>
                      <a:gd name="T12" fmla="*/ 6 w 673"/>
                      <a:gd name="T13" fmla="*/ 8 h 277"/>
                      <a:gd name="T14" fmla="*/ 7 w 673"/>
                      <a:gd name="T15" fmla="*/ 7 h 277"/>
                      <a:gd name="T16" fmla="*/ 9 w 673"/>
                      <a:gd name="T17" fmla="*/ 6 h 277"/>
                      <a:gd name="T18" fmla="*/ 10 w 673"/>
                      <a:gd name="T19" fmla="*/ 6 h 277"/>
                      <a:gd name="T20" fmla="*/ 11 w 673"/>
                      <a:gd name="T21" fmla="*/ 5 h 277"/>
                      <a:gd name="T22" fmla="*/ 13 w 673"/>
                      <a:gd name="T23" fmla="*/ 4 h 277"/>
                      <a:gd name="T24" fmla="*/ 14 w 673"/>
                      <a:gd name="T25" fmla="*/ 3 h 277"/>
                      <a:gd name="T26" fmla="*/ 15 w 673"/>
                      <a:gd name="T27" fmla="*/ 2 h 277"/>
                      <a:gd name="T28" fmla="*/ 16 w 673"/>
                      <a:gd name="T29" fmla="*/ 2 h 277"/>
                      <a:gd name="T30" fmla="*/ 17 w 673"/>
                      <a:gd name="T31" fmla="*/ 1 h 277"/>
                      <a:gd name="T32" fmla="*/ 18 w 673"/>
                      <a:gd name="T33" fmla="*/ 1 h 277"/>
                      <a:gd name="T34" fmla="*/ 19 w 673"/>
                      <a:gd name="T35" fmla="*/ 0 h 277"/>
                      <a:gd name="T36" fmla="*/ 19 w 673"/>
                      <a:gd name="T37" fmla="*/ 0 h 277"/>
                      <a:gd name="T38" fmla="*/ 18 w 673"/>
                      <a:gd name="T39" fmla="*/ 0 h 277"/>
                      <a:gd name="T40" fmla="*/ 17 w 673"/>
                      <a:gd name="T41" fmla="*/ 1 h 277"/>
                      <a:gd name="T42" fmla="*/ 16 w 673"/>
                      <a:gd name="T43" fmla="*/ 1 h 277"/>
                      <a:gd name="T44" fmla="*/ 15 w 673"/>
                      <a:gd name="T45" fmla="*/ 2 h 277"/>
                      <a:gd name="T46" fmla="*/ 14 w 673"/>
                      <a:gd name="T47" fmla="*/ 3 h 277"/>
                      <a:gd name="T48" fmla="*/ 13 w 673"/>
                      <a:gd name="T49" fmla="*/ 4 h 277"/>
                      <a:gd name="T50" fmla="*/ 11 w 673"/>
                      <a:gd name="T51" fmla="*/ 5 h 277"/>
                      <a:gd name="T52" fmla="*/ 10 w 673"/>
                      <a:gd name="T53" fmla="*/ 5 h 277"/>
                      <a:gd name="T54" fmla="*/ 9 w 673"/>
                      <a:gd name="T55" fmla="*/ 6 h 277"/>
                      <a:gd name="T56" fmla="*/ 7 w 673"/>
                      <a:gd name="T57" fmla="*/ 7 h 277"/>
                      <a:gd name="T58" fmla="*/ 6 w 673"/>
                      <a:gd name="T59" fmla="*/ 8 h 277"/>
                      <a:gd name="T60" fmla="*/ 4 w 673"/>
                      <a:gd name="T61" fmla="*/ 9 h 277"/>
                      <a:gd name="T62" fmla="*/ 3 w 673"/>
                      <a:gd name="T63" fmla="*/ 9 h 277"/>
                      <a:gd name="T64" fmla="*/ 2 w 673"/>
                      <a:gd name="T65" fmla="*/ 10 h 277"/>
                      <a:gd name="T66" fmla="*/ 1 w 673"/>
                      <a:gd name="T67" fmla="*/ 10 h 277"/>
                      <a:gd name="T68" fmla="*/ 0 w 673"/>
                      <a:gd name="T69" fmla="*/ 11 h 277"/>
                      <a:gd name="T70" fmla="*/ 0 w 673"/>
                      <a:gd name="T71" fmla="*/ 11 h 277"/>
                      <a:gd name="T72" fmla="*/ 0 w 673"/>
                      <a:gd name="T73" fmla="*/ 11 h 277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673" h="277">
                        <a:moveTo>
                          <a:pt x="7" y="274"/>
                        </a:moveTo>
                        <a:lnTo>
                          <a:pt x="5" y="277"/>
                        </a:lnTo>
                        <a:lnTo>
                          <a:pt x="37" y="269"/>
                        </a:lnTo>
                        <a:lnTo>
                          <a:pt x="74" y="256"/>
                        </a:lnTo>
                        <a:lnTo>
                          <a:pt x="117" y="241"/>
                        </a:lnTo>
                        <a:lnTo>
                          <a:pt x="163" y="224"/>
                        </a:lnTo>
                        <a:lnTo>
                          <a:pt x="212" y="205"/>
                        </a:lnTo>
                        <a:lnTo>
                          <a:pt x="262" y="185"/>
                        </a:lnTo>
                        <a:lnTo>
                          <a:pt x="313" y="163"/>
                        </a:lnTo>
                        <a:lnTo>
                          <a:pt x="365" y="141"/>
                        </a:lnTo>
                        <a:lnTo>
                          <a:pt x="415" y="120"/>
                        </a:lnTo>
                        <a:lnTo>
                          <a:pt x="464" y="99"/>
                        </a:lnTo>
                        <a:lnTo>
                          <a:pt x="511" y="78"/>
                        </a:lnTo>
                        <a:lnTo>
                          <a:pt x="554" y="59"/>
                        </a:lnTo>
                        <a:lnTo>
                          <a:pt x="592" y="42"/>
                        </a:lnTo>
                        <a:lnTo>
                          <a:pt x="626" y="27"/>
                        </a:lnTo>
                        <a:lnTo>
                          <a:pt x="653" y="15"/>
                        </a:lnTo>
                        <a:lnTo>
                          <a:pt x="673" y="6"/>
                        </a:lnTo>
                        <a:lnTo>
                          <a:pt x="671" y="0"/>
                        </a:lnTo>
                        <a:lnTo>
                          <a:pt x="651" y="8"/>
                        </a:lnTo>
                        <a:lnTo>
                          <a:pt x="623" y="21"/>
                        </a:lnTo>
                        <a:lnTo>
                          <a:pt x="590" y="36"/>
                        </a:lnTo>
                        <a:lnTo>
                          <a:pt x="551" y="53"/>
                        </a:lnTo>
                        <a:lnTo>
                          <a:pt x="508" y="72"/>
                        </a:lnTo>
                        <a:lnTo>
                          <a:pt x="462" y="92"/>
                        </a:lnTo>
                        <a:lnTo>
                          <a:pt x="413" y="114"/>
                        </a:lnTo>
                        <a:lnTo>
                          <a:pt x="362" y="135"/>
                        </a:lnTo>
                        <a:lnTo>
                          <a:pt x="311" y="157"/>
                        </a:lnTo>
                        <a:lnTo>
                          <a:pt x="260" y="178"/>
                        </a:lnTo>
                        <a:lnTo>
                          <a:pt x="209" y="199"/>
                        </a:lnTo>
                        <a:lnTo>
                          <a:pt x="160" y="218"/>
                        </a:lnTo>
                        <a:lnTo>
                          <a:pt x="115" y="235"/>
                        </a:lnTo>
                        <a:lnTo>
                          <a:pt x="72" y="250"/>
                        </a:lnTo>
                        <a:lnTo>
                          <a:pt x="35" y="262"/>
                        </a:lnTo>
                        <a:lnTo>
                          <a:pt x="2" y="271"/>
                        </a:lnTo>
                        <a:lnTo>
                          <a:pt x="0" y="274"/>
                        </a:lnTo>
                        <a:lnTo>
                          <a:pt x="7" y="27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3" name="未知">
                    <a:extLst>
                      <a:ext uri="{FF2B5EF4-FFF2-40B4-BE49-F238E27FC236}">
                        <a16:creationId xmlns:a16="http://schemas.microsoft.com/office/drawing/2014/main" id="{3BF82BA4-4D79-4974-A1CE-78B31676A8B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4" y="305"/>
                    <a:ext cx="3" cy="14"/>
                  </a:xfrm>
                  <a:custGeom>
                    <a:gdLst>
                      <a:gd name="T0" fmla="*/ 0 w 19"/>
                      <a:gd name="T1" fmla="*/ 3 h 72"/>
                      <a:gd name="T2" fmla="*/ 0 w 19"/>
                      <a:gd name="T3" fmla="*/ 3 h 72"/>
                      <a:gd name="T4" fmla="*/ 0 w 19"/>
                      <a:gd name="T5" fmla="*/ 0 h 72"/>
                      <a:gd name="T6" fmla="*/ 0 w 19"/>
                      <a:gd name="T7" fmla="*/ 0 h 72"/>
                      <a:gd name="T8" fmla="*/ 0 w 19"/>
                      <a:gd name="T9" fmla="*/ 3 h 72"/>
                      <a:gd name="T10" fmla="*/ 0 w 19"/>
                      <a:gd name="T11" fmla="*/ 3 h 72"/>
                      <a:gd name="T12" fmla="*/ 0 w 19"/>
                      <a:gd name="T13" fmla="*/ 3 h 72"/>
                      <a:gd name="T14" fmla="*/ 0 w 19"/>
                      <a:gd name="T15" fmla="*/ 3 h 72"/>
                      <a:gd name="T16" fmla="*/ 0 w 19"/>
                      <a:gd name="T17" fmla="*/ 3 h 72"/>
                      <a:gd name="T18" fmla="*/ 0 w 19"/>
                      <a:gd name="T19" fmla="*/ 3 h 72"/>
                      <a:gd name="T20" fmla="*/ 0 w 19"/>
                      <a:gd name="T21" fmla="*/ 3 h 72"/>
                      <a:gd name="T22" fmla="*/ 0 w 19"/>
                      <a:gd name="T23" fmla="*/ 3 h 7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9" h="72">
                        <a:moveTo>
                          <a:pt x="17" y="72"/>
                        </a:moveTo>
                        <a:lnTo>
                          <a:pt x="19" y="69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lnTo>
                          <a:pt x="12" y="69"/>
                        </a:lnTo>
                        <a:lnTo>
                          <a:pt x="14" y="66"/>
                        </a:lnTo>
                        <a:lnTo>
                          <a:pt x="12" y="69"/>
                        </a:lnTo>
                        <a:lnTo>
                          <a:pt x="13" y="71"/>
                        </a:lnTo>
                        <a:lnTo>
                          <a:pt x="16" y="72"/>
                        </a:lnTo>
                        <a:lnTo>
                          <a:pt x="18" y="71"/>
                        </a:lnTo>
                        <a:lnTo>
                          <a:pt x="19" y="69"/>
                        </a:lnTo>
                        <a:lnTo>
                          <a:pt x="17" y="7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4" name="未知">
                    <a:extLst>
                      <a:ext uri="{FF2B5EF4-FFF2-40B4-BE49-F238E27FC236}">
                        <a16:creationId xmlns:a16="http://schemas.microsoft.com/office/drawing/2014/main" id="{80A004B9-BADE-4E59-85CC-1B2A29FB061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318"/>
                    <a:ext cx="11" cy="7"/>
                  </a:xfrm>
                  <a:custGeom>
                    <a:gdLst>
                      <a:gd name="T0" fmla="*/ 0 w 66"/>
                      <a:gd name="T1" fmla="*/ 1 h 35"/>
                      <a:gd name="T2" fmla="*/ 0 w 66"/>
                      <a:gd name="T3" fmla="*/ 1 h 35"/>
                      <a:gd name="T4" fmla="*/ 2 w 66"/>
                      <a:gd name="T5" fmla="*/ 0 h 35"/>
                      <a:gd name="T6" fmla="*/ 2 w 66"/>
                      <a:gd name="T7" fmla="*/ 0 h 35"/>
                      <a:gd name="T8" fmla="*/ 0 w 66"/>
                      <a:gd name="T9" fmla="*/ 1 h 35"/>
                      <a:gd name="T10" fmla="*/ 0 w 66"/>
                      <a:gd name="T11" fmla="*/ 1 h 35"/>
                      <a:gd name="T12" fmla="*/ 0 w 66"/>
                      <a:gd name="T13" fmla="*/ 1 h 35"/>
                      <a:gd name="T14" fmla="*/ 0 w 66"/>
                      <a:gd name="T15" fmla="*/ 1 h 35"/>
                      <a:gd name="T16" fmla="*/ 0 w 66"/>
                      <a:gd name="T17" fmla="*/ 1 h 35"/>
                      <a:gd name="T18" fmla="*/ 0 w 66"/>
                      <a:gd name="T19" fmla="*/ 1 h 35"/>
                      <a:gd name="T20" fmla="*/ 0 w 66"/>
                      <a:gd name="T21" fmla="*/ 1 h 35"/>
                      <a:gd name="T22" fmla="*/ 0 w 66"/>
                      <a:gd name="T23" fmla="*/ 1 h 3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6" h="35">
                        <a:moveTo>
                          <a:pt x="9" y="32"/>
                        </a:moveTo>
                        <a:lnTo>
                          <a:pt x="6" y="35"/>
                        </a:lnTo>
                        <a:lnTo>
                          <a:pt x="66" y="6"/>
                        </a:lnTo>
                        <a:lnTo>
                          <a:pt x="63" y="0"/>
                        </a:lnTo>
                        <a:lnTo>
                          <a:pt x="4" y="28"/>
                        </a:lnTo>
                        <a:lnTo>
                          <a:pt x="0" y="32"/>
                        </a:lnTo>
                        <a:lnTo>
                          <a:pt x="4" y="28"/>
                        </a:lnTo>
                        <a:lnTo>
                          <a:pt x="1" y="30"/>
                        </a:lnTo>
                        <a:lnTo>
                          <a:pt x="1" y="33"/>
                        </a:lnTo>
                        <a:lnTo>
                          <a:pt x="2" y="35"/>
                        </a:lnTo>
                        <a:lnTo>
                          <a:pt x="6" y="35"/>
                        </a:lnTo>
                        <a:lnTo>
                          <a:pt x="9" y="3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5" name="未知">
                    <a:extLst>
                      <a:ext uri="{FF2B5EF4-FFF2-40B4-BE49-F238E27FC236}">
                        <a16:creationId xmlns:a16="http://schemas.microsoft.com/office/drawing/2014/main" id="{FECD7CAB-5FBC-4C2F-A615-2E70CB72695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324"/>
                    <a:ext cx="2" cy="5"/>
                  </a:xfrm>
                  <a:custGeom>
                    <a:gdLst>
                      <a:gd name="T0" fmla="*/ 0 w 9"/>
                      <a:gd name="T1" fmla="*/ 1 h 25"/>
                      <a:gd name="T2" fmla="*/ 0 w 9"/>
                      <a:gd name="T3" fmla="*/ 1 h 25"/>
                      <a:gd name="T4" fmla="*/ 0 w 9"/>
                      <a:gd name="T5" fmla="*/ 0 h 25"/>
                      <a:gd name="T6" fmla="*/ 0 w 9"/>
                      <a:gd name="T7" fmla="*/ 0 h 25"/>
                      <a:gd name="T8" fmla="*/ 0 w 9"/>
                      <a:gd name="T9" fmla="*/ 1 h 25"/>
                      <a:gd name="T10" fmla="*/ 0 w 9"/>
                      <a:gd name="T11" fmla="*/ 1 h 25"/>
                      <a:gd name="T12" fmla="*/ 0 w 9"/>
                      <a:gd name="T13" fmla="*/ 1 h 25"/>
                      <a:gd name="T14" fmla="*/ 0 w 9"/>
                      <a:gd name="T15" fmla="*/ 1 h 25"/>
                      <a:gd name="T16" fmla="*/ 0 w 9"/>
                      <a:gd name="T17" fmla="*/ 1 h 25"/>
                      <a:gd name="T18" fmla="*/ 0 w 9"/>
                      <a:gd name="T19" fmla="*/ 1 h 25"/>
                      <a:gd name="T20" fmla="*/ 0 w 9"/>
                      <a:gd name="T21" fmla="*/ 1 h 25"/>
                      <a:gd name="T22" fmla="*/ 0 w 9"/>
                      <a:gd name="T23" fmla="*/ 1 h 2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25">
                        <a:moveTo>
                          <a:pt x="4" y="18"/>
                        </a:moveTo>
                        <a:lnTo>
                          <a:pt x="9" y="21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21"/>
                        </a:lnTo>
                        <a:lnTo>
                          <a:pt x="6" y="24"/>
                        </a:lnTo>
                        <a:lnTo>
                          <a:pt x="0" y="21"/>
                        </a:lnTo>
                        <a:lnTo>
                          <a:pt x="1" y="24"/>
                        </a:lnTo>
                        <a:lnTo>
                          <a:pt x="5" y="25"/>
                        </a:lnTo>
                        <a:lnTo>
                          <a:pt x="8" y="24"/>
                        </a:lnTo>
                        <a:lnTo>
                          <a:pt x="9" y="21"/>
                        </a:lnTo>
                        <a:lnTo>
                          <a:pt x="4" y="1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6" name="未知">
                    <a:extLst>
                      <a:ext uri="{FF2B5EF4-FFF2-40B4-BE49-F238E27FC236}">
                        <a16:creationId xmlns:a16="http://schemas.microsoft.com/office/drawing/2014/main" id="{61813835-36E9-43BD-A757-8051027E85C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6" y="326"/>
                    <a:ext cx="91" cy="15"/>
                  </a:xfrm>
                  <a:custGeom>
                    <a:gdLst>
                      <a:gd name="T0" fmla="*/ 15 w 546"/>
                      <a:gd name="T1" fmla="*/ 3 h 76"/>
                      <a:gd name="T2" fmla="*/ 15 w 546"/>
                      <a:gd name="T3" fmla="*/ 3 h 76"/>
                      <a:gd name="T4" fmla="*/ 14 w 546"/>
                      <a:gd name="T5" fmla="*/ 2 h 76"/>
                      <a:gd name="T6" fmla="*/ 13 w 546"/>
                      <a:gd name="T7" fmla="*/ 2 h 76"/>
                      <a:gd name="T8" fmla="*/ 12 w 546"/>
                      <a:gd name="T9" fmla="*/ 1 h 76"/>
                      <a:gd name="T10" fmla="*/ 11 w 546"/>
                      <a:gd name="T11" fmla="*/ 1 h 76"/>
                      <a:gd name="T12" fmla="*/ 10 w 546"/>
                      <a:gd name="T13" fmla="*/ 1 h 76"/>
                      <a:gd name="T14" fmla="*/ 9 w 546"/>
                      <a:gd name="T15" fmla="*/ 1 h 76"/>
                      <a:gd name="T16" fmla="*/ 7 w 546"/>
                      <a:gd name="T17" fmla="*/ 0 h 76"/>
                      <a:gd name="T18" fmla="*/ 6 w 546"/>
                      <a:gd name="T19" fmla="*/ 0 h 76"/>
                      <a:gd name="T20" fmla="*/ 5 w 546"/>
                      <a:gd name="T21" fmla="*/ 0 h 76"/>
                      <a:gd name="T22" fmla="*/ 4 w 546"/>
                      <a:gd name="T23" fmla="*/ 0 h 76"/>
                      <a:gd name="T24" fmla="*/ 3 w 546"/>
                      <a:gd name="T25" fmla="*/ 0 h 76"/>
                      <a:gd name="T26" fmla="*/ 3 w 546"/>
                      <a:gd name="T27" fmla="*/ 0 h 76"/>
                      <a:gd name="T28" fmla="*/ 2 w 546"/>
                      <a:gd name="T29" fmla="*/ 0 h 76"/>
                      <a:gd name="T30" fmla="*/ 1 w 546"/>
                      <a:gd name="T31" fmla="*/ 0 h 76"/>
                      <a:gd name="T32" fmla="*/ 1 w 546"/>
                      <a:gd name="T33" fmla="*/ 0 h 76"/>
                      <a:gd name="T34" fmla="*/ 0 w 546"/>
                      <a:gd name="T35" fmla="*/ 0 h 76"/>
                      <a:gd name="T36" fmla="*/ 0 w 546"/>
                      <a:gd name="T37" fmla="*/ 1 h 76"/>
                      <a:gd name="T38" fmla="*/ 1 w 546"/>
                      <a:gd name="T39" fmla="*/ 1 h 76"/>
                      <a:gd name="T40" fmla="*/ 1 w 546"/>
                      <a:gd name="T41" fmla="*/ 0 h 76"/>
                      <a:gd name="T42" fmla="*/ 2 w 546"/>
                      <a:gd name="T43" fmla="*/ 0 h 76"/>
                      <a:gd name="T44" fmla="*/ 3 w 546"/>
                      <a:gd name="T45" fmla="*/ 0 h 76"/>
                      <a:gd name="T46" fmla="*/ 3 w 546"/>
                      <a:gd name="T47" fmla="*/ 0 h 76"/>
                      <a:gd name="T48" fmla="*/ 4 w 546"/>
                      <a:gd name="T49" fmla="*/ 0 h 76"/>
                      <a:gd name="T50" fmla="*/ 5 w 546"/>
                      <a:gd name="T51" fmla="*/ 0 h 76"/>
                      <a:gd name="T52" fmla="*/ 6 w 546"/>
                      <a:gd name="T53" fmla="*/ 1 h 76"/>
                      <a:gd name="T54" fmla="*/ 7 w 546"/>
                      <a:gd name="T55" fmla="*/ 1 h 76"/>
                      <a:gd name="T56" fmla="*/ 9 w 546"/>
                      <a:gd name="T57" fmla="*/ 1 h 76"/>
                      <a:gd name="T58" fmla="*/ 10 w 546"/>
                      <a:gd name="T59" fmla="*/ 1 h 76"/>
                      <a:gd name="T60" fmla="*/ 11 w 546"/>
                      <a:gd name="T61" fmla="*/ 1 h 76"/>
                      <a:gd name="T62" fmla="*/ 12 w 546"/>
                      <a:gd name="T63" fmla="*/ 2 h 76"/>
                      <a:gd name="T64" fmla="*/ 13 w 546"/>
                      <a:gd name="T65" fmla="*/ 2 h 76"/>
                      <a:gd name="T66" fmla="*/ 14 w 546"/>
                      <a:gd name="T67" fmla="*/ 3 h 76"/>
                      <a:gd name="T68" fmla="*/ 15 w 546"/>
                      <a:gd name="T69" fmla="*/ 3 h 76"/>
                      <a:gd name="T70" fmla="*/ 15 w 546"/>
                      <a:gd name="T71" fmla="*/ 3 h 76"/>
                      <a:gd name="T72" fmla="*/ 15 w 546"/>
                      <a:gd name="T73" fmla="*/ 3 h 7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546" h="76">
                        <a:moveTo>
                          <a:pt x="546" y="69"/>
                        </a:moveTo>
                        <a:lnTo>
                          <a:pt x="546" y="69"/>
                        </a:lnTo>
                        <a:lnTo>
                          <a:pt x="507" y="57"/>
                        </a:lnTo>
                        <a:lnTo>
                          <a:pt x="467" y="47"/>
                        </a:lnTo>
                        <a:lnTo>
                          <a:pt x="425" y="37"/>
                        </a:lnTo>
                        <a:lnTo>
                          <a:pt x="384" y="29"/>
                        </a:lnTo>
                        <a:lnTo>
                          <a:pt x="343" y="22"/>
                        </a:lnTo>
                        <a:lnTo>
                          <a:pt x="303" y="16"/>
                        </a:lnTo>
                        <a:lnTo>
                          <a:pt x="264" y="11"/>
                        </a:lnTo>
                        <a:lnTo>
                          <a:pt x="224" y="8"/>
                        </a:lnTo>
                        <a:lnTo>
                          <a:pt x="189" y="4"/>
                        </a:lnTo>
                        <a:lnTo>
                          <a:pt x="153" y="2"/>
                        </a:lnTo>
                        <a:lnTo>
                          <a:pt x="120" y="0"/>
                        </a:lnTo>
                        <a:lnTo>
                          <a:pt x="89" y="0"/>
                        </a:lnTo>
                        <a:lnTo>
                          <a:pt x="62" y="2"/>
                        </a:lnTo>
                        <a:lnTo>
                          <a:pt x="38" y="4"/>
                        </a:lnTo>
                        <a:lnTo>
                          <a:pt x="17" y="8"/>
                        </a:lnTo>
                        <a:lnTo>
                          <a:pt x="0" y="11"/>
                        </a:lnTo>
                        <a:lnTo>
                          <a:pt x="2" y="17"/>
                        </a:lnTo>
                        <a:lnTo>
                          <a:pt x="17" y="14"/>
                        </a:lnTo>
                        <a:lnTo>
                          <a:pt x="38" y="11"/>
                        </a:lnTo>
                        <a:lnTo>
                          <a:pt x="62" y="9"/>
                        </a:lnTo>
                        <a:lnTo>
                          <a:pt x="89" y="9"/>
                        </a:lnTo>
                        <a:lnTo>
                          <a:pt x="120" y="9"/>
                        </a:lnTo>
                        <a:lnTo>
                          <a:pt x="153" y="9"/>
                        </a:lnTo>
                        <a:lnTo>
                          <a:pt x="189" y="11"/>
                        </a:lnTo>
                        <a:lnTo>
                          <a:pt x="224" y="14"/>
                        </a:lnTo>
                        <a:lnTo>
                          <a:pt x="264" y="17"/>
                        </a:lnTo>
                        <a:lnTo>
                          <a:pt x="303" y="22"/>
                        </a:lnTo>
                        <a:lnTo>
                          <a:pt x="343" y="29"/>
                        </a:lnTo>
                        <a:lnTo>
                          <a:pt x="384" y="35"/>
                        </a:lnTo>
                        <a:lnTo>
                          <a:pt x="425" y="44"/>
                        </a:lnTo>
                        <a:lnTo>
                          <a:pt x="465" y="53"/>
                        </a:lnTo>
                        <a:lnTo>
                          <a:pt x="504" y="64"/>
                        </a:lnTo>
                        <a:lnTo>
                          <a:pt x="544" y="76"/>
                        </a:lnTo>
                        <a:lnTo>
                          <a:pt x="546" y="6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7" name="未知">
                    <a:extLst>
                      <a:ext uri="{FF2B5EF4-FFF2-40B4-BE49-F238E27FC236}">
                        <a16:creationId xmlns:a16="http://schemas.microsoft.com/office/drawing/2014/main" id="{A5C7FE4A-2CBE-495D-8625-47DEF4B3F4F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7" y="339"/>
                    <a:ext cx="71" cy="10"/>
                  </a:xfrm>
                  <a:custGeom>
                    <a:gdLst>
                      <a:gd name="T0" fmla="*/ 12 w 429"/>
                      <a:gd name="T1" fmla="*/ 2 h 48"/>
                      <a:gd name="T2" fmla="*/ 12 w 429"/>
                      <a:gd name="T3" fmla="*/ 2 h 48"/>
                      <a:gd name="T4" fmla="*/ 11 w 429"/>
                      <a:gd name="T5" fmla="*/ 2 h 48"/>
                      <a:gd name="T6" fmla="*/ 11 w 429"/>
                      <a:gd name="T7" fmla="*/ 2 h 48"/>
                      <a:gd name="T8" fmla="*/ 10 w 429"/>
                      <a:gd name="T9" fmla="*/ 2 h 48"/>
                      <a:gd name="T10" fmla="*/ 9 w 429"/>
                      <a:gd name="T11" fmla="*/ 2 h 48"/>
                      <a:gd name="T12" fmla="*/ 9 w 429"/>
                      <a:gd name="T13" fmla="*/ 2 h 48"/>
                      <a:gd name="T14" fmla="*/ 8 w 429"/>
                      <a:gd name="T15" fmla="*/ 2 h 48"/>
                      <a:gd name="T16" fmla="*/ 7 w 429"/>
                      <a:gd name="T17" fmla="*/ 1 h 48"/>
                      <a:gd name="T18" fmla="*/ 6 w 429"/>
                      <a:gd name="T19" fmla="*/ 1 h 48"/>
                      <a:gd name="T20" fmla="*/ 5 w 429"/>
                      <a:gd name="T21" fmla="*/ 1 h 48"/>
                      <a:gd name="T22" fmla="*/ 4 w 429"/>
                      <a:gd name="T23" fmla="*/ 1 h 48"/>
                      <a:gd name="T24" fmla="*/ 3 w 429"/>
                      <a:gd name="T25" fmla="*/ 1 h 48"/>
                      <a:gd name="T26" fmla="*/ 3 w 429"/>
                      <a:gd name="T27" fmla="*/ 1 h 48"/>
                      <a:gd name="T28" fmla="*/ 2 w 429"/>
                      <a:gd name="T29" fmla="*/ 1 h 48"/>
                      <a:gd name="T30" fmla="*/ 1 w 429"/>
                      <a:gd name="T31" fmla="*/ 1 h 48"/>
                      <a:gd name="T32" fmla="*/ 1 w 429"/>
                      <a:gd name="T33" fmla="*/ 0 h 48"/>
                      <a:gd name="T34" fmla="*/ 0 w 429"/>
                      <a:gd name="T35" fmla="*/ 0 h 48"/>
                      <a:gd name="T36" fmla="*/ 0 w 429"/>
                      <a:gd name="T37" fmla="*/ 0 h 48"/>
                      <a:gd name="T38" fmla="*/ 0 w 429"/>
                      <a:gd name="T39" fmla="*/ 1 h 48"/>
                      <a:gd name="T40" fmla="*/ 1 w 429"/>
                      <a:gd name="T41" fmla="*/ 1 h 48"/>
                      <a:gd name="T42" fmla="*/ 2 w 429"/>
                      <a:gd name="T43" fmla="*/ 1 h 48"/>
                      <a:gd name="T44" fmla="*/ 3 w 429"/>
                      <a:gd name="T45" fmla="*/ 1 h 48"/>
                      <a:gd name="T46" fmla="*/ 3 w 429"/>
                      <a:gd name="T47" fmla="*/ 1 h 48"/>
                      <a:gd name="T48" fmla="*/ 4 w 429"/>
                      <a:gd name="T49" fmla="*/ 1 h 48"/>
                      <a:gd name="T50" fmla="*/ 5 w 429"/>
                      <a:gd name="T51" fmla="*/ 2 h 48"/>
                      <a:gd name="T52" fmla="*/ 6 w 429"/>
                      <a:gd name="T53" fmla="*/ 2 h 48"/>
                      <a:gd name="T54" fmla="*/ 7 w 429"/>
                      <a:gd name="T55" fmla="*/ 2 h 48"/>
                      <a:gd name="T56" fmla="*/ 8 w 429"/>
                      <a:gd name="T57" fmla="*/ 2 h 48"/>
                      <a:gd name="T58" fmla="*/ 9 w 429"/>
                      <a:gd name="T59" fmla="*/ 2 h 48"/>
                      <a:gd name="T60" fmla="*/ 9 w 429"/>
                      <a:gd name="T61" fmla="*/ 2 h 48"/>
                      <a:gd name="T62" fmla="*/ 10 w 429"/>
                      <a:gd name="T63" fmla="*/ 2 h 48"/>
                      <a:gd name="T64" fmla="*/ 11 w 429"/>
                      <a:gd name="T65" fmla="*/ 2 h 48"/>
                      <a:gd name="T66" fmla="*/ 11 w 429"/>
                      <a:gd name="T67" fmla="*/ 2 h 48"/>
                      <a:gd name="T68" fmla="*/ 12 w 429"/>
                      <a:gd name="T69" fmla="*/ 2 h 48"/>
                      <a:gd name="T70" fmla="*/ 12 w 429"/>
                      <a:gd name="T71" fmla="*/ 2 h 48"/>
                      <a:gd name="T72" fmla="*/ 12 w 429"/>
                      <a:gd name="T73" fmla="*/ 2 h 48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429" h="48">
                        <a:moveTo>
                          <a:pt x="429" y="39"/>
                        </a:moveTo>
                        <a:lnTo>
                          <a:pt x="429" y="39"/>
                        </a:lnTo>
                        <a:lnTo>
                          <a:pt x="411" y="39"/>
                        </a:lnTo>
                        <a:lnTo>
                          <a:pt x="390" y="39"/>
                        </a:lnTo>
                        <a:lnTo>
                          <a:pt x="366" y="38"/>
                        </a:lnTo>
                        <a:lnTo>
                          <a:pt x="340" y="38"/>
                        </a:lnTo>
                        <a:lnTo>
                          <a:pt x="312" y="38"/>
                        </a:lnTo>
                        <a:lnTo>
                          <a:pt x="282" y="37"/>
                        </a:lnTo>
                        <a:lnTo>
                          <a:pt x="252" y="35"/>
                        </a:lnTo>
                        <a:lnTo>
                          <a:pt x="221" y="33"/>
                        </a:lnTo>
                        <a:lnTo>
                          <a:pt x="190" y="31"/>
                        </a:lnTo>
                        <a:lnTo>
                          <a:pt x="160" y="29"/>
                        </a:lnTo>
                        <a:lnTo>
                          <a:pt x="129" y="25"/>
                        </a:lnTo>
                        <a:lnTo>
                          <a:pt x="100" y="21"/>
                        </a:lnTo>
                        <a:lnTo>
                          <a:pt x="73" y="17"/>
                        </a:lnTo>
                        <a:lnTo>
                          <a:pt x="46" y="12"/>
                        </a:lnTo>
                        <a:lnTo>
                          <a:pt x="24" y="7"/>
                        </a:lnTo>
                        <a:lnTo>
                          <a:pt x="2" y="0"/>
                        </a:lnTo>
                        <a:lnTo>
                          <a:pt x="0" y="7"/>
                        </a:lnTo>
                        <a:lnTo>
                          <a:pt x="21" y="13"/>
                        </a:lnTo>
                        <a:lnTo>
                          <a:pt x="46" y="18"/>
                        </a:lnTo>
                        <a:lnTo>
                          <a:pt x="73" y="24"/>
                        </a:lnTo>
                        <a:lnTo>
                          <a:pt x="100" y="28"/>
                        </a:lnTo>
                        <a:lnTo>
                          <a:pt x="129" y="31"/>
                        </a:lnTo>
                        <a:lnTo>
                          <a:pt x="160" y="35"/>
                        </a:lnTo>
                        <a:lnTo>
                          <a:pt x="190" y="37"/>
                        </a:lnTo>
                        <a:lnTo>
                          <a:pt x="221" y="39"/>
                        </a:lnTo>
                        <a:lnTo>
                          <a:pt x="252" y="42"/>
                        </a:lnTo>
                        <a:lnTo>
                          <a:pt x="282" y="44"/>
                        </a:lnTo>
                        <a:lnTo>
                          <a:pt x="312" y="45"/>
                        </a:lnTo>
                        <a:lnTo>
                          <a:pt x="340" y="47"/>
                        </a:lnTo>
                        <a:lnTo>
                          <a:pt x="366" y="47"/>
                        </a:lnTo>
                        <a:lnTo>
                          <a:pt x="390" y="48"/>
                        </a:lnTo>
                        <a:lnTo>
                          <a:pt x="411" y="48"/>
                        </a:lnTo>
                        <a:lnTo>
                          <a:pt x="429" y="48"/>
                        </a:lnTo>
                        <a:lnTo>
                          <a:pt x="429" y="3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8" name="未知">
                    <a:extLst>
                      <a:ext uri="{FF2B5EF4-FFF2-40B4-BE49-F238E27FC236}">
                        <a16:creationId xmlns:a16="http://schemas.microsoft.com/office/drawing/2014/main" id="{08D156A6-3328-4CF5-A5BF-3C70E28A53D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48" y="346"/>
                    <a:ext cx="58" cy="5"/>
                  </a:xfrm>
                  <a:custGeom>
                    <a:gdLst>
                      <a:gd name="T0" fmla="*/ 10 w 348"/>
                      <a:gd name="T1" fmla="*/ 1 h 27"/>
                      <a:gd name="T2" fmla="*/ 10 w 348"/>
                      <a:gd name="T3" fmla="*/ 1 h 27"/>
                      <a:gd name="T4" fmla="*/ 9 w 348"/>
                      <a:gd name="T5" fmla="*/ 1 h 27"/>
                      <a:gd name="T6" fmla="*/ 8 w 348"/>
                      <a:gd name="T7" fmla="*/ 0 h 27"/>
                      <a:gd name="T8" fmla="*/ 8 w 348"/>
                      <a:gd name="T9" fmla="*/ 0 h 27"/>
                      <a:gd name="T10" fmla="*/ 7 w 348"/>
                      <a:gd name="T11" fmla="*/ 0 h 27"/>
                      <a:gd name="T12" fmla="*/ 6 w 348"/>
                      <a:gd name="T13" fmla="*/ 0 h 27"/>
                      <a:gd name="T14" fmla="*/ 6 w 348"/>
                      <a:gd name="T15" fmla="*/ 0 h 27"/>
                      <a:gd name="T16" fmla="*/ 5 w 348"/>
                      <a:gd name="T17" fmla="*/ 0 h 27"/>
                      <a:gd name="T18" fmla="*/ 4 w 348"/>
                      <a:gd name="T19" fmla="*/ 0 h 27"/>
                      <a:gd name="T20" fmla="*/ 4 w 348"/>
                      <a:gd name="T21" fmla="*/ 0 h 27"/>
                      <a:gd name="T22" fmla="*/ 3 w 348"/>
                      <a:gd name="T23" fmla="*/ 0 h 27"/>
                      <a:gd name="T24" fmla="*/ 3 w 348"/>
                      <a:gd name="T25" fmla="*/ 0 h 27"/>
                      <a:gd name="T26" fmla="*/ 2 w 348"/>
                      <a:gd name="T27" fmla="*/ 0 h 27"/>
                      <a:gd name="T28" fmla="*/ 2 w 348"/>
                      <a:gd name="T29" fmla="*/ 0 h 27"/>
                      <a:gd name="T30" fmla="*/ 1 w 348"/>
                      <a:gd name="T31" fmla="*/ 0 h 27"/>
                      <a:gd name="T32" fmla="*/ 1 w 348"/>
                      <a:gd name="T33" fmla="*/ 0 h 27"/>
                      <a:gd name="T34" fmla="*/ 0 w 348"/>
                      <a:gd name="T35" fmla="*/ 0 h 27"/>
                      <a:gd name="T36" fmla="*/ 0 w 348"/>
                      <a:gd name="T37" fmla="*/ 1 h 27"/>
                      <a:gd name="T38" fmla="*/ 1 w 348"/>
                      <a:gd name="T39" fmla="*/ 1 h 27"/>
                      <a:gd name="T40" fmla="*/ 1 w 348"/>
                      <a:gd name="T41" fmla="*/ 0 h 27"/>
                      <a:gd name="T42" fmla="*/ 2 w 348"/>
                      <a:gd name="T43" fmla="*/ 0 h 27"/>
                      <a:gd name="T44" fmla="*/ 2 w 348"/>
                      <a:gd name="T45" fmla="*/ 0 h 27"/>
                      <a:gd name="T46" fmla="*/ 3 w 348"/>
                      <a:gd name="T47" fmla="*/ 0 h 27"/>
                      <a:gd name="T48" fmla="*/ 3 w 348"/>
                      <a:gd name="T49" fmla="*/ 0 h 27"/>
                      <a:gd name="T50" fmla="*/ 4 w 348"/>
                      <a:gd name="T51" fmla="*/ 0 h 27"/>
                      <a:gd name="T52" fmla="*/ 4 w 348"/>
                      <a:gd name="T53" fmla="*/ 0 h 27"/>
                      <a:gd name="T54" fmla="*/ 5 w 348"/>
                      <a:gd name="T55" fmla="*/ 0 h 27"/>
                      <a:gd name="T56" fmla="*/ 6 w 348"/>
                      <a:gd name="T57" fmla="*/ 0 h 27"/>
                      <a:gd name="T58" fmla="*/ 6 w 348"/>
                      <a:gd name="T59" fmla="*/ 0 h 27"/>
                      <a:gd name="T60" fmla="*/ 7 w 348"/>
                      <a:gd name="T61" fmla="*/ 0 h 27"/>
                      <a:gd name="T62" fmla="*/ 8 w 348"/>
                      <a:gd name="T63" fmla="*/ 0 h 27"/>
                      <a:gd name="T64" fmla="*/ 8 w 348"/>
                      <a:gd name="T65" fmla="*/ 1 h 27"/>
                      <a:gd name="T66" fmla="*/ 9 w 348"/>
                      <a:gd name="T67" fmla="*/ 1 h 27"/>
                      <a:gd name="T68" fmla="*/ 10 w 348"/>
                      <a:gd name="T69" fmla="*/ 1 h 27"/>
                      <a:gd name="T70" fmla="*/ 10 w 348"/>
                      <a:gd name="T71" fmla="*/ 1 h 27"/>
                      <a:gd name="T72" fmla="*/ 10 w 348"/>
                      <a:gd name="T73" fmla="*/ 1 h 27"/>
                      <a:gd name="T74" fmla="*/ 10 w 348"/>
                      <a:gd name="T75" fmla="*/ 1 h 27"/>
                      <a:gd name="T76" fmla="*/ 10 w 348"/>
                      <a:gd name="T77" fmla="*/ 1 h 27"/>
                      <a:gd name="T78" fmla="*/ 10 w 348"/>
                      <a:gd name="T79" fmla="*/ 1 h 27"/>
                      <a:gd name="T80" fmla="*/ 10 w 348"/>
                      <a:gd name="T81" fmla="*/ 1 h 27"/>
                      <a:gd name="T82" fmla="*/ 10 w 348"/>
                      <a:gd name="T83" fmla="*/ 1 h 27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348" h="27">
                        <a:moveTo>
                          <a:pt x="341" y="23"/>
                        </a:moveTo>
                        <a:lnTo>
                          <a:pt x="346" y="20"/>
                        </a:lnTo>
                        <a:lnTo>
                          <a:pt x="320" y="15"/>
                        </a:lnTo>
                        <a:lnTo>
                          <a:pt x="295" y="10"/>
                        </a:lnTo>
                        <a:lnTo>
                          <a:pt x="271" y="6"/>
                        </a:lnTo>
                        <a:lnTo>
                          <a:pt x="247" y="4"/>
                        </a:lnTo>
                        <a:lnTo>
                          <a:pt x="223" y="2"/>
                        </a:lnTo>
                        <a:lnTo>
                          <a:pt x="200" y="0"/>
                        </a:lnTo>
                        <a:lnTo>
                          <a:pt x="177" y="0"/>
                        </a:lnTo>
                        <a:lnTo>
                          <a:pt x="156" y="0"/>
                        </a:lnTo>
                        <a:lnTo>
                          <a:pt x="134" y="1"/>
                        </a:lnTo>
                        <a:lnTo>
                          <a:pt x="113" y="1"/>
                        </a:lnTo>
                        <a:lnTo>
                          <a:pt x="92" y="3"/>
                        </a:lnTo>
                        <a:lnTo>
                          <a:pt x="73" y="4"/>
                        </a:lnTo>
                        <a:lnTo>
                          <a:pt x="54" y="5"/>
                        </a:lnTo>
                        <a:lnTo>
                          <a:pt x="35" y="6"/>
                        </a:lnTo>
                        <a:lnTo>
                          <a:pt x="17" y="6"/>
                        </a:lnTo>
                        <a:lnTo>
                          <a:pt x="0" y="6"/>
                        </a:lnTo>
                        <a:lnTo>
                          <a:pt x="0" y="15"/>
                        </a:lnTo>
                        <a:lnTo>
                          <a:pt x="17" y="15"/>
                        </a:lnTo>
                        <a:lnTo>
                          <a:pt x="35" y="13"/>
                        </a:lnTo>
                        <a:lnTo>
                          <a:pt x="54" y="12"/>
                        </a:lnTo>
                        <a:lnTo>
                          <a:pt x="73" y="11"/>
                        </a:lnTo>
                        <a:lnTo>
                          <a:pt x="92" y="10"/>
                        </a:lnTo>
                        <a:lnTo>
                          <a:pt x="113" y="10"/>
                        </a:lnTo>
                        <a:lnTo>
                          <a:pt x="134" y="10"/>
                        </a:lnTo>
                        <a:lnTo>
                          <a:pt x="156" y="9"/>
                        </a:lnTo>
                        <a:lnTo>
                          <a:pt x="177" y="9"/>
                        </a:lnTo>
                        <a:lnTo>
                          <a:pt x="200" y="9"/>
                        </a:lnTo>
                        <a:lnTo>
                          <a:pt x="223" y="9"/>
                        </a:lnTo>
                        <a:lnTo>
                          <a:pt x="247" y="11"/>
                        </a:lnTo>
                        <a:lnTo>
                          <a:pt x="271" y="13"/>
                        </a:lnTo>
                        <a:lnTo>
                          <a:pt x="295" y="16"/>
                        </a:lnTo>
                        <a:lnTo>
                          <a:pt x="320" y="21"/>
                        </a:lnTo>
                        <a:lnTo>
                          <a:pt x="344" y="27"/>
                        </a:lnTo>
                        <a:lnTo>
                          <a:pt x="348" y="23"/>
                        </a:lnTo>
                        <a:lnTo>
                          <a:pt x="344" y="27"/>
                        </a:lnTo>
                        <a:lnTo>
                          <a:pt x="347" y="27"/>
                        </a:lnTo>
                        <a:lnTo>
                          <a:pt x="348" y="25"/>
                        </a:lnTo>
                        <a:lnTo>
                          <a:pt x="348" y="21"/>
                        </a:lnTo>
                        <a:lnTo>
                          <a:pt x="346" y="20"/>
                        </a:lnTo>
                        <a:lnTo>
                          <a:pt x="341" y="2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29" name="未知">
                    <a:extLst>
                      <a:ext uri="{FF2B5EF4-FFF2-40B4-BE49-F238E27FC236}">
                        <a16:creationId xmlns:a16="http://schemas.microsoft.com/office/drawing/2014/main" id="{85EFAD41-D19C-44A3-A3A8-2B5553A510A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8" y="212"/>
                    <a:ext cx="15" cy="81"/>
                  </a:xfrm>
                  <a:custGeom>
                    <a:gdLst>
                      <a:gd name="T0" fmla="*/ 2 w 92"/>
                      <a:gd name="T1" fmla="*/ 16 h 404"/>
                      <a:gd name="T2" fmla="*/ 2 w 92"/>
                      <a:gd name="T3" fmla="*/ 2 h 404"/>
                      <a:gd name="T4" fmla="*/ 2 w 92"/>
                      <a:gd name="T5" fmla="*/ 2 h 404"/>
                      <a:gd name="T6" fmla="*/ 2 w 92"/>
                      <a:gd name="T7" fmla="*/ 1 h 404"/>
                      <a:gd name="T8" fmla="*/ 2 w 92"/>
                      <a:gd name="T9" fmla="*/ 1 h 404"/>
                      <a:gd name="T10" fmla="*/ 2 w 92"/>
                      <a:gd name="T11" fmla="*/ 1 h 404"/>
                      <a:gd name="T12" fmla="*/ 2 w 92"/>
                      <a:gd name="T13" fmla="*/ 1 h 404"/>
                      <a:gd name="T14" fmla="*/ 2 w 92"/>
                      <a:gd name="T15" fmla="*/ 0 h 404"/>
                      <a:gd name="T16" fmla="*/ 2 w 92"/>
                      <a:gd name="T17" fmla="*/ 0 h 404"/>
                      <a:gd name="T18" fmla="*/ 2 w 92"/>
                      <a:gd name="T19" fmla="*/ 0 h 404"/>
                      <a:gd name="T20" fmla="*/ 0 w 92"/>
                      <a:gd name="T21" fmla="*/ 0 h 404"/>
                      <a:gd name="T22" fmla="*/ 0 w 92"/>
                      <a:gd name="T23" fmla="*/ 0 h 404"/>
                      <a:gd name="T24" fmla="*/ 0 w 92"/>
                      <a:gd name="T25" fmla="*/ 0 h 404"/>
                      <a:gd name="T26" fmla="*/ 0 w 92"/>
                      <a:gd name="T27" fmla="*/ 1 h 404"/>
                      <a:gd name="T28" fmla="*/ 0 w 92"/>
                      <a:gd name="T29" fmla="*/ 1 h 404"/>
                      <a:gd name="T30" fmla="*/ 0 w 92"/>
                      <a:gd name="T31" fmla="*/ 1 h 404"/>
                      <a:gd name="T32" fmla="*/ 0 w 92"/>
                      <a:gd name="T33" fmla="*/ 1 h 404"/>
                      <a:gd name="T34" fmla="*/ 1 w 92"/>
                      <a:gd name="T35" fmla="*/ 2 h 404"/>
                      <a:gd name="T36" fmla="*/ 1 w 92"/>
                      <a:gd name="T37" fmla="*/ 2 h 404"/>
                      <a:gd name="T38" fmla="*/ 1 w 92"/>
                      <a:gd name="T39" fmla="*/ 16 h 404"/>
                      <a:gd name="T40" fmla="*/ 2 w 92"/>
                      <a:gd name="T41" fmla="*/ 16 h 404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92" h="402">
                        <a:moveTo>
                          <a:pt x="61" y="392"/>
                        </a:moveTo>
                        <a:lnTo>
                          <a:pt x="61" y="44"/>
                        </a:lnTo>
                        <a:lnTo>
                          <a:pt x="66" y="42"/>
                        </a:lnTo>
                        <a:lnTo>
                          <a:pt x="76" y="37"/>
                        </a:lnTo>
                        <a:lnTo>
                          <a:pt x="87" y="30"/>
                        </a:lnTo>
                        <a:lnTo>
                          <a:pt x="92" y="21"/>
                        </a:lnTo>
                        <a:lnTo>
                          <a:pt x="90" y="13"/>
                        </a:lnTo>
                        <a:lnTo>
                          <a:pt x="86" y="5"/>
                        </a:lnTo>
                        <a:lnTo>
                          <a:pt x="82" y="1"/>
                        </a:lnTo>
                        <a:lnTo>
                          <a:pt x="81" y="0"/>
                        </a:lnTo>
                        <a:lnTo>
                          <a:pt x="9" y="0"/>
                        </a:lnTo>
                        <a:lnTo>
                          <a:pt x="8" y="1"/>
                        </a:lnTo>
                        <a:lnTo>
                          <a:pt x="5" y="5"/>
                        </a:lnTo>
                        <a:lnTo>
                          <a:pt x="2" y="13"/>
                        </a:lnTo>
                        <a:lnTo>
                          <a:pt x="0" y="21"/>
                        </a:lnTo>
                        <a:lnTo>
                          <a:pt x="4" y="30"/>
                        </a:lnTo>
                        <a:lnTo>
                          <a:pt x="14" y="37"/>
                        </a:lnTo>
                        <a:lnTo>
                          <a:pt x="25" y="42"/>
                        </a:lnTo>
                        <a:lnTo>
                          <a:pt x="30" y="44"/>
                        </a:lnTo>
                        <a:lnTo>
                          <a:pt x="30" y="404"/>
                        </a:lnTo>
                        <a:lnTo>
                          <a:pt x="61" y="392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0" name="未知">
                    <a:extLst>
                      <a:ext uri="{FF2B5EF4-FFF2-40B4-BE49-F238E27FC236}">
                        <a16:creationId xmlns:a16="http://schemas.microsoft.com/office/drawing/2014/main" id="{E1F94E7A-D866-42AC-A1E1-F0AF7542DF0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7" y="220"/>
                    <a:ext cx="2" cy="71"/>
                  </a:xfrm>
                  <a:custGeom>
                    <a:gdLst>
                      <a:gd name="T0" fmla="*/ 0 w 10"/>
                      <a:gd name="T1" fmla="*/ 0 h 352"/>
                      <a:gd name="T2" fmla="*/ 0 w 10"/>
                      <a:gd name="T3" fmla="*/ 0 h 352"/>
                      <a:gd name="T4" fmla="*/ 0 w 10"/>
                      <a:gd name="T5" fmla="*/ 14 h 352"/>
                      <a:gd name="T6" fmla="*/ 0 w 10"/>
                      <a:gd name="T7" fmla="*/ 14 h 352"/>
                      <a:gd name="T8" fmla="*/ 0 w 10"/>
                      <a:gd name="T9" fmla="*/ 0 h 352"/>
                      <a:gd name="T10" fmla="*/ 0 w 10"/>
                      <a:gd name="T11" fmla="*/ 0 h 352"/>
                      <a:gd name="T12" fmla="*/ 0 w 10"/>
                      <a:gd name="T13" fmla="*/ 0 h 352"/>
                      <a:gd name="T14" fmla="*/ 0 w 10"/>
                      <a:gd name="T15" fmla="*/ 0 h 352"/>
                      <a:gd name="T16" fmla="*/ 0 w 10"/>
                      <a:gd name="T17" fmla="*/ 0 h 352"/>
                      <a:gd name="T18" fmla="*/ 0 w 10"/>
                      <a:gd name="T19" fmla="*/ 0 h 352"/>
                      <a:gd name="T20" fmla="*/ 0 w 10"/>
                      <a:gd name="T21" fmla="*/ 0 h 352"/>
                      <a:gd name="T22" fmla="*/ 0 w 10"/>
                      <a:gd name="T23" fmla="*/ 0 h 35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352">
                        <a:moveTo>
                          <a:pt x="4" y="1"/>
                        </a:moveTo>
                        <a:lnTo>
                          <a:pt x="0" y="4"/>
                        </a:lnTo>
                        <a:lnTo>
                          <a:pt x="0" y="352"/>
                        </a:lnTo>
                        <a:lnTo>
                          <a:pt x="10" y="352"/>
                        </a:lnTo>
                        <a:lnTo>
                          <a:pt x="10" y="4"/>
                        </a:lnTo>
                        <a:lnTo>
                          <a:pt x="6" y="8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4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1" name="未知">
                    <a:extLst>
                      <a:ext uri="{FF2B5EF4-FFF2-40B4-BE49-F238E27FC236}">
                        <a16:creationId xmlns:a16="http://schemas.microsoft.com/office/drawing/2014/main" id="{52BB54BA-5E05-4B04-BA2C-BA1F2342F7F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8" y="216"/>
                    <a:ext cx="6" cy="6"/>
                  </a:xfrm>
                  <a:custGeom>
                    <a:gdLst>
                      <a:gd name="T0" fmla="*/ 1 w 36"/>
                      <a:gd name="T1" fmla="*/ 0 h 27"/>
                      <a:gd name="T2" fmla="*/ 1 w 36"/>
                      <a:gd name="T3" fmla="*/ 0 h 27"/>
                      <a:gd name="T4" fmla="*/ 1 w 36"/>
                      <a:gd name="T5" fmla="*/ 0 h 27"/>
                      <a:gd name="T6" fmla="*/ 0 w 36"/>
                      <a:gd name="T7" fmla="*/ 1 h 27"/>
                      <a:gd name="T8" fmla="*/ 0 w 36"/>
                      <a:gd name="T9" fmla="*/ 1 h 27"/>
                      <a:gd name="T10" fmla="*/ 0 w 36"/>
                      <a:gd name="T11" fmla="*/ 1 h 27"/>
                      <a:gd name="T12" fmla="*/ 0 w 36"/>
                      <a:gd name="T13" fmla="*/ 1 h 27"/>
                      <a:gd name="T14" fmla="*/ 0 w 36"/>
                      <a:gd name="T15" fmla="*/ 1 h 27"/>
                      <a:gd name="T16" fmla="*/ 1 w 36"/>
                      <a:gd name="T17" fmla="*/ 1 h 27"/>
                      <a:gd name="T18" fmla="*/ 1 w 36"/>
                      <a:gd name="T19" fmla="*/ 0 h 27"/>
                      <a:gd name="T20" fmla="*/ 1 w 36"/>
                      <a:gd name="T21" fmla="*/ 0 h 27"/>
                      <a:gd name="T22" fmla="*/ 1 w 36"/>
                      <a:gd name="T23" fmla="*/ 0 h 27"/>
                      <a:gd name="T24" fmla="*/ 1 w 36"/>
                      <a:gd name="T25" fmla="*/ 0 h 27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36" h="27">
                        <a:moveTo>
                          <a:pt x="28" y="0"/>
                        </a:moveTo>
                        <a:lnTo>
                          <a:pt x="28" y="0"/>
                        </a:lnTo>
                        <a:lnTo>
                          <a:pt x="24" y="6"/>
                        </a:lnTo>
                        <a:lnTo>
                          <a:pt x="14" y="13"/>
                        </a:lnTo>
                        <a:lnTo>
                          <a:pt x="5" y="18"/>
                        </a:lnTo>
                        <a:lnTo>
                          <a:pt x="0" y="20"/>
                        </a:lnTo>
                        <a:lnTo>
                          <a:pt x="2" y="27"/>
                        </a:lnTo>
                        <a:lnTo>
                          <a:pt x="7" y="25"/>
                        </a:lnTo>
                        <a:lnTo>
                          <a:pt x="19" y="19"/>
                        </a:lnTo>
                        <a:lnTo>
                          <a:pt x="31" y="11"/>
                        </a:lnTo>
                        <a:lnTo>
                          <a:pt x="36" y="0"/>
                        </a:lnTo>
                        <a:lnTo>
                          <a:pt x="28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2" name="未知">
                    <a:extLst>
                      <a:ext uri="{FF2B5EF4-FFF2-40B4-BE49-F238E27FC236}">
                        <a16:creationId xmlns:a16="http://schemas.microsoft.com/office/drawing/2014/main" id="{74DB1608-E057-4A40-889F-F1A7E09843D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1" y="211"/>
                    <a:ext cx="3" cy="5"/>
                  </a:xfrm>
                  <a:custGeom>
                    <a:gdLst>
                      <a:gd name="T0" fmla="*/ 0 w 17"/>
                      <a:gd name="T1" fmla="*/ 0 h 25"/>
                      <a:gd name="T2" fmla="*/ 0 w 17"/>
                      <a:gd name="T3" fmla="*/ 0 h 25"/>
                      <a:gd name="T4" fmla="*/ 0 w 17"/>
                      <a:gd name="T5" fmla="*/ 0 h 25"/>
                      <a:gd name="T6" fmla="*/ 0 w 17"/>
                      <a:gd name="T7" fmla="*/ 0 h 25"/>
                      <a:gd name="T8" fmla="*/ 0 w 17"/>
                      <a:gd name="T9" fmla="*/ 1 h 25"/>
                      <a:gd name="T10" fmla="*/ 0 w 17"/>
                      <a:gd name="T11" fmla="*/ 1 h 25"/>
                      <a:gd name="T12" fmla="*/ 1 w 17"/>
                      <a:gd name="T13" fmla="*/ 1 h 25"/>
                      <a:gd name="T14" fmla="*/ 0 w 17"/>
                      <a:gd name="T15" fmla="*/ 1 h 25"/>
                      <a:gd name="T16" fmla="*/ 0 w 17"/>
                      <a:gd name="T17" fmla="*/ 0 h 25"/>
                      <a:gd name="T18" fmla="*/ 0 w 17"/>
                      <a:gd name="T19" fmla="*/ 0 h 25"/>
                      <a:gd name="T20" fmla="*/ 0 w 17"/>
                      <a:gd name="T21" fmla="*/ 0 h 25"/>
                      <a:gd name="T22" fmla="*/ 0 w 17"/>
                      <a:gd name="T23" fmla="*/ 0 h 25"/>
                      <a:gd name="T24" fmla="*/ 0 w 17"/>
                      <a:gd name="T25" fmla="*/ 0 h 25"/>
                      <a:gd name="T26" fmla="*/ 0 w 17"/>
                      <a:gd name="T27" fmla="*/ 0 h 25"/>
                      <a:gd name="T28" fmla="*/ 0 w 17"/>
                      <a:gd name="T29" fmla="*/ 0 h 25"/>
                      <a:gd name="T30" fmla="*/ 0 w 17"/>
                      <a:gd name="T31" fmla="*/ 0 h 25"/>
                      <a:gd name="T32" fmla="*/ 0 w 17"/>
                      <a:gd name="T33" fmla="*/ 0 h 25"/>
                      <a:gd name="T34" fmla="*/ 0 w 17"/>
                      <a:gd name="T35" fmla="*/ 0 h 25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17" h="25">
                        <a:moveTo>
                          <a:pt x="2" y="8"/>
                        </a:moveTo>
                        <a:lnTo>
                          <a:pt x="0" y="6"/>
                        </a:lnTo>
                        <a:lnTo>
                          <a:pt x="0" y="7"/>
                        </a:lnTo>
                        <a:lnTo>
                          <a:pt x="3" y="10"/>
                        </a:lnTo>
                        <a:lnTo>
                          <a:pt x="7" y="18"/>
                        </a:lnTo>
                        <a:lnTo>
                          <a:pt x="9" y="25"/>
                        </a:lnTo>
                        <a:lnTo>
                          <a:pt x="17" y="25"/>
                        </a:lnTo>
                        <a:lnTo>
                          <a:pt x="14" y="16"/>
                        </a:lnTo>
                        <a:lnTo>
                          <a:pt x="11" y="8"/>
                        </a:lnTo>
                        <a:lnTo>
                          <a:pt x="7" y="3"/>
                        </a:lnTo>
                        <a:lnTo>
                          <a:pt x="5" y="2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lnTo>
                          <a:pt x="2" y="1"/>
                        </a:lnTo>
                        <a:lnTo>
                          <a:pt x="1" y="2"/>
                        </a:lnTo>
                        <a:lnTo>
                          <a:pt x="0" y="4"/>
                        </a:lnTo>
                        <a:lnTo>
                          <a:pt x="0" y="6"/>
                        </a:lnTo>
                        <a:lnTo>
                          <a:pt x="2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3" name="未知">
                    <a:extLst>
                      <a:ext uri="{FF2B5EF4-FFF2-40B4-BE49-F238E27FC236}">
                        <a16:creationId xmlns:a16="http://schemas.microsoft.com/office/drawing/2014/main" id="{4D94C298-CFE4-402F-B976-5B3EDEC1916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9" y="211"/>
                    <a:ext cx="13" cy="2"/>
                  </a:xfrm>
                  <a:custGeom>
                    <a:gdLst>
                      <a:gd name="T0" fmla="*/ 0 w 76"/>
                      <a:gd name="T1" fmla="*/ 1 h 8"/>
                      <a:gd name="T2" fmla="*/ 0 w 76"/>
                      <a:gd name="T3" fmla="*/ 1 h 8"/>
                      <a:gd name="T4" fmla="*/ 2 w 76"/>
                      <a:gd name="T5" fmla="*/ 1 h 8"/>
                      <a:gd name="T6" fmla="*/ 2 w 76"/>
                      <a:gd name="T7" fmla="*/ 0 h 8"/>
                      <a:gd name="T8" fmla="*/ 0 w 76"/>
                      <a:gd name="T9" fmla="*/ 0 h 8"/>
                      <a:gd name="T10" fmla="*/ 0 w 76"/>
                      <a:gd name="T11" fmla="*/ 0 h 8"/>
                      <a:gd name="T12" fmla="*/ 0 w 76"/>
                      <a:gd name="T13" fmla="*/ 0 h 8"/>
                      <a:gd name="T14" fmla="*/ 0 w 76"/>
                      <a:gd name="T15" fmla="*/ 0 h 8"/>
                      <a:gd name="T16" fmla="*/ 0 w 76"/>
                      <a:gd name="T17" fmla="*/ 0 h 8"/>
                      <a:gd name="T18" fmla="*/ 0 w 76"/>
                      <a:gd name="T19" fmla="*/ 1 h 8"/>
                      <a:gd name="T20" fmla="*/ 0 w 76"/>
                      <a:gd name="T21" fmla="*/ 1 h 8"/>
                      <a:gd name="T22" fmla="*/ 0 w 76"/>
                      <a:gd name="T23" fmla="*/ 1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76" h="8">
                        <a:moveTo>
                          <a:pt x="8" y="6"/>
                        </a:moveTo>
                        <a:lnTo>
                          <a:pt x="4" y="8"/>
                        </a:lnTo>
                        <a:lnTo>
                          <a:pt x="76" y="8"/>
                        </a:lnTo>
                        <a:lnTo>
                          <a:pt x="76" y="0"/>
                        </a:lnTo>
                        <a:lnTo>
                          <a:pt x="4" y="0"/>
                        </a:lnTo>
                        <a:lnTo>
                          <a:pt x="1" y="2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4" y="8"/>
                        </a:lnTo>
                        <a:lnTo>
                          <a:pt x="8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4" name="未知">
                    <a:extLst>
                      <a:ext uri="{FF2B5EF4-FFF2-40B4-BE49-F238E27FC236}">
                        <a16:creationId xmlns:a16="http://schemas.microsoft.com/office/drawing/2014/main" id="{4CE77BBF-0544-4F82-B488-5A2D8FE68B7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7" y="212"/>
                    <a:ext cx="3" cy="4"/>
                  </a:xfrm>
                  <a:custGeom>
                    <a:gdLst>
                      <a:gd name="T0" fmla="*/ 0 w 17"/>
                      <a:gd name="T1" fmla="*/ 1 h 23"/>
                      <a:gd name="T2" fmla="*/ 0 w 17"/>
                      <a:gd name="T3" fmla="*/ 1 h 23"/>
                      <a:gd name="T4" fmla="*/ 0 w 17"/>
                      <a:gd name="T5" fmla="*/ 1 h 23"/>
                      <a:gd name="T6" fmla="*/ 0 w 17"/>
                      <a:gd name="T7" fmla="*/ 0 h 23"/>
                      <a:gd name="T8" fmla="*/ 1 w 17"/>
                      <a:gd name="T9" fmla="*/ 0 h 23"/>
                      <a:gd name="T10" fmla="*/ 1 w 17"/>
                      <a:gd name="T11" fmla="*/ 0 h 23"/>
                      <a:gd name="T12" fmla="*/ 0 w 17"/>
                      <a:gd name="T13" fmla="*/ 0 h 23"/>
                      <a:gd name="T14" fmla="*/ 0 w 17"/>
                      <a:gd name="T15" fmla="*/ 0 h 23"/>
                      <a:gd name="T16" fmla="*/ 0 w 17"/>
                      <a:gd name="T17" fmla="*/ 0 h 23"/>
                      <a:gd name="T18" fmla="*/ 0 w 17"/>
                      <a:gd name="T19" fmla="*/ 0 h 23"/>
                      <a:gd name="T20" fmla="*/ 0 w 17"/>
                      <a:gd name="T21" fmla="*/ 1 h 23"/>
                      <a:gd name="T22" fmla="*/ 0 w 17"/>
                      <a:gd name="T23" fmla="*/ 1 h 23"/>
                      <a:gd name="T24" fmla="*/ 0 w 17"/>
                      <a:gd name="T25" fmla="*/ 1 h 23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7" h="23">
                        <a:moveTo>
                          <a:pt x="8" y="23"/>
                        </a:moveTo>
                        <a:lnTo>
                          <a:pt x="8" y="23"/>
                        </a:lnTo>
                        <a:lnTo>
                          <a:pt x="10" y="16"/>
                        </a:lnTo>
                        <a:lnTo>
                          <a:pt x="12" y="8"/>
                        </a:lnTo>
                        <a:lnTo>
                          <a:pt x="16" y="5"/>
                        </a:lnTo>
                        <a:lnTo>
                          <a:pt x="17" y="4"/>
                        </a:lnTo>
                        <a:lnTo>
                          <a:pt x="10" y="0"/>
                        </a:lnTo>
                        <a:lnTo>
                          <a:pt x="9" y="1"/>
                        </a:lnTo>
                        <a:lnTo>
                          <a:pt x="5" y="6"/>
                        </a:lnTo>
                        <a:lnTo>
                          <a:pt x="3" y="14"/>
                        </a:lnTo>
                        <a:lnTo>
                          <a:pt x="0" y="23"/>
                        </a:lnTo>
                        <a:lnTo>
                          <a:pt x="8" y="2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5" name="未知">
                    <a:extLst>
                      <a:ext uri="{FF2B5EF4-FFF2-40B4-BE49-F238E27FC236}">
                        <a16:creationId xmlns:a16="http://schemas.microsoft.com/office/drawing/2014/main" id="{38BA8999-9857-4D7A-98EA-050028295BA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7" y="216"/>
                    <a:ext cx="7" cy="6"/>
                  </a:xfrm>
                  <a:custGeom>
                    <a:gdLst>
                      <a:gd name="T0" fmla="*/ 1 w 39"/>
                      <a:gd name="T1" fmla="*/ 1 h 27"/>
                      <a:gd name="T2" fmla="*/ 1 w 39"/>
                      <a:gd name="T3" fmla="*/ 1 h 27"/>
                      <a:gd name="T4" fmla="*/ 1 w 39"/>
                      <a:gd name="T5" fmla="*/ 1 h 27"/>
                      <a:gd name="T6" fmla="*/ 1 w 39"/>
                      <a:gd name="T7" fmla="*/ 1 h 27"/>
                      <a:gd name="T8" fmla="*/ 0 w 39"/>
                      <a:gd name="T9" fmla="*/ 0 h 27"/>
                      <a:gd name="T10" fmla="*/ 0 w 39"/>
                      <a:gd name="T11" fmla="*/ 0 h 27"/>
                      <a:gd name="T12" fmla="*/ 0 w 39"/>
                      <a:gd name="T13" fmla="*/ 0 h 27"/>
                      <a:gd name="T14" fmla="*/ 0 w 39"/>
                      <a:gd name="T15" fmla="*/ 0 h 27"/>
                      <a:gd name="T16" fmla="*/ 1 w 39"/>
                      <a:gd name="T17" fmla="*/ 1 h 27"/>
                      <a:gd name="T18" fmla="*/ 1 w 39"/>
                      <a:gd name="T19" fmla="*/ 1 h 27"/>
                      <a:gd name="T20" fmla="*/ 1 w 39"/>
                      <a:gd name="T21" fmla="*/ 1 h 27"/>
                      <a:gd name="T22" fmla="*/ 1 w 39"/>
                      <a:gd name="T23" fmla="*/ 1 h 27"/>
                      <a:gd name="T24" fmla="*/ 1 w 39"/>
                      <a:gd name="T25" fmla="*/ 1 h 27"/>
                      <a:gd name="T26" fmla="*/ 1 w 39"/>
                      <a:gd name="T27" fmla="*/ 1 h 27"/>
                      <a:gd name="T28" fmla="*/ 1 w 39"/>
                      <a:gd name="T29" fmla="*/ 1 h 27"/>
                      <a:gd name="T30" fmla="*/ 1 w 39"/>
                      <a:gd name="T31" fmla="*/ 1 h 27"/>
                      <a:gd name="T32" fmla="*/ 1 w 39"/>
                      <a:gd name="T33" fmla="*/ 1 h 27"/>
                      <a:gd name="T34" fmla="*/ 1 w 39"/>
                      <a:gd name="T35" fmla="*/ 1 h 27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39" h="27">
                        <a:moveTo>
                          <a:pt x="39" y="23"/>
                        </a:moveTo>
                        <a:lnTo>
                          <a:pt x="35" y="20"/>
                        </a:lnTo>
                        <a:lnTo>
                          <a:pt x="30" y="18"/>
                        </a:lnTo>
                        <a:lnTo>
                          <a:pt x="21" y="13"/>
                        </a:lnTo>
                        <a:lnTo>
                          <a:pt x="11" y="6"/>
                        </a:lnTo>
                        <a:lnTo>
                          <a:pt x="8" y="0"/>
                        </a:lnTo>
                        <a:lnTo>
                          <a:pt x="0" y="0"/>
                        </a:lnTo>
                        <a:lnTo>
                          <a:pt x="4" y="11"/>
                        </a:lnTo>
                        <a:lnTo>
                          <a:pt x="16" y="19"/>
                        </a:lnTo>
                        <a:lnTo>
                          <a:pt x="28" y="25"/>
                        </a:lnTo>
                        <a:lnTo>
                          <a:pt x="33" y="27"/>
                        </a:lnTo>
                        <a:lnTo>
                          <a:pt x="29" y="23"/>
                        </a:lnTo>
                        <a:lnTo>
                          <a:pt x="33" y="27"/>
                        </a:lnTo>
                        <a:lnTo>
                          <a:pt x="36" y="27"/>
                        </a:lnTo>
                        <a:lnTo>
                          <a:pt x="37" y="25"/>
                        </a:lnTo>
                        <a:lnTo>
                          <a:pt x="37" y="21"/>
                        </a:lnTo>
                        <a:lnTo>
                          <a:pt x="35" y="20"/>
                        </a:lnTo>
                        <a:lnTo>
                          <a:pt x="39" y="2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6" name="未知">
                    <a:extLst>
                      <a:ext uri="{FF2B5EF4-FFF2-40B4-BE49-F238E27FC236}">
                        <a16:creationId xmlns:a16="http://schemas.microsoft.com/office/drawing/2014/main" id="{0DB0C897-DE4B-49B9-963C-D685C32718A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2" y="221"/>
                    <a:ext cx="2" cy="73"/>
                  </a:xfrm>
                  <a:custGeom>
                    <a:gdLst>
                      <a:gd name="T0" fmla="*/ 0 w 10"/>
                      <a:gd name="T1" fmla="*/ 14 h 364"/>
                      <a:gd name="T2" fmla="*/ 0 w 10"/>
                      <a:gd name="T3" fmla="*/ 14 h 364"/>
                      <a:gd name="T4" fmla="*/ 0 w 10"/>
                      <a:gd name="T5" fmla="*/ 0 h 364"/>
                      <a:gd name="T6" fmla="*/ 0 w 10"/>
                      <a:gd name="T7" fmla="*/ 0 h 364"/>
                      <a:gd name="T8" fmla="*/ 0 w 10"/>
                      <a:gd name="T9" fmla="*/ 14 h 364"/>
                      <a:gd name="T10" fmla="*/ 0 w 10"/>
                      <a:gd name="T11" fmla="*/ 15 h 364"/>
                      <a:gd name="T12" fmla="*/ 0 w 10"/>
                      <a:gd name="T13" fmla="*/ 14 h 364"/>
                      <a:gd name="T14" fmla="*/ 0 w 10"/>
                      <a:gd name="T15" fmla="*/ 15 h 364"/>
                      <a:gd name="T16" fmla="*/ 0 w 10"/>
                      <a:gd name="T17" fmla="*/ 15 h 364"/>
                      <a:gd name="T18" fmla="*/ 0 w 10"/>
                      <a:gd name="T19" fmla="*/ 15 h 364"/>
                      <a:gd name="T20" fmla="*/ 0 w 10"/>
                      <a:gd name="T21" fmla="*/ 14 h 364"/>
                      <a:gd name="T22" fmla="*/ 0 w 10"/>
                      <a:gd name="T23" fmla="*/ 14 h 36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364">
                        <a:moveTo>
                          <a:pt x="4" y="356"/>
                        </a:moveTo>
                        <a:lnTo>
                          <a:pt x="10" y="360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360"/>
                        </a:lnTo>
                        <a:lnTo>
                          <a:pt x="6" y="363"/>
                        </a:lnTo>
                        <a:lnTo>
                          <a:pt x="0" y="360"/>
                        </a:lnTo>
                        <a:lnTo>
                          <a:pt x="1" y="363"/>
                        </a:lnTo>
                        <a:lnTo>
                          <a:pt x="5" y="364"/>
                        </a:lnTo>
                        <a:lnTo>
                          <a:pt x="8" y="363"/>
                        </a:lnTo>
                        <a:lnTo>
                          <a:pt x="10" y="360"/>
                        </a:lnTo>
                        <a:lnTo>
                          <a:pt x="4" y="35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7" name="未知">
                    <a:extLst>
                      <a:ext uri="{FF2B5EF4-FFF2-40B4-BE49-F238E27FC236}">
                        <a16:creationId xmlns:a16="http://schemas.microsoft.com/office/drawing/2014/main" id="{ED32C3B9-219E-46F9-B7B0-A279240246F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3" y="290"/>
                    <a:ext cx="6" cy="4"/>
                  </a:xfrm>
                  <a:custGeom>
                    <a:gdLst>
                      <a:gd name="T0" fmla="*/ 1 w 37"/>
                      <a:gd name="T1" fmla="*/ 0 h 18"/>
                      <a:gd name="T2" fmla="*/ 1 w 37"/>
                      <a:gd name="T3" fmla="*/ 0 h 18"/>
                      <a:gd name="T4" fmla="*/ 0 w 37"/>
                      <a:gd name="T5" fmla="*/ 0 h 18"/>
                      <a:gd name="T6" fmla="*/ 0 w 37"/>
                      <a:gd name="T7" fmla="*/ 1 h 18"/>
                      <a:gd name="T8" fmla="*/ 1 w 37"/>
                      <a:gd name="T9" fmla="*/ 0 h 18"/>
                      <a:gd name="T10" fmla="*/ 1 w 37"/>
                      <a:gd name="T11" fmla="*/ 0 h 18"/>
                      <a:gd name="T12" fmla="*/ 1 w 37"/>
                      <a:gd name="T13" fmla="*/ 0 h 18"/>
                      <a:gd name="T14" fmla="*/ 1 w 37"/>
                      <a:gd name="T15" fmla="*/ 0 h 18"/>
                      <a:gd name="T16" fmla="*/ 1 w 37"/>
                      <a:gd name="T17" fmla="*/ 0 h 18"/>
                      <a:gd name="T18" fmla="*/ 1 w 37"/>
                      <a:gd name="T19" fmla="*/ 0 h 18"/>
                      <a:gd name="T20" fmla="*/ 1 w 37"/>
                      <a:gd name="T21" fmla="*/ 0 h 18"/>
                      <a:gd name="T22" fmla="*/ 1 w 37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7" h="18">
                        <a:moveTo>
                          <a:pt x="27" y="3"/>
                        </a:moveTo>
                        <a:lnTo>
                          <a:pt x="31" y="0"/>
                        </a:lnTo>
                        <a:lnTo>
                          <a:pt x="0" y="11"/>
                        </a:lnTo>
                        <a:lnTo>
                          <a:pt x="2" y="18"/>
                        </a:lnTo>
                        <a:lnTo>
                          <a:pt x="33" y="6"/>
                        </a:lnTo>
                        <a:lnTo>
                          <a:pt x="37" y="3"/>
                        </a:lnTo>
                        <a:lnTo>
                          <a:pt x="33" y="6"/>
                        </a:lnTo>
                        <a:lnTo>
                          <a:pt x="36" y="4"/>
                        </a:lnTo>
                        <a:lnTo>
                          <a:pt x="36" y="2"/>
                        </a:lnTo>
                        <a:lnTo>
                          <a:pt x="34" y="0"/>
                        </a:lnTo>
                        <a:lnTo>
                          <a:pt x="31" y="0"/>
                        </a:lnTo>
                        <a:lnTo>
                          <a:pt x="27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8" name="未知">
                    <a:extLst>
                      <a:ext uri="{FF2B5EF4-FFF2-40B4-BE49-F238E27FC236}">
                        <a16:creationId xmlns:a16="http://schemas.microsoft.com/office/drawing/2014/main" id="{87AF54CF-3A88-4C4D-A622-6E433AC2D42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7" y="247"/>
                    <a:ext cx="8" cy="57"/>
                  </a:xfrm>
                  <a:custGeom>
                    <a:gdLst>
                      <a:gd name="T0" fmla="*/ 0 w 51"/>
                      <a:gd name="T1" fmla="*/ 11 h 285"/>
                      <a:gd name="T2" fmla="*/ 0 w 51"/>
                      <a:gd name="T3" fmla="*/ 10 h 285"/>
                      <a:gd name="T4" fmla="*/ 0 w 51"/>
                      <a:gd name="T5" fmla="*/ 6 h 285"/>
                      <a:gd name="T6" fmla="*/ 0 w 51"/>
                      <a:gd name="T7" fmla="*/ 2 h 285"/>
                      <a:gd name="T8" fmla="*/ 0 w 51"/>
                      <a:gd name="T9" fmla="*/ 0 h 285"/>
                      <a:gd name="T10" fmla="*/ 0 w 51"/>
                      <a:gd name="T11" fmla="*/ 0 h 285"/>
                      <a:gd name="T12" fmla="*/ 0 w 51"/>
                      <a:gd name="T13" fmla="*/ 0 h 285"/>
                      <a:gd name="T14" fmla="*/ 0 w 51"/>
                      <a:gd name="T15" fmla="*/ 0 h 285"/>
                      <a:gd name="T16" fmla="*/ 1 w 51"/>
                      <a:gd name="T17" fmla="*/ 0 h 285"/>
                      <a:gd name="T18" fmla="*/ 1 w 51"/>
                      <a:gd name="T19" fmla="*/ 0 h 285"/>
                      <a:gd name="T20" fmla="*/ 1 w 51"/>
                      <a:gd name="T21" fmla="*/ 0 h 285"/>
                      <a:gd name="T22" fmla="*/ 1 w 51"/>
                      <a:gd name="T23" fmla="*/ 0 h 285"/>
                      <a:gd name="T24" fmla="*/ 1 w 51"/>
                      <a:gd name="T25" fmla="*/ 0 h 285"/>
                      <a:gd name="T26" fmla="*/ 1 w 51"/>
                      <a:gd name="T27" fmla="*/ 2 h 285"/>
                      <a:gd name="T28" fmla="*/ 1 w 51"/>
                      <a:gd name="T29" fmla="*/ 6 h 285"/>
                      <a:gd name="T30" fmla="*/ 1 w 51"/>
                      <a:gd name="T31" fmla="*/ 9 h 285"/>
                      <a:gd name="T32" fmla="*/ 1 w 51"/>
                      <a:gd name="T33" fmla="*/ 11 h 285"/>
                      <a:gd name="T34" fmla="*/ 0 w 51"/>
                      <a:gd name="T35" fmla="*/ 11 h 285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51" h="285">
                        <a:moveTo>
                          <a:pt x="0" y="285"/>
                        </a:moveTo>
                        <a:lnTo>
                          <a:pt x="0" y="242"/>
                        </a:lnTo>
                        <a:lnTo>
                          <a:pt x="0" y="149"/>
                        </a:lnTo>
                        <a:lnTo>
                          <a:pt x="0" y="54"/>
                        </a:lnTo>
                        <a:lnTo>
                          <a:pt x="0" y="9"/>
                        </a:lnTo>
                        <a:lnTo>
                          <a:pt x="3" y="4"/>
                        </a:lnTo>
                        <a:lnTo>
                          <a:pt x="9" y="2"/>
                        </a:lnTo>
                        <a:lnTo>
                          <a:pt x="16" y="0"/>
                        </a:lnTo>
                        <a:lnTo>
                          <a:pt x="25" y="0"/>
                        </a:lnTo>
                        <a:lnTo>
                          <a:pt x="35" y="0"/>
                        </a:lnTo>
                        <a:lnTo>
                          <a:pt x="42" y="2"/>
                        </a:lnTo>
                        <a:lnTo>
                          <a:pt x="48" y="4"/>
                        </a:lnTo>
                        <a:lnTo>
                          <a:pt x="51" y="9"/>
                        </a:lnTo>
                        <a:lnTo>
                          <a:pt x="51" y="52"/>
                        </a:lnTo>
                        <a:lnTo>
                          <a:pt x="51" y="141"/>
                        </a:lnTo>
                        <a:lnTo>
                          <a:pt x="51" y="229"/>
                        </a:lnTo>
                        <a:lnTo>
                          <a:pt x="51" y="270"/>
                        </a:lnTo>
                        <a:lnTo>
                          <a:pt x="0" y="285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39" name="未知">
                    <a:extLst>
                      <a:ext uri="{FF2B5EF4-FFF2-40B4-BE49-F238E27FC236}">
                        <a16:creationId xmlns:a16="http://schemas.microsoft.com/office/drawing/2014/main" id="{DAA1545B-6F0C-4541-8DA7-A87283F9F36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6" y="249"/>
                    <a:ext cx="2" cy="55"/>
                  </a:xfrm>
                  <a:custGeom>
                    <a:gdLst>
                      <a:gd name="T0" fmla="*/ 0 w 9"/>
                      <a:gd name="T1" fmla="*/ 0 h 276"/>
                      <a:gd name="T2" fmla="*/ 0 w 9"/>
                      <a:gd name="T3" fmla="*/ 0 h 276"/>
                      <a:gd name="T4" fmla="*/ 0 w 9"/>
                      <a:gd name="T5" fmla="*/ 2 h 276"/>
                      <a:gd name="T6" fmla="*/ 0 w 9"/>
                      <a:gd name="T7" fmla="*/ 6 h 276"/>
                      <a:gd name="T8" fmla="*/ 0 w 9"/>
                      <a:gd name="T9" fmla="*/ 9 h 276"/>
                      <a:gd name="T10" fmla="*/ 0 w 9"/>
                      <a:gd name="T11" fmla="*/ 11 h 276"/>
                      <a:gd name="T12" fmla="*/ 0 w 9"/>
                      <a:gd name="T13" fmla="*/ 11 h 276"/>
                      <a:gd name="T14" fmla="*/ 0 w 9"/>
                      <a:gd name="T15" fmla="*/ 9 h 276"/>
                      <a:gd name="T16" fmla="*/ 0 w 9"/>
                      <a:gd name="T17" fmla="*/ 6 h 276"/>
                      <a:gd name="T18" fmla="*/ 0 w 9"/>
                      <a:gd name="T19" fmla="*/ 2 h 276"/>
                      <a:gd name="T20" fmla="*/ 0 w 9"/>
                      <a:gd name="T21" fmla="*/ 0 h 276"/>
                      <a:gd name="T22" fmla="*/ 0 w 9"/>
                      <a:gd name="T23" fmla="*/ 0 h 276"/>
                      <a:gd name="T24" fmla="*/ 0 w 9"/>
                      <a:gd name="T25" fmla="*/ 0 h 27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9" h="276">
                        <a:moveTo>
                          <a:pt x="0" y="0"/>
                        </a:moveTo>
                        <a:lnTo>
                          <a:pt x="0" y="0"/>
                        </a:lnTo>
                        <a:lnTo>
                          <a:pt x="0" y="45"/>
                        </a:lnTo>
                        <a:lnTo>
                          <a:pt x="0" y="140"/>
                        </a:lnTo>
                        <a:lnTo>
                          <a:pt x="0" y="233"/>
                        </a:lnTo>
                        <a:lnTo>
                          <a:pt x="0" y="276"/>
                        </a:lnTo>
                        <a:lnTo>
                          <a:pt x="9" y="276"/>
                        </a:lnTo>
                        <a:lnTo>
                          <a:pt x="9" y="233"/>
                        </a:lnTo>
                        <a:lnTo>
                          <a:pt x="9" y="140"/>
                        </a:lnTo>
                        <a:lnTo>
                          <a:pt x="9" y="45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0" name="未知">
                    <a:extLst>
                      <a:ext uri="{FF2B5EF4-FFF2-40B4-BE49-F238E27FC236}">
                        <a16:creationId xmlns:a16="http://schemas.microsoft.com/office/drawing/2014/main" id="{11209FBC-3994-403E-BCB5-DC16F39AF53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6" y="246"/>
                    <a:ext cx="10" cy="3"/>
                  </a:xfrm>
                  <a:custGeom>
                    <a:gdLst>
                      <a:gd name="T0" fmla="*/ 2 w 59"/>
                      <a:gd name="T1" fmla="*/ 1 h 13"/>
                      <a:gd name="T2" fmla="*/ 2 w 59"/>
                      <a:gd name="T3" fmla="*/ 1 h 13"/>
                      <a:gd name="T4" fmla="*/ 2 w 59"/>
                      <a:gd name="T5" fmla="*/ 0 h 13"/>
                      <a:gd name="T6" fmla="*/ 1 w 59"/>
                      <a:gd name="T7" fmla="*/ 0 h 13"/>
                      <a:gd name="T8" fmla="*/ 1 w 59"/>
                      <a:gd name="T9" fmla="*/ 0 h 13"/>
                      <a:gd name="T10" fmla="*/ 1 w 59"/>
                      <a:gd name="T11" fmla="*/ 0 h 13"/>
                      <a:gd name="T12" fmla="*/ 1 w 59"/>
                      <a:gd name="T13" fmla="*/ 0 h 13"/>
                      <a:gd name="T14" fmla="*/ 0 w 59"/>
                      <a:gd name="T15" fmla="*/ 0 h 13"/>
                      <a:gd name="T16" fmla="*/ 0 w 59"/>
                      <a:gd name="T17" fmla="*/ 0 h 13"/>
                      <a:gd name="T18" fmla="*/ 0 w 59"/>
                      <a:gd name="T19" fmla="*/ 1 h 13"/>
                      <a:gd name="T20" fmla="*/ 0 w 59"/>
                      <a:gd name="T21" fmla="*/ 1 h 13"/>
                      <a:gd name="T22" fmla="*/ 0 w 59"/>
                      <a:gd name="T23" fmla="*/ 1 h 13"/>
                      <a:gd name="T24" fmla="*/ 0 w 59"/>
                      <a:gd name="T25" fmla="*/ 0 h 13"/>
                      <a:gd name="T26" fmla="*/ 1 w 59"/>
                      <a:gd name="T27" fmla="*/ 0 h 13"/>
                      <a:gd name="T28" fmla="*/ 1 w 59"/>
                      <a:gd name="T29" fmla="*/ 0 h 13"/>
                      <a:gd name="T30" fmla="*/ 1 w 59"/>
                      <a:gd name="T31" fmla="*/ 0 h 13"/>
                      <a:gd name="T32" fmla="*/ 1 w 59"/>
                      <a:gd name="T33" fmla="*/ 0 h 13"/>
                      <a:gd name="T34" fmla="*/ 1 w 59"/>
                      <a:gd name="T35" fmla="*/ 1 h 13"/>
                      <a:gd name="T36" fmla="*/ 1 w 59"/>
                      <a:gd name="T37" fmla="*/ 1 h 13"/>
                      <a:gd name="T38" fmla="*/ 1 w 59"/>
                      <a:gd name="T39" fmla="*/ 1 h 13"/>
                      <a:gd name="T40" fmla="*/ 2 w 59"/>
                      <a:gd name="T41" fmla="*/ 1 h 13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59" h="13">
                        <a:moveTo>
                          <a:pt x="59" y="13"/>
                        </a:moveTo>
                        <a:lnTo>
                          <a:pt x="59" y="13"/>
                        </a:lnTo>
                        <a:lnTo>
                          <a:pt x="55" y="5"/>
                        </a:lnTo>
                        <a:lnTo>
                          <a:pt x="47" y="3"/>
                        </a:lnTo>
                        <a:lnTo>
                          <a:pt x="39" y="1"/>
                        </a:lnTo>
                        <a:lnTo>
                          <a:pt x="29" y="0"/>
                        </a:lnTo>
                        <a:lnTo>
                          <a:pt x="20" y="1"/>
                        </a:lnTo>
                        <a:lnTo>
                          <a:pt x="11" y="3"/>
                        </a:lnTo>
                        <a:lnTo>
                          <a:pt x="4" y="5"/>
                        </a:lnTo>
                        <a:lnTo>
                          <a:pt x="0" y="13"/>
                        </a:lnTo>
                        <a:lnTo>
                          <a:pt x="9" y="13"/>
                        </a:lnTo>
                        <a:lnTo>
                          <a:pt x="9" y="11"/>
                        </a:lnTo>
                        <a:lnTo>
                          <a:pt x="14" y="9"/>
                        </a:lnTo>
                        <a:lnTo>
                          <a:pt x="20" y="7"/>
                        </a:lnTo>
                        <a:lnTo>
                          <a:pt x="29" y="8"/>
                        </a:lnTo>
                        <a:lnTo>
                          <a:pt x="39" y="7"/>
                        </a:lnTo>
                        <a:lnTo>
                          <a:pt x="45" y="9"/>
                        </a:lnTo>
                        <a:lnTo>
                          <a:pt x="50" y="11"/>
                        </a:lnTo>
                        <a:lnTo>
                          <a:pt x="50" y="13"/>
                        </a:lnTo>
                        <a:lnTo>
                          <a:pt x="59" y="1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1" name="未知">
                    <a:extLst>
                      <a:ext uri="{FF2B5EF4-FFF2-40B4-BE49-F238E27FC236}">
                        <a16:creationId xmlns:a16="http://schemas.microsoft.com/office/drawing/2014/main" id="{39723ACA-EE78-4B84-9A47-2D1E68EAD42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5" y="249"/>
                    <a:ext cx="1" cy="53"/>
                  </a:xfrm>
                  <a:custGeom>
                    <a:gdLst>
                      <a:gd name="T0" fmla="*/ 0 w 9"/>
                      <a:gd name="T1" fmla="*/ 11 h 265"/>
                      <a:gd name="T2" fmla="*/ 0 w 9"/>
                      <a:gd name="T3" fmla="*/ 10 h 265"/>
                      <a:gd name="T4" fmla="*/ 0 w 9"/>
                      <a:gd name="T5" fmla="*/ 9 h 265"/>
                      <a:gd name="T6" fmla="*/ 0 w 9"/>
                      <a:gd name="T7" fmla="*/ 5 h 265"/>
                      <a:gd name="T8" fmla="*/ 0 w 9"/>
                      <a:gd name="T9" fmla="*/ 2 h 265"/>
                      <a:gd name="T10" fmla="*/ 0 w 9"/>
                      <a:gd name="T11" fmla="*/ 0 h 265"/>
                      <a:gd name="T12" fmla="*/ 0 w 9"/>
                      <a:gd name="T13" fmla="*/ 0 h 265"/>
                      <a:gd name="T14" fmla="*/ 0 w 9"/>
                      <a:gd name="T15" fmla="*/ 2 h 265"/>
                      <a:gd name="T16" fmla="*/ 0 w 9"/>
                      <a:gd name="T17" fmla="*/ 5 h 265"/>
                      <a:gd name="T18" fmla="*/ 0 w 9"/>
                      <a:gd name="T19" fmla="*/ 9 h 265"/>
                      <a:gd name="T20" fmla="*/ 0 w 9"/>
                      <a:gd name="T21" fmla="*/ 10 h 265"/>
                      <a:gd name="T22" fmla="*/ 0 w 9"/>
                      <a:gd name="T23" fmla="*/ 10 h 265"/>
                      <a:gd name="T24" fmla="*/ 0 w 9"/>
                      <a:gd name="T25" fmla="*/ 10 h 265"/>
                      <a:gd name="T26" fmla="*/ 0 w 9"/>
                      <a:gd name="T27" fmla="*/ 11 h 265"/>
                      <a:gd name="T28" fmla="*/ 0 w 9"/>
                      <a:gd name="T29" fmla="*/ 11 h 265"/>
                      <a:gd name="T30" fmla="*/ 0 w 9"/>
                      <a:gd name="T31" fmla="*/ 11 h 265"/>
                      <a:gd name="T32" fmla="*/ 0 w 9"/>
                      <a:gd name="T33" fmla="*/ 10 h 265"/>
                      <a:gd name="T34" fmla="*/ 0 w 9"/>
                      <a:gd name="T35" fmla="*/ 11 h 265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9" h="265">
                        <a:moveTo>
                          <a:pt x="6" y="264"/>
                        </a:moveTo>
                        <a:lnTo>
                          <a:pt x="9" y="261"/>
                        </a:lnTo>
                        <a:lnTo>
                          <a:pt x="9" y="220"/>
                        </a:lnTo>
                        <a:lnTo>
                          <a:pt x="9" y="132"/>
                        </a:lnTo>
                        <a:lnTo>
                          <a:pt x="9" y="43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43"/>
                        </a:lnTo>
                        <a:lnTo>
                          <a:pt x="0" y="132"/>
                        </a:lnTo>
                        <a:lnTo>
                          <a:pt x="0" y="220"/>
                        </a:lnTo>
                        <a:lnTo>
                          <a:pt x="0" y="261"/>
                        </a:lnTo>
                        <a:lnTo>
                          <a:pt x="3" y="258"/>
                        </a:lnTo>
                        <a:lnTo>
                          <a:pt x="0" y="261"/>
                        </a:lnTo>
                        <a:lnTo>
                          <a:pt x="1" y="264"/>
                        </a:lnTo>
                        <a:lnTo>
                          <a:pt x="5" y="265"/>
                        </a:lnTo>
                        <a:lnTo>
                          <a:pt x="8" y="264"/>
                        </a:lnTo>
                        <a:lnTo>
                          <a:pt x="9" y="261"/>
                        </a:lnTo>
                        <a:lnTo>
                          <a:pt x="6" y="26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2" name="未知">
                    <a:extLst>
                      <a:ext uri="{FF2B5EF4-FFF2-40B4-BE49-F238E27FC236}">
                        <a16:creationId xmlns:a16="http://schemas.microsoft.com/office/drawing/2014/main" id="{EFDBF9CF-0EC7-4F81-A9EC-51131B9A0AE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6" y="300"/>
                    <a:ext cx="10" cy="4"/>
                  </a:xfrm>
                  <a:custGeom>
                    <a:gdLst>
                      <a:gd name="T0" fmla="*/ 0 w 56"/>
                      <a:gd name="T1" fmla="*/ 1 h 21"/>
                      <a:gd name="T2" fmla="*/ 0 w 56"/>
                      <a:gd name="T3" fmla="*/ 1 h 21"/>
                      <a:gd name="T4" fmla="*/ 2 w 56"/>
                      <a:gd name="T5" fmla="*/ 0 h 21"/>
                      <a:gd name="T6" fmla="*/ 2 w 56"/>
                      <a:gd name="T7" fmla="*/ 0 h 21"/>
                      <a:gd name="T8" fmla="*/ 0 w 56"/>
                      <a:gd name="T9" fmla="*/ 1 h 21"/>
                      <a:gd name="T10" fmla="*/ 0 w 56"/>
                      <a:gd name="T11" fmla="*/ 1 h 21"/>
                      <a:gd name="T12" fmla="*/ 0 w 56"/>
                      <a:gd name="T13" fmla="*/ 1 h 21"/>
                      <a:gd name="T14" fmla="*/ 0 w 56"/>
                      <a:gd name="T15" fmla="*/ 1 h 21"/>
                      <a:gd name="T16" fmla="*/ 0 w 56"/>
                      <a:gd name="T17" fmla="*/ 1 h 21"/>
                      <a:gd name="T18" fmla="*/ 0 w 56"/>
                      <a:gd name="T19" fmla="*/ 1 h 21"/>
                      <a:gd name="T20" fmla="*/ 0 w 56"/>
                      <a:gd name="T21" fmla="*/ 1 h 21"/>
                      <a:gd name="T22" fmla="*/ 0 w 56"/>
                      <a:gd name="T23" fmla="*/ 1 h 2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56" h="21">
                        <a:moveTo>
                          <a:pt x="0" y="18"/>
                        </a:moveTo>
                        <a:lnTo>
                          <a:pt x="6" y="21"/>
                        </a:lnTo>
                        <a:lnTo>
                          <a:pt x="56" y="6"/>
                        </a:lnTo>
                        <a:lnTo>
                          <a:pt x="53" y="0"/>
                        </a:lnTo>
                        <a:lnTo>
                          <a:pt x="3" y="15"/>
                        </a:lnTo>
                        <a:lnTo>
                          <a:pt x="9" y="18"/>
                        </a:lnTo>
                        <a:lnTo>
                          <a:pt x="3" y="15"/>
                        </a:lnTo>
                        <a:lnTo>
                          <a:pt x="1" y="16"/>
                        </a:lnTo>
                        <a:lnTo>
                          <a:pt x="1" y="19"/>
                        </a:lnTo>
                        <a:lnTo>
                          <a:pt x="2" y="21"/>
                        </a:lnTo>
                        <a:lnTo>
                          <a:pt x="6" y="21"/>
                        </a:lnTo>
                        <a:lnTo>
                          <a:pt x="0" y="1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3" name="未知">
                    <a:extLst>
                      <a:ext uri="{FF2B5EF4-FFF2-40B4-BE49-F238E27FC236}">
                        <a16:creationId xmlns:a16="http://schemas.microsoft.com/office/drawing/2014/main" id="{5F30D0CE-B8F4-4577-9CD7-8EF95BBB140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9" y="247"/>
                    <a:ext cx="9" cy="52"/>
                  </a:xfrm>
                  <a:custGeom>
                    <a:gdLst>
                      <a:gd name="T0" fmla="*/ 0 w 51"/>
                      <a:gd name="T1" fmla="*/ 10 h 261"/>
                      <a:gd name="T2" fmla="*/ 0 w 51"/>
                      <a:gd name="T3" fmla="*/ 9 h 261"/>
                      <a:gd name="T4" fmla="*/ 0 w 51"/>
                      <a:gd name="T5" fmla="*/ 5 h 261"/>
                      <a:gd name="T6" fmla="*/ 0 w 51"/>
                      <a:gd name="T7" fmla="*/ 2 h 261"/>
                      <a:gd name="T8" fmla="*/ 0 w 51"/>
                      <a:gd name="T9" fmla="*/ 0 h 261"/>
                      <a:gd name="T10" fmla="*/ 0 w 51"/>
                      <a:gd name="T11" fmla="*/ 0 h 261"/>
                      <a:gd name="T12" fmla="*/ 0 w 51"/>
                      <a:gd name="T13" fmla="*/ 0 h 261"/>
                      <a:gd name="T14" fmla="*/ 1 w 51"/>
                      <a:gd name="T15" fmla="*/ 0 h 261"/>
                      <a:gd name="T16" fmla="*/ 1 w 51"/>
                      <a:gd name="T17" fmla="*/ 0 h 261"/>
                      <a:gd name="T18" fmla="*/ 1 w 51"/>
                      <a:gd name="T19" fmla="*/ 0 h 261"/>
                      <a:gd name="T20" fmla="*/ 1 w 51"/>
                      <a:gd name="T21" fmla="*/ 0 h 261"/>
                      <a:gd name="T22" fmla="*/ 1 w 51"/>
                      <a:gd name="T23" fmla="*/ 0 h 261"/>
                      <a:gd name="T24" fmla="*/ 2 w 51"/>
                      <a:gd name="T25" fmla="*/ 0 h 261"/>
                      <a:gd name="T26" fmla="*/ 2 w 51"/>
                      <a:gd name="T27" fmla="*/ 2 h 261"/>
                      <a:gd name="T28" fmla="*/ 2 w 51"/>
                      <a:gd name="T29" fmla="*/ 5 h 261"/>
                      <a:gd name="T30" fmla="*/ 2 w 51"/>
                      <a:gd name="T31" fmla="*/ 8 h 261"/>
                      <a:gd name="T32" fmla="*/ 2 w 51"/>
                      <a:gd name="T33" fmla="*/ 10 h 261"/>
                      <a:gd name="T34" fmla="*/ 0 w 51"/>
                      <a:gd name="T35" fmla="*/ 10 h 261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51" h="261">
                        <a:moveTo>
                          <a:pt x="0" y="261"/>
                        </a:moveTo>
                        <a:lnTo>
                          <a:pt x="0" y="223"/>
                        </a:lnTo>
                        <a:lnTo>
                          <a:pt x="0" y="137"/>
                        </a:lnTo>
                        <a:lnTo>
                          <a:pt x="0" y="51"/>
                        </a:lnTo>
                        <a:lnTo>
                          <a:pt x="0" y="9"/>
                        </a:lnTo>
                        <a:lnTo>
                          <a:pt x="3" y="4"/>
                        </a:lnTo>
                        <a:lnTo>
                          <a:pt x="9" y="2"/>
                        </a:lnTo>
                        <a:lnTo>
                          <a:pt x="16" y="0"/>
                        </a:lnTo>
                        <a:lnTo>
                          <a:pt x="25" y="0"/>
                        </a:lnTo>
                        <a:lnTo>
                          <a:pt x="35" y="0"/>
                        </a:lnTo>
                        <a:lnTo>
                          <a:pt x="42" y="2"/>
                        </a:lnTo>
                        <a:lnTo>
                          <a:pt x="48" y="4"/>
                        </a:lnTo>
                        <a:lnTo>
                          <a:pt x="51" y="9"/>
                        </a:lnTo>
                        <a:lnTo>
                          <a:pt x="51" y="48"/>
                        </a:lnTo>
                        <a:lnTo>
                          <a:pt x="51" y="127"/>
                        </a:lnTo>
                        <a:lnTo>
                          <a:pt x="51" y="206"/>
                        </a:lnTo>
                        <a:lnTo>
                          <a:pt x="51" y="242"/>
                        </a:lnTo>
                        <a:lnTo>
                          <a:pt x="0" y="261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4" name="未知">
                    <a:extLst>
                      <a:ext uri="{FF2B5EF4-FFF2-40B4-BE49-F238E27FC236}">
                        <a16:creationId xmlns:a16="http://schemas.microsoft.com/office/drawing/2014/main" id="{A675E588-EEA1-45B3-B419-5B2CF7770FE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" y="249"/>
                    <a:ext cx="2" cy="50"/>
                  </a:xfrm>
                  <a:custGeom>
                    <a:gdLst>
                      <a:gd name="T0" fmla="*/ 0 w 10"/>
                      <a:gd name="T1" fmla="*/ 0 h 252"/>
                      <a:gd name="T2" fmla="*/ 0 w 10"/>
                      <a:gd name="T3" fmla="*/ 0 h 252"/>
                      <a:gd name="T4" fmla="*/ 0 w 10"/>
                      <a:gd name="T5" fmla="*/ 2 h 252"/>
                      <a:gd name="T6" fmla="*/ 0 w 10"/>
                      <a:gd name="T7" fmla="*/ 5 h 252"/>
                      <a:gd name="T8" fmla="*/ 0 w 10"/>
                      <a:gd name="T9" fmla="*/ 8 h 252"/>
                      <a:gd name="T10" fmla="*/ 0 w 10"/>
                      <a:gd name="T11" fmla="*/ 10 h 252"/>
                      <a:gd name="T12" fmla="*/ 0 w 10"/>
                      <a:gd name="T13" fmla="*/ 10 h 252"/>
                      <a:gd name="T14" fmla="*/ 0 w 10"/>
                      <a:gd name="T15" fmla="*/ 8 h 252"/>
                      <a:gd name="T16" fmla="*/ 0 w 10"/>
                      <a:gd name="T17" fmla="*/ 5 h 252"/>
                      <a:gd name="T18" fmla="*/ 0 w 10"/>
                      <a:gd name="T19" fmla="*/ 2 h 252"/>
                      <a:gd name="T20" fmla="*/ 0 w 10"/>
                      <a:gd name="T21" fmla="*/ 0 h 252"/>
                      <a:gd name="T22" fmla="*/ 0 w 10"/>
                      <a:gd name="T23" fmla="*/ 0 h 252"/>
                      <a:gd name="T24" fmla="*/ 0 w 10"/>
                      <a:gd name="T25" fmla="*/ 0 h 252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0" h="251">
                        <a:moveTo>
                          <a:pt x="0" y="0"/>
                        </a:moveTo>
                        <a:lnTo>
                          <a:pt x="0" y="0"/>
                        </a:lnTo>
                        <a:lnTo>
                          <a:pt x="0" y="42"/>
                        </a:lnTo>
                        <a:lnTo>
                          <a:pt x="0" y="128"/>
                        </a:lnTo>
                        <a:lnTo>
                          <a:pt x="0" y="214"/>
                        </a:lnTo>
                        <a:lnTo>
                          <a:pt x="0" y="252"/>
                        </a:lnTo>
                        <a:lnTo>
                          <a:pt x="10" y="252"/>
                        </a:lnTo>
                        <a:lnTo>
                          <a:pt x="10" y="214"/>
                        </a:lnTo>
                        <a:lnTo>
                          <a:pt x="10" y="128"/>
                        </a:lnTo>
                        <a:lnTo>
                          <a:pt x="10" y="42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5" name="未知">
                    <a:extLst>
                      <a:ext uri="{FF2B5EF4-FFF2-40B4-BE49-F238E27FC236}">
                        <a16:creationId xmlns:a16="http://schemas.microsoft.com/office/drawing/2014/main" id="{C58DB907-8C9E-4A33-9A13-D3C68D791AE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" y="246"/>
                    <a:ext cx="10" cy="3"/>
                  </a:xfrm>
                  <a:custGeom>
                    <a:gdLst>
                      <a:gd name="T0" fmla="*/ 2 w 60"/>
                      <a:gd name="T1" fmla="*/ 1 h 13"/>
                      <a:gd name="T2" fmla="*/ 2 w 60"/>
                      <a:gd name="T3" fmla="*/ 1 h 13"/>
                      <a:gd name="T4" fmla="*/ 2 w 60"/>
                      <a:gd name="T5" fmla="*/ 0 h 13"/>
                      <a:gd name="T6" fmla="*/ 1 w 60"/>
                      <a:gd name="T7" fmla="*/ 0 h 13"/>
                      <a:gd name="T8" fmla="*/ 1 w 60"/>
                      <a:gd name="T9" fmla="*/ 0 h 13"/>
                      <a:gd name="T10" fmla="*/ 1 w 60"/>
                      <a:gd name="T11" fmla="*/ 0 h 13"/>
                      <a:gd name="T12" fmla="*/ 1 w 60"/>
                      <a:gd name="T13" fmla="*/ 0 h 13"/>
                      <a:gd name="T14" fmla="*/ 0 w 60"/>
                      <a:gd name="T15" fmla="*/ 0 h 13"/>
                      <a:gd name="T16" fmla="*/ 0 w 60"/>
                      <a:gd name="T17" fmla="*/ 0 h 13"/>
                      <a:gd name="T18" fmla="*/ 0 w 60"/>
                      <a:gd name="T19" fmla="*/ 1 h 13"/>
                      <a:gd name="T20" fmla="*/ 0 w 60"/>
                      <a:gd name="T21" fmla="*/ 1 h 13"/>
                      <a:gd name="T22" fmla="*/ 0 w 60"/>
                      <a:gd name="T23" fmla="*/ 1 h 13"/>
                      <a:gd name="T24" fmla="*/ 1 w 60"/>
                      <a:gd name="T25" fmla="*/ 0 h 13"/>
                      <a:gd name="T26" fmla="*/ 1 w 60"/>
                      <a:gd name="T27" fmla="*/ 0 h 13"/>
                      <a:gd name="T28" fmla="*/ 1 w 60"/>
                      <a:gd name="T29" fmla="*/ 0 h 13"/>
                      <a:gd name="T30" fmla="*/ 1 w 60"/>
                      <a:gd name="T31" fmla="*/ 0 h 13"/>
                      <a:gd name="T32" fmla="*/ 1 w 60"/>
                      <a:gd name="T33" fmla="*/ 0 h 13"/>
                      <a:gd name="T34" fmla="*/ 2 w 60"/>
                      <a:gd name="T35" fmla="*/ 1 h 13"/>
                      <a:gd name="T36" fmla="*/ 2 w 60"/>
                      <a:gd name="T37" fmla="*/ 1 h 13"/>
                      <a:gd name="T38" fmla="*/ 2 w 60"/>
                      <a:gd name="T39" fmla="*/ 1 h 13"/>
                      <a:gd name="T40" fmla="*/ 2 w 60"/>
                      <a:gd name="T41" fmla="*/ 1 h 13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60" h="13">
                        <a:moveTo>
                          <a:pt x="60" y="13"/>
                        </a:moveTo>
                        <a:lnTo>
                          <a:pt x="60" y="13"/>
                        </a:lnTo>
                        <a:lnTo>
                          <a:pt x="56" y="5"/>
                        </a:lnTo>
                        <a:lnTo>
                          <a:pt x="48" y="3"/>
                        </a:lnTo>
                        <a:lnTo>
                          <a:pt x="40" y="1"/>
                        </a:lnTo>
                        <a:lnTo>
                          <a:pt x="30" y="0"/>
                        </a:lnTo>
                        <a:lnTo>
                          <a:pt x="21" y="1"/>
                        </a:lnTo>
                        <a:lnTo>
                          <a:pt x="12" y="3"/>
                        </a:lnTo>
                        <a:lnTo>
                          <a:pt x="5" y="5"/>
                        </a:lnTo>
                        <a:lnTo>
                          <a:pt x="0" y="13"/>
                        </a:lnTo>
                        <a:lnTo>
                          <a:pt x="10" y="13"/>
                        </a:lnTo>
                        <a:lnTo>
                          <a:pt x="10" y="11"/>
                        </a:lnTo>
                        <a:lnTo>
                          <a:pt x="15" y="9"/>
                        </a:lnTo>
                        <a:lnTo>
                          <a:pt x="21" y="7"/>
                        </a:lnTo>
                        <a:lnTo>
                          <a:pt x="30" y="8"/>
                        </a:lnTo>
                        <a:lnTo>
                          <a:pt x="40" y="7"/>
                        </a:lnTo>
                        <a:lnTo>
                          <a:pt x="46" y="9"/>
                        </a:lnTo>
                        <a:lnTo>
                          <a:pt x="51" y="11"/>
                        </a:lnTo>
                        <a:lnTo>
                          <a:pt x="51" y="13"/>
                        </a:lnTo>
                        <a:lnTo>
                          <a:pt x="60" y="1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6" name="未知">
                    <a:extLst>
                      <a:ext uri="{FF2B5EF4-FFF2-40B4-BE49-F238E27FC236}">
                        <a16:creationId xmlns:a16="http://schemas.microsoft.com/office/drawing/2014/main" id="{0CE37543-FFAA-4449-AAE8-949BDB58A48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7" y="249"/>
                    <a:ext cx="1" cy="47"/>
                  </a:xfrm>
                  <a:custGeom>
                    <a:gdLst>
                      <a:gd name="T0" fmla="*/ 0 w 9"/>
                      <a:gd name="T1" fmla="*/ 9 h 237"/>
                      <a:gd name="T2" fmla="*/ 0 w 9"/>
                      <a:gd name="T3" fmla="*/ 9 h 237"/>
                      <a:gd name="T4" fmla="*/ 0 w 9"/>
                      <a:gd name="T5" fmla="*/ 8 h 237"/>
                      <a:gd name="T6" fmla="*/ 0 w 9"/>
                      <a:gd name="T7" fmla="*/ 5 h 237"/>
                      <a:gd name="T8" fmla="*/ 0 w 9"/>
                      <a:gd name="T9" fmla="*/ 2 h 237"/>
                      <a:gd name="T10" fmla="*/ 0 w 9"/>
                      <a:gd name="T11" fmla="*/ 0 h 237"/>
                      <a:gd name="T12" fmla="*/ 0 w 9"/>
                      <a:gd name="T13" fmla="*/ 0 h 237"/>
                      <a:gd name="T14" fmla="*/ 0 w 9"/>
                      <a:gd name="T15" fmla="*/ 2 h 237"/>
                      <a:gd name="T16" fmla="*/ 0 w 9"/>
                      <a:gd name="T17" fmla="*/ 5 h 237"/>
                      <a:gd name="T18" fmla="*/ 0 w 9"/>
                      <a:gd name="T19" fmla="*/ 8 h 237"/>
                      <a:gd name="T20" fmla="*/ 0 w 9"/>
                      <a:gd name="T21" fmla="*/ 9 h 237"/>
                      <a:gd name="T22" fmla="*/ 0 w 9"/>
                      <a:gd name="T23" fmla="*/ 9 h 237"/>
                      <a:gd name="T24" fmla="*/ 0 w 9"/>
                      <a:gd name="T25" fmla="*/ 9 h 237"/>
                      <a:gd name="T26" fmla="*/ 0 w 9"/>
                      <a:gd name="T27" fmla="*/ 9 h 237"/>
                      <a:gd name="T28" fmla="*/ 0 w 9"/>
                      <a:gd name="T29" fmla="*/ 9 h 237"/>
                      <a:gd name="T30" fmla="*/ 0 w 9"/>
                      <a:gd name="T31" fmla="*/ 9 h 237"/>
                      <a:gd name="T32" fmla="*/ 0 w 9"/>
                      <a:gd name="T33" fmla="*/ 9 h 237"/>
                      <a:gd name="T34" fmla="*/ 0 w 9"/>
                      <a:gd name="T35" fmla="*/ 9 h 237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9" h="236">
                        <a:moveTo>
                          <a:pt x="6" y="236"/>
                        </a:moveTo>
                        <a:lnTo>
                          <a:pt x="9" y="233"/>
                        </a:lnTo>
                        <a:lnTo>
                          <a:pt x="9" y="197"/>
                        </a:lnTo>
                        <a:lnTo>
                          <a:pt x="9" y="118"/>
                        </a:lnTo>
                        <a:lnTo>
                          <a:pt x="9" y="39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39"/>
                        </a:lnTo>
                        <a:lnTo>
                          <a:pt x="0" y="118"/>
                        </a:lnTo>
                        <a:lnTo>
                          <a:pt x="0" y="197"/>
                        </a:lnTo>
                        <a:lnTo>
                          <a:pt x="0" y="233"/>
                        </a:lnTo>
                        <a:lnTo>
                          <a:pt x="3" y="230"/>
                        </a:lnTo>
                        <a:lnTo>
                          <a:pt x="0" y="233"/>
                        </a:lnTo>
                        <a:lnTo>
                          <a:pt x="1" y="236"/>
                        </a:lnTo>
                        <a:lnTo>
                          <a:pt x="5" y="237"/>
                        </a:lnTo>
                        <a:lnTo>
                          <a:pt x="8" y="236"/>
                        </a:lnTo>
                        <a:lnTo>
                          <a:pt x="9" y="233"/>
                        </a:lnTo>
                        <a:lnTo>
                          <a:pt x="6" y="23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7" name="未知">
                    <a:extLst>
                      <a:ext uri="{FF2B5EF4-FFF2-40B4-BE49-F238E27FC236}">
                        <a16:creationId xmlns:a16="http://schemas.microsoft.com/office/drawing/2014/main" id="{8527059C-F92D-42F2-A538-302C97B489A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" y="295"/>
                    <a:ext cx="10" cy="5"/>
                  </a:xfrm>
                  <a:custGeom>
                    <a:gdLst>
                      <a:gd name="T0" fmla="*/ 0 w 57"/>
                      <a:gd name="T1" fmla="*/ 1 h 26"/>
                      <a:gd name="T2" fmla="*/ 0 w 57"/>
                      <a:gd name="T3" fmla="*/ 1 h 26"/>
                      <a:gd name="T4" fmla="*/ 2 w 57"/>
                      <a:gd name="T5" fmla="*/ 0 h 26"/>
                      <a:gd name="T6" fmla="*/ 2 w 57"/>
                      <a:gd name="T7" fmla="*/ 0 h 26"/>
                      <a:gd name="T8" fmla="*/ 0 w 57"/>
                      <a:gd name="T9" fmla="*/ 1 h 26"/>
                      <a:gd name="T10" fmla="*/ 0 w 57"/>
                      <a:gd name="T11" fmla="*/ 1 h 26"/>
                      <a:gd name="T12" fmla="*/ 0 w 57"/>
                      <a:gd name="T13" fmla="*/ 1 h 26"/>
                      <a:gd name="T14" fmla="*/ 0 w 57"/>
                      <a:gd name="T15" fmla="*/ 1 h 26"/>
                      <a:gd name="T16" fmla="*/ 0 w 57"/>
                      <a:gd name="T17" fmla="*/ 1 h 26"/>
                      <a:gd name="T18" fmla="*/ 0 w 57"/>
                      <a:gd name="T19" fmla="*/ 1 h 26"/>
                      <a:gd name="T20" fmla="*/ 0 w 57"/>
                      <a:gd name="T21" fmla="*/ 1 h 26"/>
                      <a:gd name="T22" fmla="*/ 0 w 57"/>
                      <a:gd name="T23" fmla="*/ 1 h 2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57" h="26">
                        <a:moveTo>
                          <a:pt x="0" y="22"/>
                        </a:moveTo>
                        <a:lnTo>
                          <a:pt x="6" y="26"/>
                        </a:lnTo>
                        <a:lnTo>
                          <a:pt x="57" y="6"/>
                        </a:lnTo>
                        <a:lnTo>
                          <a:pt x="54" y="0"/>
                        </a:lnTo>
                        <a:lnTo>
                          <a:pt x="4" y="19"/>
                        </a:lnTo>
                        <a:lnTo>
                          <a:pt x="10" y="22"/>
                        </a:lnTo>
                        <a:lnTo>
                          <a:pt x="4" y="19"/>
                        </a:lnTo>
                        <a:lnTo>
                          <a:pt x="2" y="20"/>
                        </a:lnTo>
                        <a:lnTo>
                          <a:pt x="2" y="23"/>
                        </a:lnTo>
                        <a:lnTo>
                          <a:pt x="3" y="26"/>
                        </a:lnTo>
                        <a:lnTo>
                          <a:pt x="6" y="26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8" name="未知">
                    <a:extLst>
                      <a:ext uri="{FF2B5EF4-FFF2-40B4-BE49-F238E27FC236}">
                        <a16:creationId xmlns:a16="http://schemas.microsoft.com/office/drawing/2014/main" id="{6415ABD9-322F-4C7F-808B-370F85BAFB3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2" y="1"/>
                    <a:ext cx="66" cy="173"/>
                  </a:xfrm>
                  <a:custGeom>
                    <a:gdLst>
                      <a:gd name="T0" fmla="*/ 5 w 396"/>
                      <a:gd name="T1" fmla="*/ 22 h 865"/>
                      <a:gd name="T2" fmla="*/ 1 w 396"/>
                      <a:gd name="T3" fmla="*/ 21 h 865"/>
                      <a:gd name="T4" fmla="*/ 5 w 396"/>
                      <a:gd name="T5" fmla="*/ 19 h 865"/>
                      <a:gd name="T6" fmla="*/ 5 w 396"/>
                      <a:gd name="T7" fmla="*/ 19 h 865"/>
                      <a:gd name="T8" fmla="*/ 5 w 396"/>
                      <a:gd name="T9" fmla="*/ 18 h 865"/>
                      <a:gd name="T10" fmla="*/ 5 w 396"/>
                      <a:gd name="T11" fmla="*/ 18 h 865"/>
                      <a:gd name="T12" fmla="*/ 5 w 396"/>
                      <a:gd name="T13" fmla="*/ 16 h 865"/>
                      <a:gd name="T14" fmla="*/ 5 w 396"/>
                      <a:gd name="T15" fmla="*/ 13 h 865"/>
                      <a:gd name="T16" fmla="*/ 5 w 396"/>
                      <a:gd name="T17" fmla="*/ 13 h 865"/>
                      <a:gd name="T18" fmla="*/ 5 w 396"/>
                      <a:gd name="T19" fmla="*/ 13 h 865"/>
                      <a:gd name="T20" fmla="*/ 5 w 396"/>
                      <a:gd name="T21" fmla="*/ 11 h 865"/>
                      <a:gd name="T22" fmla="*/ 5 w 396"/>
                      <a:gd name="T23" fmla="*/ 10 h 865"/>
                      <a:gd name="T24" fmla="*/ 4 w 396"/>
                      <a:gd name="T25" fmla="*/ 10 h 865"/>
                      <a:gd name="T26" fmla="*/ 4 w 396"/>
                      <a:gd name="T27" fmla="*/ 9 h 865"/>
                      <a:gd name="T28" fmla="*/ 3 w 396"/>
                      <a:gd name="T29" fmla="*/ 8 h 865"/>
                      <a:gd name="T30" fmla="*/ 0 w 396"/>
                      <a:gd name="T31" fmla="*/ 8 h 865"/>
                      <a:gd name="T32" fmla="*/ 0 w 396"/>
                      <a:gd name="T33" fmla="*/ 6 h 865"/>
                      <a:gd name="T34" fmla="*/ 1 w 396"/>
                      <a:gd name="T35" fmla="*/ 8 h 865"/>
                      <a:gd name="T36" fmla="*/ 5 w 396"/>
                      <a:gd name="T37" fmla="*/ 7 h 865"/>
                      <a:gd name="T38" fmla="*/ 5 w 396"/>
                      <a:gd name="T39" fmla="*/ 4 h 865"/>
                      <a:gd name="T40" fmla="*/ 5 w 396"/>
                      <a:gd name="T41" fmla="*/ 4 h 865"/>
                      <a:gd name="T42" fmla="*/ 5 w 396"/>
                      <a:gd name="T43" fmla="*/ 3 h 865"/>
                      <a:gd name="T44" fmla="*/ 5 w 396"/>
                      <a:gd name="T45" fmla="*/ 1 h 865"/>
                      <a:gd name="T46" fmla="*/ 6 w 396"/>
                      <a:gd name="T47" fmla="*/ 0 h 865"/>
                      <a:gd name="T48" fmla="*/ 7 w 396"/>
                      <a:gd name="T49" fmla="*/ 1 h 865"/>
                      <a:gd name="T50" fmla="*/ 7 w 396"/>
                      <a:gd name="T51" fmla="*/ 5 h 865"/>
                      <a:gd name="T52" fmla="*/ 7 w 396"/>
                      <a:gd name="T53" fmla="*/ 3 h 865"/>
                      <a:gd name="T54" fmla="*/ 7 w 396"/>
                      <a:gd name="T55" fmla="*/ 5 h 865"/>
                      <a:gd name="T56" fmla="*/ 10 w 396"/>
                      <a:gd name="T57" fmla="*/ 7 h 865"/>
                      <a:gd name="T58" fmla="*/ 10 w 396"/>
                      <a:gd name="T59" fmla="*/ 7 h 865"/>
                      <a:gd name="T60" fmla="*/ 10 w 396"/>
                      <a:gd name="T61" fmla="*/ 8 h 865"/>
                      <a:gd name="T62" fmla="*/ 8 w 396"/>
                      <a:gd name="T63" fmla="*/ 9 h 865"/>
                      <a:gd name="T64" fmla="*/ 8 w 396"/>
                      <a:gd name="T65" fmla="*/ 9 h 865"/>
                      <a:gd name="T66" fmla="*/ 7 w 396"/>
                      <a:gd name="T67" fmla="*/ 10 h 865"/>
                      <a:gd name="T68" fmla="*/ 7 w 396"/>
                      <a:gd name="T69" fmla="*/ 10 h 865"/>
                      <a:gd name="T70" fmla="*/ 7 w 396"/>
                      <a:gd name="T71" fmla="*/ 10 h 865"/>
                      <a:gd name="T72" fmla="*/ 7 w 396"/>
                      <a:gd name="T73" fmla="*/ 13 h 865"/>
                      <a:gd name="T74" fmla="*/ 7 w 396"/>
                      <a:gd name="T75" fmla="*/ 13 h 865"/>
                      <a:gd name="T76" fmla="*/ 7 w 396"/>
                      <a:gd name="T77" fmla="*/ 14 h 865"/>
                      <a:gd name="T78" fmla="*/ 7 w 396"/>
                      <a:gd name="T79" fmla="*/ 17 h 865"/>
                      <a:gd name="T80" fmla="*/ 7 w 396"/>
                      <a:gd name="T81" fmla="*/ 18 h 865"/>
                      <a:gd name="T82" fmla="*/ 7 w 396"/>
                      <a:gd name="T83" fmla="*/ 19 h 865"/>
                      <a:gd name="T84" fmla="*/ 7 w 396"/>
                      <a:gd name="T85" fmla="*/ 19 h 865"/>
                      <a:gd name="T86" fmla="*/ 7 w 396"/>
                      <a:gd name="T87" fmla="*/ 21 h 865"/>
                      <a:gd name="T88" fmla="*/ 11 w 396"/>
                      <a:gd name="T89" fmla="*/ 22 h 865"/>
                      <a:gd name="T90" fmla="*/ 7 w 396"/>
                      <a:gd name="T91" fmla="*/ 33 h 865"/>
                      <a:gd name="T92" fmla="*/ 5 w 396"/>
                      <a:gd name="T93" fmla="*/ 35 h 865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</a:gdLst>
                    <a:cxnLst>
                      <a:cxn ang="T94">
                        <a:pos x="T0" y="T1"/>
                      </a:cxn>
                      <a:cxn ang="T95">
                        <a:pos x="T2" y="T3"/>
                      </a:cxn>
                      <a:cxn ang="T96">
                        <a:pos x="T4" y="T5"/>
                      </a:cxn>
                      <a:cxn ang="T97">
                        <a:pos x="T6" y="T7"/>
                      </a:cxn>
                      <a:cxn ang="T98">
                        <a:pos x="T8" y="T9"/>
                      </a:cxn>
                      <a:cxn ang="T99">
                        <a:pos x="T10" y="T11"/>
                      </a:cxn>
                      <a:cxn ang="T100">
                        <a:pos x="T12" y="T13"/>
                      </a:cxn>
                      <a:cxn ang="T101">
                        <a:pos x="T14" y="T15"/>
                      </a:cxn>
                      <a:cxn ang="T102">
                        <a:pos x="T16" y="T17"/>
                      </a:cxn>
                      <a:cxn ang="T103">
                        <a:pos x="T18" y="T19"/>
                      </a:cxn>
                      <a:cxn ang="T104">
                        <a:pos x="T20" y="T21"/>
                      </a:cxn>
                      <a:cxn ang="T105">
                        <a:pos x="T22" y="T23"/>
                      </a:cxn>
                      <a:cxn ang="T106">
                        <a:pos x="T24" y="T25"/>
                      </a:cxn>
                      <a:cxn ang="T107">
                        <a:pos x="T26" y="T27"/>
                      </a:cxn>
                      <a:cxn ang="T108">
                        <a:pos x="T28" y="T29"/>
                      </a:cxn>
                      <a:cxn ang="T109">
                        <a:pos x="T30" y="T31"/>
                      </a:cxn>
                      <a:cxn ang="T110">
                        <a:pos x="T32" y="T33"/>
                      </a:cxn>
                      <a:cxn ang="T111">
                        <a:pos x="T34" y="T35"/>
                      </a:cxn>
                      <a:cxn ang="T112">
                        <a:pos x="T36" y="T37"/>
                      </a:cxn>
                      <a:cxn ang="T113">
                        <a:pos x="T38" y="T39"/>
                      </a:cxn>
                      <a:cxn ang="T114">
                        <a:pos x="T40" y="T41"/>
                      </a:cxn>
                      <a:cxn ang="T115">
                        <a:pos x="T42" y="T43"/>
                      </a:cxn>
                      <a:cxn ang="T116">
                        <a:pos x="T44" y="T45"/>
                      </a:cxn>
                      <a:cxn ang="T117">
                        <a:pos x="T46" y="T47"/>
                      </a:cxn>
                      <a:cxn ang="T118">
                        <a:pos x="T48" y="T49"/>
                      </a:cxn>
                      <a:cxn ang="T119">
                        <a:pos x="T50" y="T51"/>
                      </a:cxn>
                      <a:cxn ang="T120">
                        <a:pos x="T52" y="T53"/>
                      </a:cxn>
                      <a:cxn ang="T121">
                        <a:pos x="T54" y="T55"/>
                      </a:cxn>
                      <a:cxn ang="T122">
                        <a:pos x="T56" y="T57"/>
                      </a:cxn>
                      <a:cxn ang="T123">
                        <a:pos x="T58" y="T59"/>
                      </a:cxn>
                      <a:cxn ang="T124">
                        <a:pos x="T60" y="T61"/>
                      </a:cxn>
                      <a:cxn ang="T125">
                        <a:pos x="T62" y="T63"/>
                      </a:cxn>
                      <a:cxn ang="T126">
                        <a:pos x="T64" y="T65"/>
                      </a:cxn>
                      <a:cxn ang="T127">
                        <a:pos x="T66" y="T67"/>
                      </a:cxn>
                      <a:cxn ang="T128">
                        <a:pos x="T68" y="T69"/>
                      </a:cxn>
                      <a:cxn ang="T129">
                        <a:pos x="T70" y="T71"/>
                      </a:cxn>
                      <a:cxn ang="T130">
                        <a:pos x="T72" y="T73"/>
                      </a:cxn>
                      <a:cxn ang="T131">
                        <a:pos x="T74" y="T75"/>
                      </a:cxn>
                      <a:cxn ang="T132">
                        <a:pos x="T76" y="T77"/>
                      </a:cxn>
                      <a:cxn ang="T133">
                        <a:pos x="T78" y="T79"/>
                      </a:cxn>
                      <a:cxn ang="T134">
                        <a:pos x="T80" y="T81"/>
                      </a:cxn>
                      <a:cxn ang="T135">
                        <a:pos x="T82" y="T83"/>
                      </a:cxn>
                      <a:cxn ang="T136">
                        <a:pos x="T84" y="T85"/>
                      </a:cxn>
                      <a:cxn ang="T137">
                        <a:pos x="T86" y="T87"/>
                      </a:cxn>
                      <a:cxn ang="T138">
                        <a:pos x="T88" y="T89"/>
                      </a:cxn>
                      <a:cxn ang="T139">
                        <a:pos x="T90" y="T91"/>
                      </a:cxn>
                      <a:cxn ang="T140">
                        <a:pos x="T92" y="T93"/>
                      </a:cxn>
                    </a:cxnLst>
                    <a:rect l="0" t="0" r="r" b="b"/>
                    <a:pathLst>
                      <a:path w="396" h="865">
                        <a:moveTo>
                          <a:pt x="162" y="865"/>
                        </a:moveTo>
                        <a:lnTo>
                          <a:pt x="162" y="547"/>
                        </a:lnTo>
                        <a:lnTo>
                          <a:pt x="15" y="547"/>
                        </a:lnTo>
                        <a:lnTo>
                          <a:pt x="15" y="535"/>
                        </a:lnTo>
                        <a:lnTo>
                          <a:pt x="162" y="535"/>
                        </a:lnTo>
                        <a:lnTo>
                          <a:pt x="162" y="470"/>
                        </a:lnTo>
                        <a:lnTo>
                          <a:pt x="165" y="466"/>
                        </a:lnTo>
                        <a:lnTo>
                          <a:pt x="168" y="464"/>
                        </a:lnTo>
                        <a:lnTo>
                          <a:pt x="169" y="463"/>
                        </a:lnTo>
                        <a:lnTo>
                          <a:pt x="170" y="462"/>
                        </a:lnTo>
                        <a:lnTo>
                          <a:pt x="170" y="448"/>
                        </a:lnTo>
                        <a:lnTo>
                          <a:pt x="162" y="450"/>
                        </a:lnTo>
                        <a:lnTo>
                          <a:pt x="162" y="432"/>
                        </a:lnTo>
                        <a:lnTo>
                          <a:pt x="162" y="392"/>
                        </a:lnTo>
                        <a:lnTo>
                          <a:pt x="162" y="351"/>
                        </a:lnTo>
                        <a:lnTo>
                          <a:pt x="162" y="328"/>
                        </a:lnTo>
                        <a:lnTo>
                          <a:pt x="164" y="324"/>
                        </a:lnTo>
                        <a:lnTo>
                          <a:pt x="168" y="321"/>
                        </a:lnTo>
                        <a:lnTo>
                          <a:pt x="171" y="319"/>
                        </a:lnTo>
                        <a:lnTo>
                          <a:pt x="174" y="319"/>
                        </a:lnTo>
                        <a:lnTo>
                          <a:pt x="174" y="307"/>
                        </a:lnTo>
                        <a:lnTo>
                          <a:pt x="174" y="283"/>
                        </a:lnTo>
                        <a:lnTo>
                          <a:pt x="174" y="258"/>
                        </a:lnTo>
                        <a:lnTo>
                          <a:pt x="174" y="246"/>
                        </a:lnTo>
                        <a:lnTo>
                          <a:pt x="163" y="244"/>
                        </a:lnTo>
                        <a:lnTo>
                          <a:pt x="155" y="241"/>
                        </a:lnTo>
                        <a:lnTo>
                          <a:pt x="150" y="235"/>
                        </a:lnTo>
                        <a:lnTo>
                          <a:pt x="147" y="227"/>
                        </a:lnTo>
                        <a:lnTo>
                          <a:pt x="91" y="227"/>
                        </a:lnTo>
                        <a:lnTo>
                          <a:pt x="102" y="208"/>
                        </a:lnTo>
                        <a:lnTo>
                          <a:pt x="18" y="199"/>
                        </a:lnTo>
                        <a:lnTo>
                          <a:pt x="0" y="190"/>
                        </a:lnTo>
                        <a:lnTo>
                          <a:pt x="0" y="159"/>
                        </a:lnTo>
                        <a:lnTo>
                          <a:pt x="5" y="153"/>
                        </a:lnTo>
                        <a:lnTo>
                          <a:pt x="24" y="175"/>
                        </a:lnTo>
                        <a:lnTo>
                          <a:pt x="24" y="189"/>
                        </a:lnTo>
                        <a:lnTo>
                          <a:pt x="155" y="189"/>
                        </a:lnTo>
                        <a:lnTo>
                          <a:pt x="167" y="177"/>
                        </a:lnTo>
                        <a:lnTo>
                          <a:pt x="167" y="99"/>
                        </a:lnTo>
                        <a:lnTo>
                          <a:pt x="170" y="99"/>
                        </a:lnTo>
                        <a:lnTo>
                          <a:pt x="177" y="98"/>
                        </a:lnTo>
                        <a:lnTo>
                          <a:pt x="185" y="96"/>
                        </a:lnTo>
                        <a:lnTo>
                          <a:pt x="188" y="92"/>
                        </a:lnTo>
                        <a:lnTo>
                          <a:pt x="188" y="75"/>
                        </a:lnTo>
                        <a:lnTo>
                          <a:pt x="188" y="45"/>
                        </a:lnTo>
                        <a:lnTo>
                          <a:pt x="188" y="14"/>
                        </a:lnTo>
                        <a:lnTo>
                          <a:pt x="188" y="0"/>
                        </a:lnTo>
                        <a:lnTo>
                          <a:pt x="202" y="0"/>
                        </a:lnTo>
                        <a:lnTo>
                          <a:pt x="202" y="23"/>
                        </a:lnTo>
                        <a:lnTo>
                          <a:pt x="240" y="36"/>
                        </a:lnTo>
                        <a:lnTo>
                          <a:pt x="240" y="116"/>
                        </a:lnTo>
                        <a:lnTo>
                          <a:pt x="249" y="116"/>
                        </a:lnTo>
                        <a:lnTo>
                          <a:pt x="249" y="72"/>
                        </a:lnTo>
                        <a:lnTo>
                          <a:pt x="256" y="66"/>
                        </a:lnTo>
                        <a:lnTo>
                          <a:pt x="256" y="130"/>
                        </a:lnTo>
                        <a:lnTo>
                          <a:pt x="241" y="130"/>
                        </a:lnTo>
                        <a:lnTo>
                          <a:pt x="241" y="187"/>
                        </a:lnTo>
                        <a:lnTo>
                          <a:pt x="342" y="187"/>
                        </a:lnTo>
                        <a:lnTo>
                          <a:pt x="353" y="174"/>
                        </a:lnTo>
                        <a:lnTo>
                          <a:pt x="363" y="173"/>
                        </a:lnTo>
                        <a:lnTo>
                          <a:pt x="365" y="190"/>
                        </a:lnTo>
                        <a:lnTo>
                          <a:pt x="354" y="211"/>
                        </a:lnTo>
                        <a:lnTo>
                          <a:pt x="278" y="214"/>
                        </a:lnTo>
                        <a:lnTo>
                          <a:pt x="274" y="229"/>
                        </a:lnTo>
                        <a:lnTo>
                          <a:pt x="272" y="234"/>
                        </a:lnTo>
                        <a:lnTo>
                          <a:pt x="268" y="237"/>
                        </a:lnTo>
                        <a:lnTo>
                          <a:pt x="263" y="240"/>
                        </a:lnTo>
                        <a:lnTo>
                          <a:pt x="259" y="243"/>
                        </a:lnTo>
                        <a:lnTo>
                          <a:pt x="253" y="245"/>
                        </a:lnTo>
                        <a:lnTo>
                          <a:pt x="247" y="246"/>
                        </a:lnTo>
                        <a:lnTo>
                          <a:pt x="242" y="248"/>
                        </a:lnTo>
                        <a:lnTo>
                          <a:pt x="238" y="248"/>
                        </a:lnTo>
                        <a:lnTo>
                          <a:pt x="238" y="319"/>
                        </a:lnTo>
                        <a:lnTo>
                          <a:pt x="242" y="320"/>
                        </a:lnTo>
                        <a:lnTo>
                          <a:pt x="244" y="322"/>
                        </a:lnTo>
                        <a:lnTo>
                          <a:pt x="247" y="324"/>
                        </a:lnTo>
                        <a:lnTo>
                          <a:pt x="248" y="328"/>
                        </a:lnTo>
                        <a:lnTo>
                          <a:pt x="248" y="351"/>
                        </a:lnTo>
                        <a:lnTo>
                          <a:pt x="248" y="392"/>
                        </a:lnTo>
                        <a:lnTo>
                          <a:pt x="248" y="432"/>
                        </a:lnTo>
                        <a:lnTo>
                          <a:pt x="248" y="450"/>
                        </a:lnTo>
                        <a:lnTo>
                          <a:pt x="240" y="448"/>
                        </a:lnTo>
                        <a:lnTo>
                          <a:pt x="240" y="462"/>
                        </a:lnTo>
                        <a:lnTo>
                          <a:pt x="241" y="463"/>
                        </a:lnTo>
                        <a:lnTo>
                          <a:pt x="242" y="464"/>
                        </a:lnTo>
                        <a:lnTo>
                          <a:pt x="246" y="466"/>
                        </a:lnTo>
                        <a:lnTo>
                          <a:pt x="248" y="470"/>
                        </a:lnTo>
                        <a:lnTo>
                          <a:pt x="248" y="535"/>
                        </a:lnTo>
                        <a:lnTo>
                          <a:pt x="396" y="535"/>
                        </a:lnTo>
                        <a:lnTo>
                          <a:pt x="396" y="547"/>
                        </a:lnTo>
                        <a:lnTo>
                          <a:pt x="248" y="547"/>
                        </a:lnTo>
                        <a:lnTo>
                          <a:pt x="248" y="835"/>
                        </a:lnTo>
                        <a:lnTo>
                          <a:pt x="175" y="853"/>
                        </a:lnTo>
                        <a:lnTo>
                          <a:pt x="162" y="865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49" name="未知">
                    <a:extLst>
                      <a:ext uri="{FF2B5EF4-FFF2-40B4-BE49-F238E27FC236}">
                        <a16:creationId xmlns:a16="http://schemas.microsoft.com/office/drawing/2014/main" id="{033D975E-EB8E-49E0-A853-59735C4D0FA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8" y="110"/>
                    <a:ext cx="2" cy="64"/>
                  </a:xfrm>
                  <a:custGeom>
                    <a:gdLst>
                      <a:gd name="T0" fmla="*/ 0 w 10"/>
                      <a:gd name="T1" fmla="*/ 0 h 322"/>
                      <a:gd name="T2" fmla="*/ 0 w 10"/>
                      <a:gd name="T3" fmla="*/ 0 h 322"/>
                      <a:gd name="T4" fmla="*/ 0 w 10"/>
                      <a:gd name="T5" fmla="*/ 13 h 322"/>
                      <a:gd name="T6" fmla="*/ 0 w 10"/>
                      <a:gd name="T7" fmla="*/ 13 h 322"/>
                      <a:gd name="T8" fmla="*/ 0 w 10"/>
                      <a:gd name="T9" fmla="*/ 0 h 322"/>
                      <a:gd name="T10" fmla="*/ 0 w 10"/>
                      <a:gd name="T11" fmla="*/ 0 h 322"/>
                      <a:gd name="T12" fmla="*/ 0 w 10"/>
                      <a:gd name="T13" fmla="*/ 0 h 322"/>
                      <a:gd name="T14" fmla="*/ 0 w 10"/>
                      <a:gd name="T15" fmla="*/ 0 h 322"/>
                      <a:gd name="T16" fmla="*/ 0 w 10"/>
                      <a:gd name="T17" fmla="*/ 0 h 322"/>
                      <a:gd name="T18" fmla="*/ 0 w 10"/>
                      <a:gd name="T19" fmla="*/ 0 h 322"/>
                      <a:gd name="T20" fmla="*/ 0 w 10"/>
                      <a:gd name="T21" fmla="*/ 0 h 322"/>
                      <a:gd name="T22" fmla="*/ 0 w 10"/>
                      <a:gd name="T23" fmla="*/ 0 h 32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322">
                        <a:moveTo>
                          <a:pt x="5" y="8"/>
                        </a:moveTo>
                        <a:lnTo>
                          <a:pt x="0" y="4"/>
                        </a:lnTo>
                        <a:lnTo>
                          <a:pt x="0" y="322"/>
                        </a:lnTo>
                        <a:lnTo>
                          <a:pt x="10" y="322"/>
                        </a:lnTo>
                        <a:lnTo>
                          <a:pt x="10" y="4"/>
                        </a:lnTo>
                        <a:lnTo>
                          <a:pt x="5" y="0"/>
                        </a:lnTo>
                        <a:lnTo>
                          <a:pt x="10" y="4"/>
                        </a:ln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5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0" name="未知">
                    <a:extLst>
                      <a:ext uri="{FF2B5EF4-FFF2-40B4-BE49-F238E27FC236}">
                        <a16:creationId xmlns:a16="http://schemas.microsoft.com/office/drawing/2014/main" id="{CAF34085-360D-4441-9461-E2535F2B845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110"/>
                    <a:ext cx="25" cy="1"/>
                  </a:xfrm>
                  <a:custGeom>
                    <a:gdLst>
                      <a:gd name="T0" fmla="*/ 0 w 152"/>
                      <a:gd name="T1" fmla="*/ 0 h 8"/>
                      <a:gd name="T2" fmla="*/ 0 w 152"/>
                      <a:gd name="T3" fmla="*/ 0 h 8"/>
                      <a:gd name="T4" fmla="*/ 4 w 152"/>
                      <a:gd name="T5" fmla="*/ 0 h 8"/>
                      <a:gd name="T6" fmla="*/ 4 w 152"/>
                      <a:gd name="T7" fmla="*/ 0 h 8"/>
                      <a:gd name="T8" fmla="*/ 0 w 152"/>
                      <a:gd name="T9" fmla="*/ 0 h 8"/>
                      <a:gd name="T10" fmla="*/ 0 w 152"/>
                      <a:gd name="T11" fmla="*/ 0 h 8"/>
                      <a:gd name="T12" fmla="*/ 0 w 152"/>
                      <a:gd name="T13" fmla="*/ 0 h 8"/>
                      <a:gd name="T14" fmla="*/ 0 w 152"/>
                      <a:gd name="T15" fmla="*/ 0 h 8"/>
                      <a:gd name="T16" fmla="*/ 0 w 152"/>
                      <a:gd name="T17" fmla="*/ 0 h 8"/>
                      <a:gd name="T18" fmla="*/ 0 w 152"/>
                      <a:gd name="T19" fmla="*/ 0 h 8"/>
                      <a:gd name="T20" fmla="*/ 0 w 152"/>
                      <a:gd name="T21" fmla="*/ 0 h 8"/>
                      <a:gd name="T22" fmla="*/ 0 w 152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52" h="8">
                        <a:moveTo>
                          <a:pt x="0" y="4"/>
                        </a:moveTo>
                        <a:lnTo>
                          <a:pt x="5" y="8"/>
                        </a:lnTo>
                        <a:lnTo>
                          <a:pt x="152" y="8"/>
                        </a:lnTo>
                        <a:lnTo>
                          <a:pt x="152" y="0"/>
                        </a:lnTo>
                        <a:lnTo>
                          <a:pt x="5" y="0"/>
                        </a:lnTo>
                        <a:lnTo>
                          <a:pt x="9" y="4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1" name="未知">
                    <a:extLst>
                      <a:ext uri="{FF2B5EF4-FFF2-40B4-BE49-F238E27FC236}">
                        <a16:creationId xmlns:a16="http://schemas.microsoft.com/office/drawing/2014/main" id="{FA4B709F-50D2-49E9-9518-F7E90D2708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107"/>
                    <a:ext cx="1" cy="3"/>
                  </a:xfrm>
                  <a:custGeom>
                    <a:gdLst>
                      <a:gd name="T0" fmla="*/ 0 w 9"/>
                      <a:gd name="T1" fmla="*/ 0 h 16"/>
                      <a:gd name="T2" fmla="*/ 0 w 9"/>
                      <a:gd name="T3" fmla="*/ 0 h 16"/>
                      <a:gd name="T4" fmla="*/ 0 w 9"/>
                      <a:gd name="T5" fmla="*/ 1 h 16"/>
                      <a:gd name="T6" fmla="*/ 0 w 9"/>
                      <a:gd name="T7" fmla="*/ 1 h 16"/>
                      <a:gd name="T8" fmla="*/ 0 w 9"/>
                      <a:gd name="T9" fmla="*/ 0 h 16"/>
                      <a:gd name="T10" fmla="*/ 0 w 9"/>
                      <a:gd name="T11" fmla="*/ 0 h 16"/>
                      <a:gd name="T12" fmla="*/ 0 w 9"/>
                      <a:gd name="T13" fmla="*/ 0 h 16"/>
                      <a:gd name="T14" fmla="*/ 0 w 9"/>
                      <a:gd name="T15" fmla="*/ 0 h 16"/>
                      <a:gd name="T16" fmla="*/ 0 w 9"/>
                      <a:gd name="T17" fmla="*/ 0 h 16"/>
                      <a:gd name="T18" fmla="*/ 0 w 9"/>
                      <a:gd name="T19" fmla="*/ 0 h 16"/>
                      <a:gd name="T20" fmla="*/ 0 w 9"/>
                      <a:gd name="T21" fmla="*/ 0 h 16"/>
                      <a:gd name="T22" fmla="*/ 0 w 9"/>
                      <a:gd name="T23" fmla="*/ 0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6">
                        <a:moveTo>
                          <a:pt x="5" y="0"/>
                        </a:moveTo>
                        <a:lnTo>
                          <a:pt x="0" y="4"/>
                        </a:lnTo>
                        <a:lnTo>
                          <a:pt x="0" y="16"/>
                        </a:lnTo>
                        <a:lnTo>
                          <a:pt x="9" y="16"/>
                        </a:lnTo>
                        <a:lnTo>
                          <a:pt x="9" y="4"/>
                        </a:lnTo>
                        <a:lnTo>
                          <a:pt x="5" y="9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2" name="未知">
                    <a:extLst>
                      <a:ext uri="{FF2B5EF4-FFF2-40B4-BE49-F238E27FC236}">
                        <a16:creationId xmlns:a16="http://schemas.microsoft.com/office/drawing/2014/main" id="{CF82FB93-99E0-455A-8E10-E0EA7E16277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107"/>
                    <a:ext cx="26" cy="2"/>
                  </a:xfrm>
                  <a:custGeom>
                    <a:gdLst>
                      <a:gd name="T0" fmla="*/ 4 w 152"/>
                      <a:gd name="T1" fmla="*/ 0 h 9"/>
                      <a:gd name="T2" fmla="*/ 4 w 152"/>
                      <a:gd name="T3" fmla="*/ 0 h 9"/>
                      <a:gd name="T4" fmla="*/ 0 w 152"/>
                      <a:gd name="T5" fmla="*/ 0 h 9"/>
                      <a:gd name="T6" fmla="*/ 0 w 152"/>
                      <a:gd name="T7" fmla="*/ 0 h 9"/>
                      <a:gd name="T8" fmla="*/ 4 w 152"/>
                      <a:gd name="T9" fmla="*/ 0 h 9"/>
                      <a:gd name="T10" fmla="*/ 4 w 152"/>
                      <a:gd name="T11" fmla="*/ 0 h 9"/>
                      <a:gd name="T12" fmla="*/ 4 w 152"/>
                      <a:gd name="T13" fmla="*/ 0 h 9"/>
                      <a:gd name="T14" fmla="*/ 4 w 152"/>
                      <a:gd name="T15" fmla="*/ 0 h 9"/>
                      <a:gd name="T16" fmla="*/ 4 w 152"/>
                      <a:gd name="T17" fmla="*/ 0 h 9"/>
                      <a:gd name="T18" fmla="*/ 4 w 152"/>
                      <a:gd name="T19" fmla="*/ 0 h 9"/>
                      <a:gd name="T20" fmla="*/ 4 w 152"/>
                      <a:gd name="T21" fmla="*/ 0 h 9"/>
                      <a:gd name="T22" fmla="*/ 4 w 15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52" h="9">
                        <a:moveTo>
                          <a:pt x="142" y="4"/>
                        </a:moveTo>
                        <a:lnTo>
                          <a:pt x="147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147" y="9"/>
                        </a:lnTo>
                        <a:lnTo>
                          <a:pt x="152" y="4"/>
                        </a:lnTo>
                        <a:lnTo>
                          <a:pt x="147" y="9"/>
                        </a:lnTo>
                        <a:lnTo>
                          <a:pt x="150" y="8"/>
                        </a:lnTo>
                        <a:lnTo>
                          <a:pt x="152" y="4"/>
                        </a:lnTo>
                        <a:lnTo>
                          <a:pt x="150" y="1"/>
                        </a:lnTo>
                        <a:lnTo>
                          <a:pt x="147" y="0"/>
                        </a:lnTo>
                        <a:lnTo>
                          <a:pt x="142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3" name="未知">
                    <a:extLst>
                      <a:ext uri="{FF2B5EF4-FFF2-40B4-BE49-F238E27FC236}">
                        <a16:creationId xmlns:a16="http://schemas.microsoft.com/office/drawing/2014/main" id="{D3A0FA36-223C-4220-9240-6F93037D12E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8" y="94"/>
                    <a:ext cx="2" cy="14"/>
                  </a:xfrm>
                  <a:custGeom>
                    <a:gdLst>
                      <a:gd name="T0" fmla="*/ 0 w 10"/>
                      <a:gd name="T1" fmla="*/ 0 h 70"/>
                      <a:gd name="T2" fmla="*/ 0 w 10"/>
                      <a:gd name="T3" fmla="*/ 0 h 70"/>
                      <a:gd name="T4" fmla="*/ 0 w 10"/>
                      <a:gd name="T5" fmla="*/ 3 h 70"/>
                      <a:gd name="T6" fmla="*/ 0 w 10"/>
                      <a:gd name="T7" fmla="*/ 3 h 70"/>
                      <a:gd name="T8" fmla="*/ 0 w 10"/>
                      <a:gd name="T9" fmla="*/ 0 h 70"/>
                      <a:gd name="T10" fmla="*/ 0 w 10"/>
                      <a:gd name="T11" fmla="*/ 0 h 70"/>
                      <a:gd name="T12" fmla="*/ 0 w 10"/>
                      <a:gd name="T13" fmla="*/ 0 h 70"/>
                      <a:gd name="T14" fmla="*/ 0 w 10"/>
                      <a:gd name="T15" fmla="*/ 0 h 70"/>
                      <a:gd name="T16" fmla="*/ 0 w 10"/>
                      <a:gd name="T17" fmla="*/ 0 h 70"/>
                      <a:gd name="T18" fmla="*/ 0 w 10"/>
                      <a:gd name="T19" fmla="*/ 0 h 70"/>
                      <a:gd name="T20" fmla="*/ 0 w 10"/>
                      <a:gd name="T21" fmla="*/ 0 h 70"/>
                      <a:gd name="T22" fmla="*/ 0 w 10"/>
                      <a:gd name="T23" fmla="*/ 0 h 7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70">
                        <a:moveTo>
                          <a:pt x="2" y="2"/>
                        </a:moveTo>
                        <a:lnTo>
                          <a:pt x="0" y="5"/>
                        </a:lnTo>
                        <a:lnTo>
                          <a:pt x="0" y="70"/>
                        </a:lnTo>
                        <a:lnTo>
                          <a:pt x="10" y="70"/>
                        </a:lnTo>
                        <a:lnTo>
                          <a:pt x="10" y="5"/>
                        </a:lnTo>
                        <a:lnTo>
                          <a:pt x="7" y="7"/>
                        </a:lnTo>
                        <a:lnTo>
                          <a:pt x="10" y="5"/>
                        </a:ln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2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4" name="未知">
                    <a:extLst>
                      <a:ext uri="{FF2B5EF4-FFF2-40B4-BE49-F238E27FC236}">
                        <a16:creationId xmlns:a16="http://schemas.microsoft.com/office/drawing/2014/main" id="{4E17126F-74A8-4568-ADAC-CFEFD803E88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9" y="93"/>
                    <a:ext cx="2" cy="2"/>
                  </a:xfrm>
                  <a:custGeom>
                    <a:gdLst>
                      <a:gd name="T0" fmla="*/ 0 w 16"/>
                      <a:gd name="T1" fmla="*/ 0 h 13"/>
                      <a:gd name="T2" fmla="*/ 0 w 16"/>
                      <a:gd name="T3" fmla="*/ 0 h 13"/>
                      <a:gd name="T4" fmla="*/ 0 w 16"/>
                      <a:gd name="T5" fmla="*/ 0 h 13"/>
                      <a:gd name="T6" fmla="*/ 0 w 16"/>
                      <a:gd name="T7" fmla="*/ 0 h 13"/>
                      <a:gd name="T8" fmla="*/ 0 w 16"/>
                      <a:gd name="T9" fmla="*/ 0 h 13"/>
                      <a:gd name="T10" fmla="*/ 0 w 16"/>
                      <a:gd name="T11" fmla="*/ 0 h 13"/>
                      <a:gd name="T12" fmla="*/ 0 w 16"/>
                      <a:gd name="T13" fmla="*/ 0 h 13"/>
                      <a:gd name="T14" fmla="*/ 0 w 16"/>
                      <a:gd name="T15" fmla="*/ 0 h 13"/>
                      <a:gd name="T16" fmla="*/ 0 w 16"/>
                      <a:gd name="T17" fmla="*/ 0 h 13"/>
                      <a:gd name="T18" fmla="*/ 0 w 16"/>
                      <a:gd name="T19" fmla="*/ 0 h 13"/>
                      <a:gd name="T20" fmla="*/ 0 w 16"/>
                      <a:gd name="T21" fmla="*/ 0 h 13"/>
                      <a:gd name="T22" fmla="*/ 0 w 16"/>
                      <a:gd name="T23" fmla="*/ 0 h 13"/>
                      <a:gd name="T24" fmla="*/ 0 w 16"/>
                      <a:gd name="T25" fmla="*/ 0 h 13"/>
                      <a:gd name="T26" fmla="*/ 0 w 16"/>
                      <a:gd name="T27" fmla="*/ 0 h 13"/>
                      <a:gd name="T28" fmla="*/ 0 w 16"/>
                      <a:gd name="T29" fmla="*/ 0 h 13"/>
                      <a:gd name="T30" fmla="*/ 0 w 16"/>
                      <a:gd name="T31" fmla="*/ 0 h 13"/>
                      <a:gd name="T32" fmla="*/ 0 w 16"/>
                      <a:gd name="T33" fmla="*/ 0 h 13"/>
                      <a:gd name="T34" fmla="*/ 0 w 16"/>
                      <a:gd name="T35" fmla="*/ 0 h 13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16" h="13">
                        <a:moveTo>
                          <a:pt x="6" y="3"/>
                        </a:moveTo>
                        <a:lnTo>
                          <a:pt x="9" y="1"/>
                        </a:lnTo>
                        <a:lnTo>
                          <a:pt x="8" y="2"/>
                        </a:lnTo>
                        <a:lnTo>
                          <a:pt x="6" y="3"/>
                        </a:lnTo>
                        <a:lnTo>
                          <a:pt x="4" y="5"/>
                        </a:lnTo>
                        <a:lnTo>
                          <a:pt x="0" y="8"/>
                        </a:lnTo>
                        <a:lnTo>
                          <a:pt x="5" y="13"/>
                        </a:lnTo>
                        <a:lnTo>
                          <a:pt x="9" y="9"/>
                        </a:lnTo>
                        <a:lnTo>
                          <a:pt x="11" y="7"/>
                        </a:lnTo>
                        <a:lnTo>
                          <a:pt x="12" y="6"/>
                        </a:lnTo>
                        <a:lnTo>
                          <a:pt x="14" y="5"/>
                        </a:lnTo>
                        <a:lnTo>
                          <a:pt x="16" y="3"/>
                        </a:lnTo>
                        <a:lnTo>
                          <a:pt x="14" y="5"/>
                        </a:lnTo>
                        <a:lnTo>
                          <a:pt x="15" y="3"/>
                        </a:lnTo>
                        <a:lnTo>
                          <a:pt x="14" y="1"/>
                        </a:lnTo>
                        <a:lnTo>
                          <a:pt x="11" y="0"/>
                        </a:lnTo>
                        <a:lnTo>
                          <a:pt x="9" y="1"/>
                        </a:lnTo>
                        <a:lnTo>
                          <a:pt x="6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5" name="未知">
                    <a:extLst>
                      <a:ext uri="{FF2B5EF4-FFF2-40B4-BE49-F238E27FC236}">
                        <a16:creationId xmlns:a16="http://schemas.microsoft.com/office/drawing/2014/main" id="{2BCEBB0C-4DBF-42B0-9291-559008B9DDA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" y="90"/>
                    <a:ext cx="1" cy="3"/>
                  </a:xfrm>
                  <a:custGeom>
                    <a:gdLst>
                      <a:gd name="T0" fmla="*/ 0 w 10"/>
                      <a:gd name="T1" fmla="*/ 0 h 18"/>
                      <a:gd name="T2" fmla="*/ 0 w 10"/>
                      <a:gd name="T3" fmla="*/ 0 h 18"/>
                      <a:gd name="T4" fmla="*/ 0 w 10"/>
                      <a:gd name="T5" fmla="*/ 1 h 18"/>
                      <a:gd name="T6" fmla="*/ 0 w 10"/>
                      <a:gd name="T7" fmla="*/ 1 h 18"/>
                      <a:gd name="T8" fmla="*/ 0 w 10"/>
                      <a:gd name="T9" fmla="*/ 0 h 18"/>
                      <a:gd name="T10" fmla="*/ 0 w 10"/>
                      <a:gd name="T11" fmla="*/ 0 h 18"/>
                      <a:gd name="T12" fmla="*/ 0 w 10"/>
                      <a:gd name="T13" fmla="*/ 0 h 18"/>
                      <a:gd name="T14" fmla="*/ 0 w 10"/>
                      <a:gd name="T15" fmla="*/ 0 h 18"/>
                      <a:gd name="T16" fmla="*/ 0 w 10"/>
                      <a:gd name="T17" fmla="*/ 0 h 18"/>
                      <a:gd name="T18" fmla="*/ 0 w 10"/>
                      <a:gd name="T19" fmla="*/ 0 h 18"/>
                      <a:gd name="T20" fmla="*/ 0 w 10"/>
                      <a:gd name="T21" fmla="*/ 0 h 18"/>
                      <a:gd name="T22" fmla="*/ 0 w 10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8">
                        <a:moveTo>
                          <a:pt x="6" y="7"/>
                        </a:moveTo>
                        <a:lnTo>
                          <a:pt x="0" y="4"/>
                        </a:lnTo>
                        <a:lnTo>
                          <a:pt x="0" y="18"/>
                        </a:lnTo>
                        <a:lnTo>
                          <a:pt x="10" y="18"/>
                        </a:lnTo>
                        <a:lnTo>
                          <a:pt x="10" y="4"/>
                        </a:lnTo>
                        <a:lnTo>
                          <a:pt x="4" y="1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6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6" name="未知">
                    <a:extLst>
                      <a:ext uri="{FF2B5EF4-FFF2-40B4-BE49-F238E27FC236}">
                        <a16:creationId xmlns:a16="http://schemas.microsoft.com/office/drawing/2014/main" id="{022D3875-E3DB-46D8-84B7-0EB8C49663C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8" y="90"/>
                    <a:ext cx="3" cy="2"/>
                  </a:xfrm>
                  <a:custGeom>
                    <a:gdLst>
                      <a:gd name="T0" fmla="*/ 0 w 14"/>
                      <a:gd name="T1" fmla="*/ 0 h 9"/>
                      <a:gd name="T2" fmla="*/ 0 w 14"/>
                      <a:gd name="T3" fmla="*/ 0 h 9"/>
                      <a:gd name="T4" fmla="*/ 1 w 14"/>
                      <a:gd name="T5" fmla="*/ 0 h 9"/>
                      <a:gd name="T6" fmla="*/ 1 w 14"/>
                      <a:gd name="T7" fmla="*/ 0 h 9"/>
                      <a:gd name="T8" fmla="*/ 0 w 14"/>
                      <a:gd name="T9" fmla="*/ 0 h 9"/>
                      <a:gd name="T10" fmla="*/ 0 w 14"/>
                      <a:gd name="T11" fmla="*/ 0 h 9"/>
                      <a:gd name="T12" fmla="*/ 0 w 14"/>
                      <a:gd name="T13" fmla="*/ 0 h 9"/>
                      <a:gd name="T14" fmla="*/ 0 w 14"/>
                      <a:gd name="T15" fmla="*/ 0 h 9"/>
                      <a:gd name="T16" fmla="*/ 0 w 14"/>
                      <a:gd name="T17" fmla="*/ 0 h 9"/>
                      <a:gd name="T18" fmla="*/ 0 w 14"/>
                      <a:gd name="T19" fmla="*/ 0 h 9"/>
                      <a:gd name="T20" fmla="*/ 0 w 14"/>
                      <a:gd name="T21" fmla="*/ 0 h 9"/>
                      <a:gd name="T22" fmla="*/ 0 w 14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9">
                        <a:moveTo>
                          <a:pt x="0" y="5"/>
                        </a:moveTo>
                        <a:lnTo>
                          <a:pt x="6" y="9"/>
                        </a:lnTo>
                        <a:lnTo>
                          <a:pt x="14" y="6"/>
                        </a:lnTo>
                        <a:lnTo>
                          <a:pt x="12" y="0"/>
                        </a:lnTo>
                        <a:lnTo>
                          <a:pt x="4" y="2"/>
                        </a:lnTo>
                        <a:lnTo>
                          <a:pt x="10" y="5"/>
                        </a:lnTo>
                        <a:lnTo>
                          <a:pt x="4" y="2"/>
                        </a:lnTo>
                        <a:lnTo>
                          <a:pt x="1" y="3"/>
                        </a:lnTo>
                        <a:lnTo>
                          <a:pt x="1" y="6"/>
                        </a:lnTo>
                        <a:lnTo>
                          <a:pt x="2" y="9"/>
                        </a:lnTo>
                        <a:lnTo>
                          <a:pt x="6" y="9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7" name="未知">
                    <a:extLst>
                      <a:ext uri="{FF2B5EF4-FFF2-40B4-BE49-F238E27FC236}">
                        <a16:creationId xmlns:a16="http://schemas.microsoft.com/office/drawing/2014/main" id="{7003A1AA-19B1-47D0-93DB-8BB06CA9A8C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8" y="67"/>
                    <a:ext cx="2" cy="24"/>
                  </a:xfrm>
                  <a:custGeom>
                    <a:gdLst>
                      <a:gd name="T0" fmla="*/ 0 w 10"/>
                      <a:gd name="T1" fmla="*/ 0 h 122"/>
                      <a:gd name="T2" fmla="*/ 0 w 10"/>
                      <a:gd name="T3" fmla="*/ 0 h 122"/>
                      <a:gd name="T4" fmla="*/ 0 w 10"/>
                      <a:gd name="T5" fmla="*/ 1 h 122"/>
                      <a:gd name="T6" fmla="*/ 0 w 10"/>
                      <a:gd name="T7" fmla="*/ 3 h 122"/>
                      <a:gd name="T8" fmla="*/ 0 w 10"/>
                      <a:gd name="T9" fmla="*/ 4 h 122"/>
                      <a:gd name="T10" fmla="*/ 0 w 10"/>
                      <a:gd name="T11" fmla="*/ 5 h 122"/>
                      <a:gd name="T12" fmla="*/ 0 w 10"/>
                      <a:gd name="T13" fmla="*/ 5 h 122"/>
                      <a:gd name="T14" fmla="*/ 0 w 10"/>
                      <a:gd name="T15" fmla="*/ 4 h 122"/>
                      <a:gd name="T16" fmla="*/ 0 w 10"/>
                      <a:gd name="T17" fmla="*/ 3 h 122"/>
                      <a:gd name="T18" fmla="*/ 0 w 10"/>
                      <a:gd name="T19" fmla="*/ 1 h 122"/>
                      <a:gd name="T20" fmla="*/ 0 w 10"/>
                      <a:gd name="T21" fmla="*/ 0 h 122"/>
                      <a:gd name="T22" fmla="*/ 0 w 10"/>
                      <a:gd name="T23" fmla="*/ 0 h 122"/>
                      <a:gd name="T24" fmla="*/ 0 w 10"/>
                      <a:gd name="T25" fmla="*/ 0 h 122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0" h="122">
                        <a:moveTo>
                          <a:pt x="0" y="0"/>
                        </a:moveTo>
                        <a:lnTo>
                          <a:pt x="0" y="0"/>
                        </a:lnTo>
                        <a:lnTo>
                          <a:pt x="0" y="23"/>
                        </a:lnTo>
                        <a:lnTo>
                          <a:pt x="0" y="64"/>
                        </a:lnTo>
                        <a:lnTo>
                          <a:pt x="0" y="104"/>
                        </a:lnTo>
                        <a:lnTo>
                          <a:pt x="0" y="122"/>
                        </a:lnTo>
                        <a:lnTo>
                          <a:pt x="10" y="122"/>
                        </a:lnTo>
                        <a:lnTo>
                          <a:pt x="10" y="104"/>
                        </a:lnTo>
                        <a:lnTo>
                          <a:pt x="10" y="64"/>
                        </a:lnTo>
                        <a:lnTo>
                          <a:pt x="10" y="2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8" name="未知">
                    <a:extLst>
                      <a:ext uri="{FF2B5EF4-FFF2-40B4-BE49-F238E27FC236}">
                        <a16:creationId xmlns:a16="http://schemas.microsoft.com/office/drawing/2014/main" id="{E372082D-4E37-4F85-848E-E4D990729C2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8" y="64"/>
                    <a:ext cx="4" cy="3"/>
                  </a:xfrm>
                  <a:custGeom>
                    <a:gdLst>
                      <a:gd name="T0" fmla="*/ 1 w 20"/>
                      <a:gd name="T1" fmla="*/ 0 h 13"/>
                      <a:gd name="T2" fmla="*/ 1 w 20"/>
                      <a:gd name="T3" fmla="*/ 0 h 13"/>
                      <a:gd name="T4" fmla="*/ 1 w 20"/>
                      <a:gd name="T5" fmla="*/ 0 h 13"/>
                      <a:gd name="T6" fmla="*/ 0 w 20"/>
                      <a:gd name="T7" fmla="*/ 0 h 13"/>
                      <a:gd name="T8" fmla="*/ 0 w 20"/>
                      <a:gd name="T9" fmla="*/ 0 h 13"/>
                      <a:gd name="T10" fmla="*/ 0 w 20"/>
                      <a:gd name="T11" fmla="*/ 1 h 13"/>
                      <a:gd name="T12" fmla="*/ 0 w 20"/>
                      <a:gd name="T13" fmla="*/ 1 h 13"/>
                      <a:gd name="T14" fmla="*/ 0 w 20"/>
                      <a:gd name="T15" fmla="*/ 1 h 13"/>
                      <a:gd name="T16" fmla="*/ 1 w 20"/>
                      <a:gd name="T17" fmla="*/ 0 h 13"/>
                      <a:gd name="T18" fmla="*/ 1 w 20"/>
                      <a:gd name="T19" fmla="*/ 0 h 13"/>
                      <a:gd name="T20" fmla="*/ 1 w 20"/>
                      <a:gd name="T21" fmla="*/ 0 h 13"/>
                      <a:gd name="T22" fmla="*/ 1 w 20"/>
                      <a:gd name="T23" fmla="*/ 0 h 13"/>
                      <a:gd name="T24" fmla="*/ 1 w 20"/>
                      <a:gd name="T25" fmla="*/ 0 h 13"/>
                      <a:gd name="T26" fmla="*/ 1 w 20"/>
                      <a:gd name="T27" fmla="*/ 0 h 13"/>
                      <a:gd name="T28" fmla="*/ 1 w 20"/>
                      <a:gd name="T29" fmla="*/ 0 h 13"/>
                      <a:gd name="T30" fmla="*/ 1 w 20"/>
                      <a:gd name="T31" fmla="*/ 0 h 13"/>
                      <a:gd name="T32" fmla="*/ 1 w 20"/>
                      <a:gd name="T33" fmla="*/ 0 h 13"/>
                      <a:gd name="T34" fmla="*/ 1 w 20"/>
                      <a:gd name="T35" fmla="*/ 0 h 13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20" h="13">
                        <a:moveTo>
                          <a:pt x="13" y="4"/>
                        </a:moveTo>
                        <a:lnTo>
                          <a:pt x="17" y="0"/>
                        </a:lnTo>
                        <a:lnTo>
                          <a:pt x="13" y="0"/>
                        </a:lnTo>
                        <a:lnTo>
                          <a:pt x="8" y="3"/>
                        </a:lnTo>
                        <a:lnTo>
                          <a:pt x="4" y="7"/>
                        </a:lnTo>
                        <a:lnTo>
                          <a:pt x="0" y="13"/>
                        </a:lnTo>
                        <a:lnTo>
                          <a:pt x="10" y="13"/>
                        </a:lnTo>
                        <a:lnTo>
                          <a:pt x="11" y="11"/>
                        </a:lnTo>
                        <a:lnTo>
                          <a:pt x="13" y="9"/>
                        </a:lnTo>
                        <a:lnTo>
                          <a:pt x="16" y="7"/>
                        </a:lnTo>
                        <a:lnTo>
                          <a:pt x="17" y="7"/>
                        </a:lnTo>
                        <a:lnTo>
                          <a:pt x="20" y="4"/>
                        </a:lnTo>
                        <a:lnTo>
                          <a:pt x="17" y="7"/>
                        </a:lnTo>
                        <a:lnTo>
                          <a:pt x="19" y="6"/>
                        </a:lnTo>
                        <a:lnTo>
                          <a:pt x="20" y="4"/>
                        </a:lnTo>
                        <a:lnTo>
                          <a:pt x="19" y="2"/>
                        </a:lnTo>
                        <a:lnTo>
                          <a:pt x="17" y="0"/>
                        </a:lnTo>
                        <a:lnTo>
                          <a:pt x="13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59" name="未知">
                    <a:extLst>
                      <a:ext uri="{FF2B5EF4-FFF2-40B4-BE49-F238E27FC236}">
                        <a16:creationId xmlns:a16="http://schemas.microsoft.com/office/drawing/2014/main" id="{EF67B694-20AD-424D-AA26-EAD46A7F14B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" y="49"/>
                    <a:ext cx="2" cy="16"/>
                  </a:xfrm>
                  <a:custGeom>
                    <a:gdLst>
                      <a:gd name="T0" fmla="*/ 0 w 10"/>
                      <a:gd name="T1" fmla="*/ 0 h 77"/>
                      <a:gd name="T2" fmla="*/ 0 w 10"/>
                      <a:gd name="T3" fmla="*/ 0 h 77"/>
                      <a:gd name="T4" fmla="*/ 0 w 10"/>
                      <a:gd name="T5" fmla="*/ 1 h 77"/>
                      <a:gd name="T6" fmla="*/ 0 w 10"/>
                      <a:gd name="T7" fmla="*/ 2 h 77"/>
                      <a:gd name="T8" fmla="*/ 0 w 10"/>
                      <a:gd name="T9" fmla="*/ 3 h 77"/>
                      <a:gd name="T10" fmla="*/ 0 w 10"/>
                      <a:gd name="T11" fmla="*/ 3 h 77"/>
                      <a:gd name="T12" fmla="*/ 0 w 10"/>
                      <a:gd name="T13" fmla="*/ 3 h 77"/>
                      <a:gd name="T14" fmla="*/ 0 w 10"/>
                      <a:gd name="T15" fmla="*/ 3 h 77"/>
                      <a:gd name="T16" fmla="*/ 0 w 10"/>
                      <a:gd name="T17" fmla="*/ 2 h 77"/>
                      <a:gd name="T18" fmla="*/ 0 w 10"/>
                      <a:gd name="T19" fmla="*/ 1 h 77"/>
                      <a:gd name="T20" fmla="*/ 0 w 10"/>
                      <a:gd name="T21" fmla="*/ 0 h 77"/>
                      <a:gd name="T22" fmla="*/ 0 w 10"/>
                      <a:gd name="T23" fmla="*/ 0 h 77"/>
                      <a:gd name="T24" fmla="*/ 0 w 10"/>
                      <a:gd name="T25" fmla="*/ 0 h 77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0" h="77">
                        <a:moveTo>
                          <a:pt x="5" y="8"/>
                        </a:moveTo>
                        <a:lnTo>
                          <a:pt x="5" y="9"/>
                        </a:lnTo>
                        <a:lnTo>
                          <a:pt x="0" y="16"/>
                        </a:lnTo>
                        <a:lnTo>
                          <a:pt x="0" y="41"/>
                        </a:lnTo>
                        <a:lnTo>
                          <a:pt x="0" y="65"/>
                        </a:lnTo>
                        <a:lnTo>
                          <a:pt x="1" y="77"/>
                        </a:lnTo>
                        <a:lnTo>
                          <a:pt x="8" y="77"/>
                        </a:lnTo>
                        <a:lnTo>
                          <a:pt x="10" y="65"/>
                        </a:lnTo>
                        <a:lnTo>
                          <a:pt x="10" y="41"/>
                        </a:lnTo>
                        <a:lnTo>
                          <a:pt x="10" y="16"/>
                        </a:lnTo>
                        <a:lnTo>
                          <a:pt x="5" y="0"/>
                        </a:lnTo>
                        <a:lnTo>
                          <a:pt x="5" y="1"/>
                        </a:lnTo>
                        <a:lnTo>
                          <a:pt x="5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0" name="未知">
                    <a:extLst>
                      <a:ext uri="{FF2B5EF4-FFF2-40B4-BE49-F238E27FC236}">
                        <a16:creationId xmlns:a16="http://schemas.microsoft.com/office/drawing/2014/main" id="{B61F3441-162F-4350-BBF4-BA7BF690B4F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6" y="46"/>
                    <a:ext cx="5" cy="5"/>
                  </a:xfrm>
                  <a:custGeom>
                    <a:gdLst>
                      <a:gd name="T0" fmla="*/ 0 w 30"/>
                      <a:gd name="T1" fmla="*/ 0 h 27"/>
                      <a:gd name="T2" fmla="*/ 0 w 30"/>
                      <a:gd name="T3" fmla="*/ 0 h 27"/>
                      <a:gd name="T4" fmla="*/ 0 w 30"/>
                      <a:gd name="T5" fmla="*/ 0 h 27"/>
                      <a:gd name="T6" fmla="*/ 0 w 30"/>
                      <a:gd name="T7" fmla="*/ 1 h 27"/>
                      <a:gd name="T8" fmla="*/ 1 w 30"/>
                      <a:gd name="T9" fmla="*/ 1 h 27"/>
                      <a:gd name="T10" fmla="*/ 1 w 30"/>
                      <a:gd name="T11" fmla="*/ 1 h 27"/>
                      <a:gd name="T12" fmla="*/ 1 w 30"/>
                      <a:gd name="T13" fmla="*/ 1 h 27"/>
                      <a:gd name="T14" fmla="*/ 1 w 30"/>
                      <a:gd name="T15" fmla="*/ 1 h 27"/>
                      <a:gd name="T16" fmla="*/ 0 w 30"/>
                      <a:gd name="T17" fmla="*/ 1 h 27"/>
                      <a:gd name="T18" fmla="*/ 0 w 30"/>
                      <a:gd name="T19" fmla="*/ 0 h 27"/>
                      <a:gd name="T20" fmla="*/ 0 w 30"/>
                      <a:gd name="T21" fmla="*/ 0 h 27"/>
                      <a:gd name="T22" fmla="*/ 0 w 30"/>
                      <a:gd name="T23" fmla="*/ 0 h 27"/>
                      <a:gd name="T24" fmla="*/ 0 w 30"/>
                      <a:gd name="T25" fmla="*/ 0 h 27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30" h="27">
                        <a:moveTo>
                          <a:pt x="3" y="9"/>
                        </a:moveTo>
                        <a:lnTo>
                          <a:pt x="0" y="4"/>
                        </a:lnTo>
                        <a:lnTo>
                          <a:pt x="2" y="13"/>
                        </a:lnTo>
                        <a:lnTo>
                          <a:pt x="8" y="21"/>
                        </a:lnTo>
                        <a:lnTo>
                          <a:pt x="18" y="25"/>
                        </a:lnTo>
                        <a:lnTo>
                          <a:pt x="30" y="27"/>
                        </a:lnTo>
                        <a:lnTo>
                          <a:pt x="30" y="20"/>
                        </a:lnTo>
                        <a:lnTo>
                          <a:pt x="20" y="18"/>
                        </a:lnTo>
                        <a:lnTo>
                          <a:pt x="13" y="15"/>
                        </a:lnTo>
                        <a:lnTo>
                          <a:pt x="9" y="11"/>
                        </a:lnTo>
                        <a:lnTo>
                          <a:pt x="7" y="4"/>
                        </a:lnTo>
                        <a:lnTo>
                          <a:pt x="3" y="0"/>
                        </a:lnTo>
                        <a:lnTo>
                          <a:pt x="3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1" name="未知">
                    <a:extLst>
                      <a:ext uri="{FF2B5EF4-FFF2-40B4-BE49-F238E27FC236}">
                        <a16:creationId xmlns:a16="http://schemas.microsoft.com/office/drawing/2014/main" id="{FF1DB733-9F0E-4F24-A170-F3350F621DF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6" y="46"/>
                    <a:ext cx="11" cy="1"/>
                  </a:xfrm>
                  <a:custGeom>
                    <a:gdLst>
                      <a:gd name="T0" fmla="*/ 0 w 61"/>
                      <a:gd name="T1" fmla="*/ 0 h 9"/>
                      <a:gd name="T2" fmla="*/ 0 w 61"/>
                      <a:gd name="T3" fmla="*/ 0 h 9"/>
                      <a:gd name="T4" fmla="*/ 2 w 61"/>
                      <a:gd name="T5" fmla="*/ 0 h 9"/>
                      <a:gd name="T6" fmla="*/ 2 w 61"/>
                      <a:gd name="T7" fmla="*/ 0 h 9"/>
                      <a:gd name="T8" fmla="*/ 0 w 61"/>
                      <a:gd name="T9" fmla="*/ 0 h 9"/>
                      <a:gd name="T10" fmla="*/ 0 w 61"/>
                      <a:gd name="T11" fmla="*/ 0 h 9"/>
                      <a:gd name="T12" fmla="*/ 0 w 61"/>
                      <a:gd name="T13" fmla="*/ 0 h 9"/>
                      <a:gd name="T14" fmla="*/ 0 w 61"/>
                      <a:gd name="T15" fmla="*/ 0 h 9"/>
                      <a:gd name="T16" fmla="*/ 0 w 61"/>
                      <a:gd name="T17" fmla="*/ 0 h 9"/>
                      <a:gd name="T18" fmla="*/ 0 w 61"/>
                      <a:gd name="T19" fmla="*/ 0 h 9"/>
                      <a:gd name="T20" fmla="*/ 0 w 61"/>
                      <a:gd name="T21" fmla="*/ 0 h 9"/>
                      <a:gd name="T22" fmla="*/ 0 w 61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1" h="9">
                        <a:moveTo>
                          <a:pt x="2" y="3"/>
                        </a:moveTo>
                        <a:lnTo>
                          <a:pt x="5" y="9"/>
                        </a:lnTo>
                        <a:lnTo>
                          <a:pt x="61" y="9"/>
                        </a:lnTo>
                        <a:lnTo>
                          <a:pt x="61" y="0"/>
                        </a:lnTo>
                        <a:lnTo>
                          <a:pt x="5" y="0"/>
                        </a:lnTo>
                        <a:lnTo>
                          <a:pt x="9" y="5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2" y="8"/>
                        </a:lnTo>
                        <a:lnTo>
                          <a:pt x="5" y="9"/>
                        </a:lnTo>
                        <a:lnTo>
                          <a:pt x="2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2" name="未知">
                    <a:extLst>
                      <a:ext uri="{FF2B5EF4-FFF2-40B4-BE49-F238E27FC236}">
                        <a16:creationId xmlns:a16="http://schemas.microsoft.com/office/drawing/2014/main" id="{7D247069-D791-4637-B729-34800FD0586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7" y="42"/>
                    <a:ext cx="3" cy="5"/>
                  </a:xfrm>
                  <a:custGeom>
                    <a:gdLst>
                      <a:gd name="T0" fmla="*/ 0 w 18"/>
                      <a:gd name="T1" fmla="*/ 0 h 23"/>
                      <a:gd name="T2" fmla="*/ 0 w 18"/>
                      <a:gd name="T3" fmla="*/ 0 h 23"/>
                      <a:gd name="T4" fmla="*/ 0 w 18"/>
                      <a:gd name="T5" fmla="*/ 1 h 23"/>
                      <a:gd name="T6" fmla="*/ 0 w 18"/>
                      <a:gd name="T7" fmla="*/ 1 h 23"/>
                      <a:gd name="T8" fmla="*/ 1 w 18"/>
                      <a:gd name="T9" fmla="*/ 0 h 23"/>
                      <a:gd name="T10" fmla="*/ 0 w 18"/>
                      <a:gd name="T11" fmla="*/ 0 h 23"/>
                      <a:gd name="T12" fmla="*/ 1 w 18"/>
                      <a:gd name="T13" fmla="*/ 0 h 23"/>
                      <a:gd name="T14" fmla="*/ 1 w 18"/>
                      <a:gd name="T15" fmla="*/ 0 h 23"/>
                      <a:gd name="T16" fmla="*/ 1 w 18"/>
                      <a:gd name="T17" fmla="*/ 0 h 23"/>
                      <a:gd name="T18" fmla="*/ 0 w 18"/>
                      <a:gd name="T19" fmla="*/ 0 h 23"/>
                      <a:gd name="T20" fmla="*/ 0 w 18"/>
                      <a:gd name="T21" fmla="*/ 0 h 23"/>
                      <a:gd name="T22" fmla="*/ 0 w 18"/>
                      <a:gd name="T23" fmla="*/ 0 h 2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8" h="23">
                        <a:moveTo>
                          <a:pt x="14" y="6"/>
                        </a:moveTo>
                        <a:lnTo>
                          <a:pt x="10" y="2"/>
                        </a:lnTo>
                        <a:lnTo>
                          <a:pt x="0" y="21"/>
                        </a:lnTo>
                        <a:lnTo>
                          <a:pt x="7" y="23"/>
                        </a:lnTo>
                        <a:lnTo>
                          <a:pt x="18" y="4"/>
                        </a:lnTo>
                        <a:lnTo>
                          <a:pt x="14" y="0"/>
                        </a:lnTo>
                        <a:lnTo>
                          <a:pt x="18" y="4"/>
                        </a:lnTo>
                        <a:lnTo>
                          <a:pt x="18" y="1"/>
                        </a:lnTo>
                        <a:lnTo>
                          <a:pt x="15" y="0"/>
                        </a:lnTo>
                        <a:lnTo>
                          <a:pt x="13" y="0"/>
                        </a:lnTo>
                        <a:lnTo>
                          <a:pt x="10" y="2"/>
                        </a:lnTo>
                        <a:lnTo>
                          <a:pt x="14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3" name="未知">
                    <a:extLst>
                      <a:ext uri="{FF2B5EF4-FFF2-40B4-BE49-F238E27FC236}">
                        <a16:creationId xmlns:a16="http://schemas.microsoft.com/office/drawing/2014/main" id="{62F5B926-CF15-4D46-9797-B1F759C2FE7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4" y="40"/>
                    <a:ext cx="15" cy="3"/>
                  </a:xfrm>
                  <a:custGeom>
                    <a:gdLst>
                      <a:gd name="T0" fmla="*/ 0 w 87"/>
                      <a:gd name="T1" fmla="*/ 0 h 16"/>
                      <a:gd name="T2" fmla="*/ 0 w 87"/>
                      <a:gd name="T3" fmla="*/ 0 h 16"/>
                      <a:gd name="T4" fmla="*/ 3 w 87"/>
                      <a:gd name="T5" fmla="*/ 1 h 16"/>
                      <a:gd name="T6" fmla="*/ 3 w 87"/>
                      <a:gd name="T7" fmla="*/ 0 h 16"/>
                      <a:gd name="T8" fmla="*/ 0 w 87"/>
                      <a:gd name="T9" fmla="*/ 0 h 16"/>
                      <a:gd name="T10" fmla="*/ 0 w 87"/>
                      <a:gd name="T11" fmla="*/ 0 h 16"/>
                      <a:gd name="T12" fmla="*/ 0 w 87"/>
                      <a:gd name="T13" fmla="*/ 0 h 16"/>
                      <a:gd name="T14" fmla="*/ 0 w 87"/>
                      <a:gd name="T15" fmla="*/ 0 h 16"/>
                      <a:gd name="T16" fmla="*/ 0 w 87"/>
                      <a:gd name="T17" fmla="*/ 0 h 16"/>
                      <a:gd name="T18" fmla="*/ 0 w 87"/>
                      <a:gd name="T19" fmla="*/ 0 h 16"/>
                      <a:gd name="T20" fmla="*/ 0 w 87"/>
                      <a:gd name="T21" fmla="*/ 0 h 16"/>
                      <a:gd name="T22" fmla="*/ 0 w 87"/>
                      <a:gd name="T23" fmla="*/ 0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7" h="16">
                        <a:moveTo>
                          <a:pt x="2" y="7"/>
                        </a:moveTo>
                        <a:lnTo>
                          <a:pt x="3" y="7"/>
                        </a:lnTo>
                        <a:lnTo>
                          <a:pt x="87" y="16"/>
                        </a:lnTo>
                        <a:lnTo>
                          <a:pt x="87" y="10"/>
                        </a:lnTo>
                        <a:lnTo>
                          <a:pt x="3" y="0"/>
                        </a:lnTo>
                        <a:lnTo>
                          <a:pt x="4" y="0"/>
                        </a:lnTo>
                        <a:lnTo>
                          <a:pt x="3" y="0"/>
                        </a:lnTo>
                        <a:lnTo>
                          <a:pt x="1" y="2"/>
                        </a:lnTo>
                        <a:lnTo>
                          <a:pt x="0" y="4"/>
                        </a:lnTo>
                        <a:lnTo>
                          <a:pt x="1" y="6"/>
                        </a:lnTo>
                        <a:lnTo>
                          <a:pt x="3" y="7"/>
                        </a:lnTo>
                        <a:lnTo>
                          <a:pt x="2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4" name="未知">
                    <a:extLst>
                      <a:ext uri="{FF2B5EF4-FFF2-40B4-BE49-F238E27FC236}">
                        <a16:creationId xmlns:a16="http://schemas.microsoft.com/office/drawing/2014/main" id="{81FCAAD6-3CE6-40CD-B713-2F018C800F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1" y="38"/>
                    <a:ext cx="4" cy="3"/>
                  </a:xfrm>
                  <a:custGeom>
                    <a:gdLst>
                      <a:gd name="T0" fmla="*/ 0 w 23"/>
                      <a:gd name="T1" fmla="*/ 0 h 15"/>
                      <a:gd name="T2" fmla="*/ 0 w 23"/>
                      <a:gd name="T3" fmla="*/ 0 h 15"/>
                      <a:gd name="T4" fmla="*/ 1 w 23"/>
                      <a:gd name="T5" fmla="*/ 1 h 15"/>
                      <a:gd name="T6" fmla="*/ 1 w 23"/>
                      <a:gd name="T7" fmla="*/ 0 h 15"/>
                      <a:gd name="T8" fmla="*/ 0 w 23"/>
                      <a:gd name="T9" fmla="*/ 0 h 15"/>
                      <a:gd name="T10" fmla="*/ 0 w 23"/>
                      <a:gd name="T11" fmla="*/ 0 h 15"/>
                      <a:gd name="T12" fmla="*/ 0 w 23"/>
                      <a:gd name="T13" fmla="*/ 0 h 15"/>
                      <a:gd name="T14" fmla="*/ 0 w 23"/>
                      <a:gd name="T15" fmla="*/ 0 h 15"/>
                      <a:gd name="T16" fmla="*/ 0 w 23"/>
                      <a:gd name="T17" fmla="*/ 0 h 15"/>
                      <a:gd name="T18" fmla="*/ 0 w 23"/>
                      <a:gd name="T19" fmla="*/ 0 h 15"/>
                      <a:gd name="T20" fmla="*/ 0 w 23"/>
                      <a:gd name="T21" fmla="*/ 0 h 15"/>
                      <a:gd name="T22" fmla="*/ 0 w 23"/>
                      <a:gd name="T23" fmla="*/ 0 h 1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3" h="15">
                        <a:moveTo>
                          <a:pt x="0" y="3"/>
                        </a:moveTo>
                        <a:lnTo>
                          <a:pt x="3" y="6"/>
                        </a:lnTo>
                        <a:lnTo>
                          <a:pt x="21" y="15"/>
                        </a:lnTo>
                        <a:lnTo>
                          <a:pt x="23" y="8"/>
                        </a:lnTo>
                        <a:lnTo>
                          <a:pt x="5" y="0"/>
                        </a:lnTo>
                        <a:lnTo>
                          <a:pt x="9" y="3"/>
                        </a:lnTo>
                        <a:lnTo>
                          <a:pt x="5" y="0"/>
                        </a:lnTo>
                        <a:lnTo>
                          <a:pt x="2" y="0"/>
                        </a:lnTo>
                        <a:lnTo>
                          <a:pt x="1" y="2"/>
                        </a:lnTo>
                        <a:lnTo>
                          <a:pt x="1" y="4"/>
                        </a:lnTo>
                        <a:lnTo>
                          <a:pt x="3" y="6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5" name="未知">
                    <a:extLst>
                      <a:ext uri="{FF2B5EF4-FFF2-40B4-BE49-F238E27FC236}">
                        <a16:creationId xmlns:a16="http://schemas.microsoft.com/office/drawing/2014/main" id="{859D08CE-BDB0-4FCE-9218-3BC88C6D229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1" y="32"/>
                    <a:ext cx="2" cy="7"/>
                  </a:xfrm>
                  <a:custGeom>
                    <a:gdLst>
                      <a:gd name="T0" fmla="*/ 0 w 9"/>
                      <a:gd name="T1" fmla="*/ 0 h 35"/>
                      <a:gd name="T2" fmla="*/ 0 w 9"/>
                      <a:gd name="T3" fmla="*/ 0 h 35"/>
                      <a:gd name="T4" fmla="*/ 0 w 9"/>
                      <a:gd name="T5" fmla="*/ 1 h 35"/>
                      <a:gd name="T6" fmla="*/ 0 w 9"/>
                      <a:gd name="T7" fmla="*/ 1 h 35"/>
                      <a:gd name="T8" fmla="*/ 0 w 9"/>
                      <a:gd name="T9" fmla="*/ 0 h 35"/>
                      <a:gd name="T10" fmla="*/ 0 w 9"/>
                      <a:gd name="T11" fmla="*/ 0 h 35"/>
                      <a:gd name="T12" fmla="*/ 0 w 9"/>
                      <a:gd name="T13" fmla="*/ 0 h 35"/>
                      <a:gd name="T14" fmla="*/ 0 w 9"/>
                      <a:gd name="T15" fmla="*/ 0 h 35"/>
                      <a:gd name="T16" fmla="*/ 0 w 9"/>
                      <a:gd name="T17" fmla="*/ 0 h 35"/>
                      <a:gd name="T18" fmla="*/ 0 w 9"/>
                      <a:gd name="T19" fmla="*/ 0 h 35"/>
                      <a:gd name="T20" fmla="*/ 0 w 9"/>
                      <a:gd name="T21" fmla="*/ 0 h 35"/>
                      <a:gd name="T22" fmla="*/ 0 w 9"/>
                      <a:gd name="T23" fmla="*/ 0 h 3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35">
                        <a:moveTo>
                          <a:pt x="1" y="2"/>
                        </a:moveTo>
                        <a:lnTo>
                          <a:pt x="0" y="4"/>
                        </a:lnTo>
                        <a:lnTo>
                          <a:pt x="0" y="35"/>
                        </a:lnTo>
                        <a:lnTo>
                          <a:pt x="9" y="35"/>
                        </a:lnTo>
                        <a:lnTo>
                          <a:pt x="9" y="4"/>
                        </a:lnTo>
                        <a:lnTo>
                          <a:pt x="8" y="6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6" name="未知">
                    <a:extLst>
                      <a:ext uri="{FF2B5EF4-FFF2-40B4-BE49-F238E27FC236}">
                        <a16:creationId xmlns:a16="http://schemas.microsoft.com/office/drawing/2014/main" id="{D58E4FB7-896E-4D0D-8C9C-0A4DE0D6E9B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1" y="31"/>
                    <a:ext cx="2" cy="2"/>
                  </a:xfrm>
                  <a:custGeom>
                    <a:gdLst>
                      <a:gd name="T0" fmla="*/ 0 w 12"/>
                      <a:gd name="T1" fmla="*/ 0 h 12"/>
                      <a:gd name="T2" fmla="*/ 0 w 12"/>
                      <a:gd name="T3" fmla="*/ 0 h 12"/>
                      <a:gd name="T4" fmla="*/ 0 w 12"/>
                      <a:gd name="T5" fmla="*/ 0 h 12"/>
                      <a:gd name="T6" fmla="*/ 0 w 12"/>
                      <a:gd name="T7" fmla="*/ 0 h 12"/>
                      <a:gd name="T8" fmla="*/ 0 w 12"/>
                      <a:gd name="T9" fmla="*/ 0 h 12"/>
                      <a:gd name="T10" fmla="*/ 0 w 12"/>
                      <a:gd name="T11" fmla="*/ 0 h 12"/>
                      <a:gd name="T12" fmla="*/ 0 w 12"/>
                      <a:gd name="T13" fmla="*/ 0 h 12"/>
                      <a:gd name="T14" fmla="*/ 0 w 12"/>
                      <a:gd name="T15" fmla="*/ 0 h 12"/>
                      <a:gd name="T16" fmla="*/ 0 w 12"/>
                      <a:gd name="T17" fmla="*/ 0 h 12"/>
                      <a:gd name="T18" fmla="*/ 0 w 12"/>
                      <a:gd name="T19" fmla="*/ 0 h 12"/>
                      <a:gd name="T20" fmla="*/ 0 w 12"/>
                      <a:gd name="T21" fmla="*/ 0 h 12"/>
                      <a:gd name="T22" fmla="*/ 0 w 12"/>
                      <a:gd name="T23" fmla="*/ 0 h 1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2" h="12">
                        <a:moveTo>
                          <a:pt x="12" y="2"/>
                        </a:moveTo>
                        <a:lnTo>
                          <a:pt x="4" y="2"/>
                        </a:lnTo>
                        <a:lnTo>
                          <a:pt x="0" y="8"/>
                        </a:lnTo>
                        <a:lnTo>
                          <a:pt x="7" y="12"/>
                        </a:lnTo>
                        <a:lnTo>
                          <a:pt x="12" y="6"/>
                        </a:lnTo>
                        <a:lnTo>
                          <a:pt x="4" y="6"/>
                        </a:lnTo>
                        <a:lnTo>
                          <a:pt x="12" y="6"/>
                        </a:lnTo>
                        <a:lnTo>
                          <a:pt x="12" y="3"/>
                        </a:lnTo>
                        <a:lnTo>
                          <a:pt x="10" y="1"/>
                        </a:lnTo>
                        <a:lnTo>
                          <a:pt x="7" y="0"/>
                        </a:lnTo>
                        <a:lnTo>
                          <a:pt x="4" y="2"/>
                        </a:lnTo>
                        <a:lnTo>
                          <a:pt x="12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7" name="未知">
                    <a:extLst>
                      <a:ext uri="{FF2B5EF4-FFF2-40B4-BE49-F238E27FC236}">
                        <a16:creationId xmlns:a16="http://schemas.microsoft.com/office/drawing/2014/main" id="{E443FC65-55C5-4509-813A-F092C060941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2" y="31"/>
                    <a:ext cx="5" cy="6"/>
                  </a:xfrm>
                  <a:custGeom>
                    <a:gdLst>
                      <a:gd name="T0" fmla="*/ 1 w 28"/>
                      <a:gd name="T1" fmla="*/ 1 h 29"/>
                      <a:gd name="T2" fmla="*/ 1 w 28"/>
                      <a:gd name="T3" fmla="*/ 1 h 29"/>
                      <a:gd name="T4" fmla="*/ 0 w 28"/>
                      <a:gd name="T5" fmla="*/ 0 h 29"/>
                      <a:gd name="T6" fmla="*/ 0 w 28"/>
                      <a:gd name="T7" fmla="*/ 0 h 29"/>
                      <a:gd name="T8" fmla="*/ 1 w 28"/>
                      <a:gd name="T9" fmla="*/ 1 h 29"/>
                      <a:gd name="T10" fmla="*/ 1 w 28"/>
                      <a:gd name="T11" fmla="*/ 1 h 29"/>
                      <a:gd name="T12" fmla="*/ 1 w 28"/>
                      <a:gd name="T13" fmla="*/ 1 h 29"/>
                      <a:gd name="T14" fmla="*/ 1 w 28"/>
                      <a:gd name="T15" fmla="*/ 1 h 29"/>
                      <a:gd name="T16" fmla="*/ 1 w 28"/>
                      <a:gd name="T17" fmla="*/ 1 h 29"/>
                      <a:gd name="T18" fmla="*/ 1 w 28"/>
                      <a:gd name="T19" fmla="*/ 1 h 29"/>
                      <a:gd name="T20" fmla="*/ 1 w 28"/>
                      <a:gd name="T21" fmla="*/ 1 h 29"/>
                      <a:gd name="T22" fmla="*/ 1 w 28"/>
                      <a:gd name="T23" fmla="*/ 1 h 2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8" h="28">
                        <a:moveTo>
                          <a:pt x="28" y="24"/>
                        </a:moveTo>
                        <a:lnTo>
                          <a:pt x="27" y="22"/>
                        </a:lnTo>
                        <a:lnTo>
                          <a:pt x="8" y="0"/>
                        </a:lnTo>
                        <a:lnTo>
                          <a:pt x="0" y="4"/>
                        </a:lnTo>
                        <a:lnTo>
                          <a:pt x="20" y="26"/>
                        </a:lnTo>
                        <a:lnTo>
                          <a:pt x="18" y="24"/>
                        </a:lnTo>
                        <a:lnTo>
                          <a:pt x="20" y="26"/>
                        </a:lnTo>
                        <a:lnTo>
                          <a:pt x="22" y="29"/>
                        </a:lnTo>
                        <a:lnTo>
                          <a:pt x="26" y="27"/>
                        </a:lnTo>
                        <a:lnTo>
                          <a:pt x="27" y="25"/>
                        </a:lnTo>
                        <a:lnTo>
                          <a:pt x="27" y="22"/>
                        </a:lnTo>
                        <a:lnTo>
                          <a:pt x="28" y="2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8" name="未知">
                    <a:extLst>
                      <a:ext uri="{FF2B5EF4-FFF2-40B4-BE49-F238E27FC236}">
                        <a16:creationId xmlns:a16="http://schemas.microsoft.com/office/drawing/2014/main" id="{24F94810-B79B-497F-8BEA-A21420C9C5B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5" y="36"/>
                    <a:ext cx="2" cy="4"/>
                  </a:xfrm>
                  <a:custGeom>
                    <a:gdLst>
                      <a:gd name="T0" fmla="*/ 0 w 10"/>
                      <a:gd name="T1" fmla="*/ 0 h 18"/>
                      <a:gd name="T2" fmla="*/ 0 w 10"/>
                      <a:gd name="T3" fmla="*/ 1 h 18"/>
                      <a:gd name="T4" fmla="*/ 0 w 10"/>
                      <a:gd name="T5" fmla="*/ 0 h 18"/>
                      <a:gd name="T6" fmla="*/ 0 w 10"/>
                      <a:gd name="T7" fmla="*/ 0 h 18"/>
                      <a:gd name="T8" fmla="*/ 0 w 10"/>
                      <a:gd name="T9" fmla="*/ 1 h 18"/>
                      <a:gd name="T10" fmla="*/ 0 w 10"/>
                      <a:gd name="T11" fmla="*/ 1 h 18"/>
                      <a:gd name="T12" fmla="*/ 0 w 10"/>
                      <a:gd name="T13" fmla="*/ 1 h 18"/>
                      <a:gd name="T14" fmla="*/ 0 w 10"/>
                      <a:gd name="T15" fmla="*/ 1 h 18"/>
                      <a:gd name="T16" fmla="*/ 0 w 10"/>
                      <a:gd name="T17" fmla="*/ 1 h 18"/>
                      <a:gd name="T18" fmla="*/ 0 w 10"/>
                      <a:gd name="T19" fmla="*/ 1 h 18"/>
                      <a:gd name="T20" fmla="*/ 0 w 10"/>
                      <a:gd name="T21" fmla="*/ 1 h 18"/>
                      <a:gd name="T22" fmla="*/ 0 w 10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8">
                        <a:moveTo>
                          <a:pt x="5" y="10"/>
                        </a:moveTo>
                        <a:lnTo>
                          <a:pt x="10" y="14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14"/>
                        </a:lnTo>
                        <a:lnTo>
                          <a:pt x="5" y="18"/>
                        </a:lnTo>
                        <a:lnTo>
                          <a:pt x="0" y="14"/>
                        </a:lnTo>
                        <a:lnTo>
                          <a:pt x="2" y="17"/>
                        </a:lnTo>
                        <a:lnTo>
                          <a:pt x="5" y="18"/>
                        </a:lnTo>
                        <a:lnTo>
                          <a:pt x="9" y="17"/>
                        </a:lnTo>
                        <a:lnTo>
                          <a:pt x="10" y="14"/>
                        </a:lnTo>
                        <a:lnTo>
                          <a:pt x="5" y="1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69" name="未知">
                    <a:extLst>
                      <a:ext uri="{FF2B5EF4-FFF2-40B4-BE49-F238E27FC236}">
                        <a16:creationId xmlns:a16="http://schemas.microsoft.com/office/drawing/2014/main" id="{95D1FD3E-59A1-4E36-BA03-DD099AAC895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" y="38"/>
                    <a:ext cx="23" cy="2"/>
                  </a:xfrm>
                  <a:custGeom>
                    <a:gdLst>
                      <a:gd name="T0" fmla="*/ 4 w 135"/>
                      <a:gd name="T1" fmla="*/ 0 h 8"/>
                      <a:gd name="T2" fmla="*/ 4 w 135"/>
                      <a:gd name="T3" fmla="*/ 0 h 8"/>
                      <a:gd name="T4" fmla="*/ 0 w 135"/>
                      <a:gd name="T5" fmla="*/ 0 h 8"/>
                      <a:gd name="T6" fmla="*/ 0 w 135"/>
                      <a:gd name="T7" fmla="*/ 1 h 8"/>
                      <a:gd name="T8" fmla="*/ 4 w 135"/>
                      <a:gd name="T9" fmla="*/ 1 h 8"/>
                      <a:gd name="T10" fmla="*/ 4 w 135"/>
                      <a:gd name="T11" fmla="*/ 1 h 8"/>
                      <a:gd name="T12" fmla="*/ 4 w 135"/>
                      <a:gd name="T13" fmla="*/ 1 h 8"/>
                      <a:gd name="T14" fmla="*/ 4 w 135"/>
                      <a:gd name="T15" fmla="*/ 1 h 8"/>
                      <a:gd name="T16" fmla="*/ 4 w 135"/>
                      <a:gd name="T17" fmla="*/ 0 h 8"/>
                      <a:gd name="T18" fmla="*/ 4 w 135"/>
                      <a:gd name="T19" fmla="*/ 0 h 8"/>
                      <a:gd name="T20" fmla="*/ 4 w 135"/>
                      <a:gd name="T21" fmla="*/ 0 h 8"/>
                      <a:gd name="T22" fmla="*/ 4 w 135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35" h="8">
                        <a:moveTo>
                          <a:pt x="128" y="2"/>
                        </a:moveTo>
                        <a:lnTo>
                          <a:pt x="131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131" y="8"/>
                        </a:lnTo>
                        <a:lnTo>
                          <a:pt x="133" y="6"/>
                        </a:lnTo>
                        <a:lnTo>
                          <a:pt x="131" y="8"/>
                        </a:lnTo>
                        <a:lnTo>
                          <a:pt x="134" y="7"/>
                        </a:lnTo>
                        <a:lnTo>
                          <a:pt x="135" y="4"/>
                        </a:lnTo>
                        <a:lnTo>
                          <a:pt x="134" y="1"/>
                        </a:lnTo>
                        <a:lnTo>
                          <a:pt x="131" y="0"/>
                        </a:lnTo>
                        <a:lnTo>
                          <a:pt x="128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0" name="未知">
                    <a:extLst>
                      <a:ext uri="{FF2B5EF4-FFF2-40B4-BE49-F238E27FC236}">
                        <a16:creationId xmlns:a16="http://schemas.microsoft.com/office/drawing/2014/main" id="{E3DB98F4-5E18-4936-A258-0E9607BE3A9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7" y="36"/>
                    <a:ext cx="4" cy="3"/>
                  </a:xfrm>
                  <a:custGeom>
                    <a:gdLst>
                      <a:gd name="T0" fmla="*/ 0 w 19"/>
                      <a:gd name="T1" fmla="*/ 0 h 17"/>
                      <a:gd name="T2" fmla="*/ 1 w 19"/>
                      <a:gd name="T3" fmla="*/ 0 h 17"/>
                      <a:gd name="T4" fmla="*/ 0 w 19"/>
                      <a:gd name="T5" fmla="*/ 0 h 17"/>
                      <a:gd name="T6" fmla="*/ 0 w 19"/>
                      <a:gd name="T7" fmla="*/ 1 h 17"/>
                      <a:gd name="T8" fmla="*/ 1 w 19"/>
                      <a:gd name="T9" fmla="*/ 0 h 17"/>
                      <a:gd name="T10" fmla="*/ 1 w 19"/>
                      <a:gd name="T11" fmla="*/ 0 h 17"/>
                      <a:gd name="T12" fmla="*/ 1 w 19"/>
                      <a:gd name="T13" fmla="*/ 0 h 17"/>
                      <a:gd name="T14" fmla="*/ 1 w 19"/>
                      <a:gd name="T15" fmla="*/ 0 h 17"/>
                      <a:gd name="T16" fmla="*/ 1 w 19"/>
                      <a:gd name="T17" fmla="*/ 0 h 17"/>
                      <a:gd name="T18" fmla="*/ 1 w 19"/>
                      <a:gd name="T19" fmla="*/ 0 h 17"/>
                      <a:gd name="T20" fmla="*/ 1 w 19"/>
                      <a:gd name="T21" fmla="*/ 0 h 17"/>
                      <a:gd name="T22" fmla="*/ 0 w 19"/>
                      <a:gd name="T23" fmla="*/ 0 h 1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9" h="17">
                        <a:moveTo>
                          <a:pt x="10" y="3"/>
                        </a:moveTo>
                        <a:lnTo>
                          <a:pt x="12" y="1"/>
                        </a:lnTo>
                        <a:lnTo>
                          <a:pt x="0" y="13"/>
                        </a:lnTo>
                        <a:lnTo>
                          <a:pt x="5" y="17"/>
                        </a:lnTo>
                        <a:lnTo>
                          <a:pt x="17" y="6"/>
                        </a:lnTo>
                        <a:lnTo>
                          <a:pt x="19" y="3"/>
                        </a:lnTo>
                        <a:lnTo>
                          <a:pt x="17" y="6"/>
                        </a:lnTo>
                        <a:lnTo>
                          <a:pt x="18" y="3"/>
                        </a:lnTo>
                        <a:lnTo>
                          <a:pt x="17" y="1"/>
                        </a:lnTo>
                        <a:lnTo>
                          <a:pt x="15" y="0"/>
                        </a:lnTo>
                        <a:lnTo>
                          <a:pt x="12" y="1"/>
                        </a:lnTo>
                        <a:lnTo>
                          <a:pt x="1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1" name="未知">
                    <a:extLst>
                      <a:ext uri="{FF2B5EF4-FFF2-40B4-BE49-F238E27FC236}">
                        <a16:creationId xmlns:a16="http://schemas.microsoft.com/office/drawing/2014/main" id="{497B1EED-6C0C-4262-98D6-ABABFAF7351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9" y="20"/>
                    <a:ext cx="2" cy="16"/>
                  </a:xfrm>
                  <a:custGeom>
                    <a:gdLst>
                      <a:gd name="T0" fmla="*/ 0 w 9"/>
                      <a:gd name="T1" fmla="*/ 0 h 82"/>
                      <a:gd name="T2" fmla="*/ 0 w 9"/>
                      <a:gd name="T3" fmla="*/ 0 h 82"/>
                      <a:gd name="T4" fmla="*/ 0 w 9"/>
                      <a:gd name="T5" fmla="*/ 3 h 82"/>
                      <a:gd name="T6" fmla="*/ 0 w 9"/>
                      <a:gd name="T7" fmla="*/ 3 h 82"/>
                      <a:gd name="T8" fmla="*/ 0 w 9"/>
                      <a:gd name="T9" fmla="*/ 0 h 82"/>
                      <a:gd name="T10" fmla="*/ 0 w 9"/>
                      <a:gd name="T11" fmla="*/ 0 h 82"/>
                      <a:gd name="T12" fmla="*/ 0 w 9"/>
                      <a:gd name="T13" fmla="*/ 0 h 82"/>
                      <a:gd name="T14" fmla="*/ 0 w 9"/>
                      <a:gd name="T15" fmla="*/ 0 h 82"/>
                      <a:gd name="T16" fmla="*/ 0 w 9"/>
                      <a:gd name="T17" fmla="*/ 0 h 82"/>
                      <a:gd name="T18" fmla="*/ 0 w 9"/>
                      <a:gd name="T19" fmla="*/ 0 h 82"/>
                      <a:gd name="T20" fmla="*/ 0 w 9"/>
                      <a:gd name="T21" fmla="*/ 0 h 82"/>
                      <a:gd name="T22" fmla="*/ 0 w 9"/>
                      <a:gd name="T23" fmla="*/ 0 h 8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82">
                        <a:moveTo>
                          <a:pt x="5" y="1"/>
                        </a:moveTo>
                        <a:lnTo>
                          <a:pt x="0" y="4"/>
                        </a:lnTo>
                        <a:lnTo>
                          <a:pt x="0" y="82"/>
                        </a:lnTo>
                        <a:lnTo>
                          <a:pt x="9" y="82"/>
                        </a:lnTo>
                        <a:lnTo>
                          <a:pt x="9" y="4"/>
                        </a:lnTo>
                        <a:lnTo>
                          <a:pt x="5" y="7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5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2" name="未知">
                    <a:extLst>
                      <a:ext uri="{FF2B5EF4-FFF2-40B4-BE49-F238E27FC236}">
                        <a16:creationId xmlns:a16="http://schemas.microsoft.com/office/drawing/2014/main" id="{AC466667-5CB3-46BC-A6EE-198878A6597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" y="19"/>
                    <a:ext cx="4" cy="2"/>
                  </a:xfrm>
                  <a:custGeom>
                    <a:gdLst>
                      <a:gd name="T0" fmla="*/ 0 w 26"/>
                      <a:gd name="T1" fmla="*/ 0 h 10"/>
                      <a:gd name="T2" fmla="*/ 0 w 26"/>
                      <a:gd name="T3" fmla="*/ 0 h 10"/>
                      <a:gd name="T4" fmla="*/ 0 w 26"/>
                      <a:gd name="T5" fmla="*/ 0 h 10"/>
                      <a:gd name="T6" fmla="*/ 0 w 26"/>
                      <a:gd name="T7" fmla="*/ 0 h 10"/>
                      <a:gd name="T8" fmla="*/ 0 w 26"/>
                      <a:gd name="T9" fmla="*/ 0 h 10"/>
                      <a:gd name="T10" fmla="*/ 0 w 26"/>
                      <a:gd name="T11" fmla="*/ 0 h 10"/>
                      <a:gd name="T12" fmla="*/ 0 w 26"/>
                      <a:gd name="T13" fmla="*/ 0 h 10"/>
                      <a:gd name="T14" fmla="*/ 0 w 26"/>
                      <a:gd name="T15" fmla="*/ 0 h 10"/>
                      <a:gd name="T16" fmla="*/ 0 w 26"/>
                      <a:gd name="T17" fmla="*/ 0 h 10"/>
                      <a:gd name="T18" fmla="*/ 0 w 26"/>
                      <a:gd name="T19" fmla="*/ 0 h 10"/>
                      <a:gd name="T20" fmla="*/ 1 w 26"/>
                      <a:gd name="T21" fmla="*/ 0 h 10"/>
                      <a:gd name="T22" fmla="*/ 1 w 26"/>
                      <a:gd name="T23" fmla="*/ 0 h 10"/>
                      <a:gd name="T24" fmla="*/ 0 w 26"/>
                      <a:gd name="T25" fmla="*/ 0 h 10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6" h="10">
                        <a:moveTo>
                          <a:pt x="16" y="0"/>
                        </a:moveTo>
                        <a:lnTo>
                          <a:pt x="16" y="0"/>
                        </a:lnTo>
                        <a:lnTo>
                          <a:pt x="10" y="3"/>
                        </a:lnTo>
                        <a:lnTo>
                          <a:pt x="3" y="4"/>
                        </a:lnTo>
                        <a:lnTo>
                          <a:pt x="0" y="4"/>
                        </a:lnTo>
                        <a:lnTo>
                          <a:pt x="0" y="10"/>
                        </a:lnTo>
                        <a:lnTo>
                          <a:pt x="3" y="10"/>
                        </a:lnTo>
                        <a:lnTo>
                          <a:pt x="10" y="9"/>
                        </a:lnTo>
                        <a:lnTo>
                          <a:pt x="19" y="7"/>
                        </a:lnTo>
                        <a:lnTo>
                          <a:pt x="26" y="0"/>
                        </a:lnTo>
                        <a:lnTo>
                          <a:pt x="16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3" name="未知">
                    <a:extLst>
                      <a:ext uri="{FF2B5EF4-FFF2-40B4-BE49-F238E27FC236}">
                        <a16:creationId xmlns:a16="http://schemas.microsoft.com/office/drawing/2014/main" id="{CB643D8A-83F9-46CA-BB92-F8FA08AA560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3" y="0"/>
                    <a:ext cx="1" cy="19"/>
                  </a:xfrm>
                  <a:custGeom>
                    <a:gdLst>
                      <a:gd name="T0" fmla="*/ 0 w 10"/>
                      <a:gd name="T1" fmla="*/ 0 h 96"/>
                      <a:gd name="T2" fmla="*/ 0 w 10"/>
                      <a:gd name="T3" fmla="*/ 0 h 96"/>
                      <a:gd name="T4" fmla="*/ 0 w 10"/>
                      <a:gd name="T5" fmla="*/ 1 h 96"/>
                      <a:gd name="T6" fmla="*/ 0 w 10"/>
                      <a:gd name="T7" fmla="*/ 2 h 96"/>
                      <a:gd name="T8" fmla="*/ 0 w 10"/>
                      <a:gd name="T9" fmla="*/ 3 h 96"/>
                      <a:gd name="T10" fmla="*/ 0 w 10"/>
                      <a:gd name="T11" fmla="*/ 4 h 96"/>
                      <a:gd name="T12" fmla="*/ 0 w 10"/>
                      <a:gd name="T13" fmla="*/ 4 h 96"/>
                      <a:gd name="T14" fmla="*/ 0 w 10"/>
                      <a:gd name="T15" fmla="*/ 3 h 96"/>
                      <a:gd name="T16" fmla="*/ 0 w 10"/>
                      <a:gd name="T17" fmla="*/ 2 h 96"/>
                      <a:gd name="T18" fmla="*/ 0 w 10"/>
                      <a:gd name="T19" fmla="*/ 1 h 96"/>
                      <a:gd name="T20" fmla="*/ 0 w 10"/>
                      <a:gd name="T21" fmla="*/ 0 h 96"/>
                      <a:gd name="T22" fmla="*/ 0 w 10"/>
                      <a:gd name="T23" fmla="*/ 0 h 96"/>
                      <a:gd name="T24" fmla="*/ 0 w 10"/>
                      <a:gd name="T25" fmla="*/ 0 h 96"/>
                      <a:gd name="T26" fmla="*/ 0 w 10"/>
                      <a:gd name="T27" fmla="*/ 0 h 96"/>
                      <a:gd name="T28" fmla="*/ 0 w 10"/>
                      <a:gd name="T29" fmla="*/ 0 h 96"/>
                      <a:gd name="T30" fmla="*/ 0 w 10"/>
                      <a:gd name="T31" fmla="*/ 0 h 96"/>
                      <a:gd name="T32" fmla="*/ 0 w 10"/>
                      <a:gd name="T33" fmla="*/ 0 h 96"/>
                      <a:gd name="T34" fmla="*/ 0 w 10"/>
                      <a:gd name="T35" fmla="*/ 0 h 9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10" h="96">
                        <a:moveTo>
                          <a:pt x="5" y="0"/>
                        </a:moveTo>
                        <a:lnTo>
                          <a:pt x="0" y="4"/>
                        </a:lnTo>
                        <a:lnTo>
                          <a:pt x="0" y="18"/>
                        </a:lnTo>
                        <a:lnTo>
                          <a:pt x="0" y="49"/>
                        </a:lnTo>
                        <a:lnTo>
                          <a:pt x="0" y="79"/>
                        </a:lnTo>
                        <a:lnTo>
                          <a:pt x="0" y="96"/>
                        </a:lnTo>
                        <a:lnTo>
                          <a:pt x="10" y="96"/>
                        </a:lnTo>
                        <a:lnTo>
                          <a:pt x="10" y="79"/>
                        </a:lnTo>
                        <a:lnTo>
                          <a:pt x="10" y="49"/>
                        </a:lnTo>
                        <a:lnTo>
                          <a:pt x="10" y="18"/>
                        </a:lnTo>
                        <a:lnTo>
                          <a:pt x="10" y="4"/>
                        </a:lnTo>
                        <a:lnTo>
                          <a:pt x="5" y="8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4" name="未知">
                    <a:extLst>
                      <a:ext uri="{FF2B5EF4-FFF2-40B4-BE49-F238E27FC236}">
                        <a16:creationId xmlns:a16="http://schemas.microsoft.com/office/drawing/2014/main" id="{D08366F5-5054-4684-B893-2252324770B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3" y="0"/>
                    <a:ext cx="4" cy="2"/>
                  </a:xfrm>
                  <a:custGeom>
                    <a:gdLst>
                      <a:gd name="T0" fmla="*/ 1 w 19"/>
                      <a:gd name="T1" fmla="*/ 0 h 8"/>
                      <a:gd name="T2" fmla="*/ 1 w 19"/>
                      <a:gd name="T3" fmla="*/ 0 h 8"/>
                      <a:gd name="T4" fmla="*/ 0 w 19"/>
                      <a:gd name="T5" fmla="*/ 0 h 8"/>
                      <a:gd name="T6" fmla="*/ 0 w 19"/>
                      <a:gd name="T7" fmla="*/ 1 h 8"/>
                      <a:gd name="T8" fmla="*/ 1 w 19"/>
                      <a:gd name="T9" fmla="*/ 1 h 8"/>
                      <a:gd name="T10" fmla="*/ 0 w 19"/>
                      <a:gd name="T11" fmla="*/ 0 h 8"/>
                      <a:gd name="T12" fmla="*/ 1 w 19"/>
                      <a:gd name="T13" fmla="*/ 1 h 8"/>
                      <a:gd name="T14" fmla="*/ 1 w 19"/>
                      <a:gd name="T15" fmla="*/ 1 h 8"/>
                      <a:gd name="T16" fmla="*/ 1 w 19"/>
                      <a:gd name="T17" fmla="*/ 0 h 8"/>
                      <a:gd name="T18" fmla="*/ 1 w 19"/>
                      <a:gd name="T19" fmla="*/ 0 h 8"/>
                      <a:gd name="T20" fmla="*/ 1 w 19"/>
                      <a:gd name="T21" fmla="*/ 0 h 8"/>
                      <a:gd name="T22" fmla="*/ 1 w 19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9" h="8">
                        <a:moveTo>
                          <a:pt x="19" y="4"/>
                        </a:moveTo>
                        <a:lnTo>
                          <a:pt x="14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14" y="8"/>
                        </a:lnTo>
                        <a:lnTo>
                          <a:pt x="10" y="4"/>
                        </a:lnTo>
                        <a:lnTo>
                          <a:pt x="14" y="8"/>
                        </a:lnTo>
                        <a:lnTo>
                          <a:pt x="18" y="7"/>
                        </a:lnTo>
                        <a:lnTo>
                          <a:pt x="19" y="4"/>
                        </a:lnTo>
                        <a:lnTo>
                          <a:pt x="18" y="1"/>
                        </a:lnTo>
                        <a:lnTo>
                          <a:pt x="14" y="0"/>
                        </a:lnTo>
                        <a:lnTo>
                          <a:pt x="1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5" name="未知">
                    <a:extLst>
                      <a:ext uri="{FF2B5EF4-FFF2-40B4-BE49-F238E27FC236}">
                        <a16:creationId xmlns:a16="http://schemas.microsoft.com/office/drawing/2014/main" id="{E3758B01-82B8-4B2D-A011-6C0ABD12D24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5" y="1"/>
                    <a:ext cx="2" cy="6"/>
                  </a:xfrm>
                  <a:custGeom>
                    <a:gdLst>
                      <a:gd name="T0" fmla="*/ 0 w 9"/>
                      <a:gd name="T1" fmla="*/ 1 h 28"/>
                      <a:gd name="T2" fmla="*/ 0 w 9"/>
                      <a:gd name="T3" fmla="*/ 1 h 28"/>
                      <a:gd name="T4" fmla="*/ 0 w 9"/>
                      <a:gd name="T5" fmla="*/ 0 h 28"/>
                      <a:gd name="T6" fmla="*/ 0 w 9"/>
                      <a:gd name="T7" fmla="*/ 0 h 28"/>
                      <a:gd name="T8" fmla="*/ 0 w 9"/>
                      <a:gd name="T9" fmla="*/ 1 h 28"/>
                      <a:gd name="T10" fmla="*/ 0 w 9"/>
                      <a:gd name="T11" fmla="*/ 1 h 28"/>
                      <a:gd name="T12" fmla="*/ 0 w 9"/>
                      <a:gd name="T13" fmla="*/ 1 h 28"/>
                      <a:gd name="T14" fmla="*/ 0 w 9"/>
                      <a:gd name="T15" fmla="*/ 1 h 28"/>
                      <a:gd name="T16" fmla="*/ 0 w 9"/>
                      <a:gd name="T17" fmla="*/ 1 h 28"/>
                      <a:gd name="T18" fmla="*/ 0 w 9"/>
                      <a:gd name="T19" fmla="*/ 1 h 28"/>
                      <a:gd name="T20" fmla="*/ 0 w 9"/>
                      <a:gd name="T21" fmla="*/ 1 h 28"/>
                      <a:gd name="T22" fmla="*/ 0 w 9"/>
                      <a:gd name="T23" fmla="*/ 1 h 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28">
                        <a:moveTo>
                          <a:pt x="6" y="20"/>
                        </a:moveTo>
                        <a:lnTo>
                          <a:pt x="9" y="23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23"/>
                        </a:lnTo>
                        <a:lnTo>
                          <a:pt x="3" y="27"/>
                        </a:lnTo>
                        <a:lnTo>
                          <a:pt x="0" y="23"/>
                        </a:lnTo>
                        <a:lnTo>
                          <a:pt x="1" y="27"/>
                        </a:lnTo>
                        <a:lnTo>
                          <a:pt x="4" y="28"/>
                        </a:lnTo>
                        <a:lnTo>
                          <a:pt x="8" y="27"/>
                        </a:lnTo>
                        <a:lnTo>
                          <a:pt x="9" y="23"/>
                        </a:lnTo>
                        <a:lnTo>
                          <a:pt x="6" y="2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6" name="未知">
                    <a:extLst>
                      <a:ext uri="{FF2B5EF4-FFF2-40B4-BE49-F238E27FC236}">
                        <a16:creationId xmlns:a16="http://schemas.microsoft.com/office/drawing/2014/main" id="{6126C56A-007E-4FD6-97C2-9DB9699550C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6" y="5"/>
                    <a:ext cx="7" cy="4"/>
                  </a:xfrm>
                  <a:custGeom>
                    <a:gdLst>
                      <a:gd name="T0" fmla="*/ 1 w 43"/>
                      <a:gd name="T1" fmla="*/ 1 h 19"/>
                      <a:gd name="T2" fmla="*/ 1 w 43"/>
                      <a:gd name="T3" fmla="*/ 1 h 19"/>
                      <a:gd name="T4" fmla="*/ 0 w 43"/>
                      <a:gd name="T5" fmla="*/ 0 h 19"/>
                      <a:gd name="T6" fmla="*/ 0 w 43"/>
                      <a:gd name="T7" fmla="*/ 0 h 19"/>
                      <a:gd name="T8" fmla="*/ 1 w 43"/>
                      <a:gd name="T9" fmla="*/ 1 h 19"/>
                      <a:gd name="T10" fmla="*/ 1 w 43"/>
                      <a:gd name="T11" fmla="*/ 1 h 19"/>
                      <a:gd name="T12" fmla="*/ 1 w 43"/>
                      <a:gd name="T13" fmla="*/ 1 h 19"/>
                      <a:gd name="T14" fmla="*/ 1 w 43"/>
                      <a:gd name="T15" fmla="*/ 1 h 19"/>
                      <a:gd name="T16" fmla="*/ 1 w 43"/>
                      <a:gd name="T17" fmla="*/ 1 h 19"/>
                      <a:gd name="T18" fmla="*/ 1 w 43"/>
                      <a:gd name="T19" fmla="*/ 1 h 19"/>
                      <a:gd name="T20" fmla="*/ 1 w 43"/>
                      <a:gd name="T21" fmla="*/ 1 h 19"/>
                      <a:gd name="T22" fmla="*/ 1 w 43"/>
                      <a:gd name="T23" fmla="*/ 1 h 1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3" h="19">
                        <a:moveTo>
                          <a:pt x="43" y="16"/>
                        </a:moveTo>
                        <a:lnTo>
                          <a:pt x="40" y="13"/>
                        </a:lnTo>
                        <a:lnTo>
                          <a:pt x="3" y="0"/>
                        </a:lnTo>
                        <a:lnTo>
                          <a:pt x="0" y="7"/>
                        </a:lnTo>
                        <a:lnTo>
                          <a:pt x="37" y="19"/>
                        </a:lnTo>
                        <a:lnTo>
                          <a:pt x="34" y="16"/>
                        </a:lnTo>
                        <a:lnTo>
                          <a:pt x="37" y="19"/>
                        </a:lnTo>
                        <a:lnTo>
                          <a:pt x="41" y="19"/>
                        </a:lnTo>
                        <a:lnTo>
                          <a:pt x="42" y="17"/>
                        </a:lnTo>
                        <a:lnTo>
                          <a:pt x="42" y="14"/>
                        </a:lnTo>
                        <a:lnTo>
                          <a:pt x="40" y="13"/>
                        </a:lnTo>
                        <a:lnTo>
                          <a:pt x="43" y="1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7" name="未知">
                    <a:extLst>
                      <a:ext uri="{FF2B5EF4-FFF2-40B4-BE49-F238E27FC236}">
                        <a16:creationId xmlns:a16="http://schemas.microsoft.com/office/drawing/2014/main" id="{CE03D5EF-A88D-4036-B002-8C18BF916E1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8"/>
                    <a:ext cx="2" cy="17"/>
                  </a:xfrm>
                  <a:custGeom>
                    <a:gdLst>
                      <a:gd name="T0" fmla="*/ 0 w 9"/>
                      <a:gd name="T1" fmla="*/ 3 h 84"/>
                      <a:gd name="T2" fmla="*/ 0 w 9"/>
                      <a:gd name="T3" fmla="*/ 3 h 84"/>
                      <a:gd name="T4" fmla="*/ 0 w 9"/>
                      <a:gd name="T5" fmla="*/ 0 h 84"/>
                      <a:gd name="T6" fmla="*/ 0 w 9"/>
                      <a:gd name="T7" fmla="*/ 0 h 84"/>
                      <a:gd name="T8" fmla="*/ 0 w 9"/>
                      <a:gd name="T9" fmla="*/ 3 h 84"/>
                      <a:gd name="T10" fmla="*/ 0 w 9"/>
                      <a:gd name="T11" fmla="*/ 3 h 84"/>
                      <a:gd name="T12" fmla="*/ 0 w 9"/>
                      <a:gd name="T13" fmla="*/ 3 h 84"/>
                      <a:gd name="T14" fmla="*/ 0 w 9"/>
                      <a:gd name="T15" fmla="*/ 3 h 84"/>
                      <a:gd name="T16" fmla="*/ 0 w 9"/>
                      <a:gd name="T17" fmla="*/ 3 h 84"/>
                      <a:gd name="T18" fmla="*/ 0 w 9"/>
                      <a:gd name="T19" fmla="*/ 3 h 84"/>
                      <a:gd name="T20" fmla="*/ 0 w 9"/>
                      <a:gd name="T21" fmla="*/ 3 h 84"/>
                      <a:gd name="T22" fmla="*/ 0 w 9"/>
                      <a:gd name="T23" fmla="*/ 3 h 8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84">
                        <a:moveTo>
                          <a:pt x="5" y="76"/>
                        </a:moveTo>
                        <a:lnTo>
                          <a:pt x="9" y="80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80"/>
                        </a:lnTo>
                        <a:lnTo>
                          <a:pt x="5" y="84"/>
                        </a:lnTo>
                        <a:lnTo>
                          <a:pt x="0" y="80"/>
                        </a:lnTo>
                        <a:lnTo>
                          <a:pt x="1" y="83"/>
                        </a:lnTo>
                        <a:lnTo>
                          <a:pt x="5" y="84"/>
                        </a:lnTo>
                        <a:lnTo>
                          <a:pt x="8" y="83"/>
                        </a:lnTo>
                        <a:lnTo>
                          <a:pt x="9" y="80"/>
                        </a:lnTo>
                        <a:lnTo>
                          <a:pt x="5" y="7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8" name="未知">
                    <a:extLst>
                      <a:ext uri="{FF2B5EF4-FFF2-40B4-BE49-F238E27FC236}">
                        <a16:creationId xmlns:a16="http://schemas.microsoft.com/office/drawing/2014/main" id="{0136B4D8-EFDA-4093-9979-E9003790CF6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2" y="23"/>
                    <a:ext cx="2" cy="2"/>
                  </a:xfrm>
                  <a:custGeom>
                    <a:gdLst>
                      <a:gd name="T0" fmla="*/ 0 w 14"/>
                      <a:gd name="T1" fmla="*/ 0 h 8"/>
                      <a:gd name="T2" fmla="*/ 0 w 14"/>
                      <a:gd name="T3" fmla="*/ 0 h 8"/>
                      <a:gd name="T4" fmla="*/ 0 w 14"/>
                      <a:gd name="T5" fmla="*/ 0 h 8"/>
                      <a:gd name="T6" fmla="*/ 0 w 14"/>
                      <a:gd name="T7" fmla="*/ 1 h 8"/>
                      <a:gd name="T8" fmla="*/ 0 w 14"/>
                      <a:gd name="T9" fmla="*/ 1 h 8"/>
                      <a:gd name="T10" fmla="*/ 0 w 14"/>
                      <a:gd name="T11" fmla="*/ 0 h 8"/>
                      <a:gd name="T12" fmla="*/ 0 w 14"/>
                      <a:gd name="T13" fmla="*/ 1 h 8"/>
                      <a:gd name="T14" fmla="*/ 0 w 14"/>
                      <a:gd name="T15" fmla="*/ 1 h 8"/>
                      <a:gd name="T16" fmla="*/ 0 w 14"/>
                      <a:gd name="T17" fmla="*/ 0 h 8"/>
                      <a:gd name="T18" fmla="*/ 0 w 14"/>
                      <a:gd name="T19" fmla="*/ 0 h 8"/>
                      <a:gd name="T20" fmla="*/ 0 w 14"/>
                      <a:gd name="T21" fmla="*/ 0 h 8"/>
                      <a:gd name="T22" fmla="*/ 0 w 14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8">
                        <a:moveTo>
                          <a:pt x="4" y="4"/>
                        </a:move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9" y="8"/>
                        </a:lnTo>
                        <a:lnTo>
                          <a:pt x="14" y="4"/>
                        </a:lnTo>
                        <a:lnTo>
                          <a:pt x="9" y="8"/>
                        </a:lnTo>
                        <a:lnTo>
                          <a:pt x="13" y="7"/>
                        </a:lnTo>
                        <a:lnTo>
                          <a:pt x="14" y="4"/>
                        </a:lnTo>
                        <a:lnTo>
                          <a:pt x="13" y="1"/>
                        </a:lnTo>
                        <a:lnTo>
                          <a:pt x="9" y="0"/>
                        </a:lnTo>
                        <a:lnTo>
                          <a:pt x="4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79" name="未知">
                    <a:extLst>
                      <a:ext uri="{FF2B5EF4-FFF2-40B4-BE49-F238E27FC236}">
                        <a16:creationId xmlns:a16="http://schemas.microsoft.com/office/drawing/2014/main" id="{D1A03B2D-7439-40E4-B5F3-26153027023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15"/>
                    <a:ext cx="1" cy="9"/>
                  </a:xfrm>
                  <a:custGeom>
                    <a:gdLst>
                      <a:gd name="T0" fmla="*/ 0 w 10"/>
                      <a:gd name="T1" fmla="*/ 0 h 48"/>
                      <a:gd name="T2" fmla="*/ 0 w 10"/>
                      <a:gd name="T3" fmla="*/ 0 h 48"/>
                      <a:gd name="T4" fmla="*/ 0 w 10"/>
                      <a:gd name="T5" fmla="*/ 2 h 48"/>
                      <a:gd name="T6" fmla="*/ 0 w 10"/>
                      <a:gd name="T7" fmla="*/ 2 h 48"/>
                      <a:gd name="T8" fmla="*/ 0 w 10"/>
                      <a:gd name="T9" fmla="*/ 0 h 48"/>
                      <a:gd name="T10" fmla="*/ 0 w 10"/>
                      <a:gd name="T11" fmla="*/ 0 h 48"/>
                      <a:gd name="T12" fmla="*/ 0 w 10"/>
                      <a:gd name="T13" fmla="*/ 0 h 48"/>
                      <a:gd name="T14" fmla="*/ 0 w 10"/>
                      <a:gd name="T15" fmla="*/ 0 h 48"/>
                      <a:gd name="T16" fmla="*/ 0 w 10"/>
                      <a:gd name="T17" fmla="*/ 0 h 48"/>
                      <a:gd name="T18" fmla="*/ 0 w 10"/>
                      <a:gd name="T19" fmla="*/ 0 h 48"/>
                      <a:gd name="T20" fmla="*/ 0 w 10"/>
                      <a:gd name="T21" fmla="*/ 0 h 48"/>
                      <a:gd name="T22" fmla="*/ 0 w 10"/>
                      <a:gd name="T23" fmla="*/ 0 h 4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48">
                        <a:moveTo>
                          <a:pt x="3" y="2"/>
                        </a:moveTo>
                        <a:lnTo>
                          <a:pt x="0" y="4"/>
                        </a:lnTo>
                        <a:lnTo>
                          <a:pt x="0" y="48"/>
                        </a:lnTo>
                        <a:lnTo>
                          <a:pt x="10" y="48"/>
                        </a:lnTo>
                        <a:lnTo>
                          <a:pt x="10" y="4"/>
                        </a:lnTo>
                        <a:lnTo>
                          <a:pt x="8" y="6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3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0" name="未知">
                    <a:extLst>
                      <a:ext uri="{FF2B5EF4-FFF2-40B4-BE49-F238E27FC236}">
                        <a16:creationId xmlns:a16="http://schemas.microsoft.com/office/drawing/2014/main" id="{BA868BB3-7605-4A7E-94FB-5F4B2E0C414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14"/>
                    <a:ext cx="3" cy="2"/>
                  </a:xfrm>
                  <a:custGeom>
                    <a:gdLst>
                      <a:gd name="T0" fmla="*/ 1 w 14"/>
                      <a:gd name="T1" fmla="*/ 0 h 11"/>
                      <a:gd name="T2" fmla="*/ 0 w 14"/>
                      <a:gd name="T3" fmla="*/ 0 h 11"/>
                      <a:gd name="T4" fmla="*/ 0 w 14"/>
                      <a:gd name="T5" fmla="*/ 0 h 11"/>
                      <a:gd name="T6" fmla="*/ 0 w 14"/>
                      <a:gd name="T7" fmla="*/ 0 h 11"/>
                      <a:gd name="T8" fmla="*/ 1 w 14"/>
                      <a:gd name="T9" fmla="*/ 0 h 11"/>
                      <a:gd name="T10" fmla="*/ 0 w 14"/>
                      <a:gd name="T11" fmla="*/ 0 h 11"/>
                      <a:gd name="T12" fmla="*/ 1 w 14"/>
                      <a:gd name="T13" fmla="*/ 0 h 11"/>
                      <a:gd name="T14" fmla="*/ 1 w 14"/>
                      <a:gd name="T15" fmla="*/ 0 h 11"/>
                      <a:gd name="T16" fmla="*/ 1 w 14"/>
                      <a:gd name="T17" fmla="*/ 0 h 11"/>
                      <a:gd name="T18" fmla="*/ 0 w 14"/>
                      <a:gd name="T19" fmla="*/ 0 h 11"/>
                      <a:gd name="T20" fmla="*/ 0 w 14"/>
                      <a:gd name="T21" fmla="*/ 0 h 11"/>
                      <a:gd name="T22" fmla="*/ 1 w 14"/>
                      <a:gd name="T23" fmla="*/ 0 h 1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11">
                        <a:moveTo>
                          <a:pt x="14" y="3"/>
                        </a:moveTo>
                        <a:lnTo>
                          <a:pt x="7" y="1"/>
                        </a:lnTo>
                        <a:lnTo>
                          <a:pt x="0" y="7"/>
                        </a:lnTo>
                        <a:lnTo>
                          <a:pt x="5" y="11"/>
                        </a:lnTo>
                        <a:lnTo>
                          <a:pt x="12" y="5"/>
                        </a:lnTo>
                        <a:lnTo>
                          <a:pt x="5" y="3"/>
                        </a:lnTo>
                        <a:lnTo>
                          <a:pt x="12" y="5"/>
                        </a:lnTo>
                        <a:lnTo>
                          <a:pt x="13" y="3"/>
                        </a:lnTo>
                        <a:lnTo>
                          <a:pt x="12" y="1"/>
                        </a:lnTo>
                        <a:lnTo>
                          <a:pt x="9" y="0"/>
                        </a:lnTo>
                        <a:lnTo>
                          <a:pt x="7" y="1"/>
                        </a:lnTo>
                        <a:lnTo>
                          <a:pt x="14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1" name="未知">
                    <a:extLst>
                      <a:ext uri="{FF2B5EF4-FFF2-40B4-BE49-F238E27FC236}">
                        <a16:creationId xmlns:a16="http://schemas.microsoft.com/office/drawing/2014/main" id="{3DCF95BE-DE80-4BA2-8C8B-9ECB4C434AE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4" y="14"/>
                    <a:ext cx="2" cy="14"/>
                  </a:xfrm>
                  <a:custGeom>
                    <a:gdLst>
                      <a:gd name="T0" fmla="*/ 0 w 9"/>
                      <a:gd name="T1" fmla="*/ 3 h 68"/>
                      <a:gd name="T2" fmla="*/ 0 w 9"/>
                      <a:gd name="T3" fmla="*/ 3 h 68"/>
                      <a:gd name="T4" fmla="*/ 0 w 9"/>
                      <a:gd name="T5" fmla="*/ 0 h 68"/>
                      <a:gd name="T6" fmla="*/ 0 w 9"/>
                      <a:gd name="T7" fmla="*/ 0 h 68"/>
                      <a:gd name="T8" fmla="*/ 0 w 9"/>
                      <a:gd name="T9" fmla="*/ 3 h 68"/>
                      <a:gd name="T10" fmla="*/ 0 w 9"/>
                      <a:gd name="T11" fmla="*/ 2 h 68"/>
                      <a:gd name="T12" fmla="*/ 0 w 9"/>
                      <a:gd name="T13" fmla="*/ 3 h 68"/>
                      <a:gd name="T14" fmla="*/ 0 w 9"/>
                      <a:gd name="T15" fmla="*/ 3 h 68"/>
                      <a:gd name="T16" fmla="*/ 0 w 9"/>
                      <a:gd name="T17" fmla="*/ 3 h 68"/>
                      <a:gd name="T18" fmla="*/ 0 w 9"/>
                      <a:gd name="T19" fmla="*/ 3 h 68"/>
                      <a:gd name="T20" fmla="*/ 0 w 9"/>
                      <a:gd name="T21" fmla="*/ 3 h 68"/>
                      <a:gd name="T22" fmla="*/ 0 w 9"/>
                      <a:gd name="T23" fmla="*/ 3 h 6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8">
                        <a:moveTo>
                          <a:pt x="4" y="68"/>
                        </a:moveTo>
                        <a:lnTo>
                          <a:pt x="9" y="64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64"/>
                        </a:lnTo>
                        <a:lnTo>
                          <a:pt x="4" y="59"/>
                        </a:lnTo>
                        <a:lnTo>
                          <a:pt x="0" y="64"/>
                        </a:lnTo>
                        <a:lnTo>
                          <a:pt x="1" y="67"/>
                        </a:lnTo>
                        <a:lnTo>
                          <a:pt x="4" y="68"/>
                        </a:lnTo>
                        <a:lnTo>
                          <a:pt x="8" y="67"/>
                        </a:lnTo>
                        <a:lnTo>
                          <a:pt x="9" y="64"/>
                        </a:lnTo>
                        <a:lnTo>
                          <a:pt x="4" y="6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2" name="未知">
                    <a:extLst>
                      <a:ext uri="{FF2B5EF4-FFF2-40B4-BE49-F238E27FC236}">
                        <a16:creationId xmlns:a16="http://schemas.microsoft.com/office/drawing/2014/main" id="{6B2CCCCB-1290-46F4-8936-D828F4BE1C2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26"/>
                    <a:ext cx="4" cy="2"/>
                  </a:xfrm>
                  <a:custGeom>
                    <a:gdLst>
                      <a:gd name="T0" fmla="*/ 0 w 20"/>
                      <a:gd name="T1" fmla="*/ 0 h 9"/>
                      <a:gd name="T2" fmla="*/ 0 w 20"/>
                      <a:gd name="T3" fmla="*/ 0 h 9"/>
                      <a:gd name="T4" fmla="*/ 1 w 20"/>
                      <a:gd name="T5" fmla="*/ 0 h 9"/>
                      <a:gd name="T6" fmla="*/ 1 w 20"/>
                      <a:gd name="T7" fmla="*/ 0 h 9"/>
                      <a:gd name="T8" fmla="*/ 0 w 20"/>
                      <a:gd name="T9" fmla="*/ 0 h 9"/>
                      <a:gd name="T10" fmla="*/ 0 w 20"/>
                      <a:gd name="T11" fmla="*/ 0 h 9"/>
                      <a:gd name="T12" fmla="*/ 0 w 20"/>
                      <a:gd name="T13" fmla="*/ 0 h 9"/>
                      <a:gd name="T14" fmla="*/ 0 w 20"/>
                      <a:gd name="T15" fmla="*/ 0 h 9"/>
                      <a:gd name="T16" fmla="*/ 0 w 20"/>
                      <a:gd name="T17" fmla="*/ 0 h 9"/>
                      <a:gd name="T18" fmla="*/ 0 w 20"/>
                      <a:gd name="T19" fmla="*/ 0 h 9"/>
                      <a:gd name="T20" fmla="*/ 0 w 20"/>
                      <a:gd name="T21" fmla="*/ 0 h 9"/>
                      <a:gd name="T22" fmla="*/ 0 w 20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0" h="9">
                        <a:moveTo>
                          <a:pt x="10" y="5"/>
                        </a:moveTo>
                        <a:lnTo>
                          <a:pt x="5" y="9"/>
                        </a:lnTo>
                        <a:lnTo>
                          <a:pt x="20" y="9"/>
                        </a:lnTo>
                        <a:lnTo>
                          <a:pt x="20" y="0"/>
                        </a:lnTo>
                        <a:lnTo>
                          <a:pt x="5" y="0"/>
                        </a:lnTo>
                        <a:lnTo>
                          <a:pt x="0" y="5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1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3" name="未知">
                    <a:extLst>
                      <a:ext uri="{FF2B5EF4-FFF2-40B4-BE49-F238E27FC236}">
                        <a16:creationId xmlns:a16="http://schemas.microsoft.com/office/drawing/2014/main" id="{A1260253-83E5-4ED7-99B1-821E8F8BE34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27"/>
                    <a:ext cx="2" cy="12"/>
                  </a:xfrm>
                  <a:custGeom>
                    <a:gdLst>
                      <a:gd name="T0" fmla="*/ 0 w 10"/>
                      <a:gd name="T1" fmla="*/ 2 h 61"/>
                      <a:gd name="T2" fmla="*/ 0 w 10"/>
                      <a:gd name="T3" fmla="*/ 2 h 61"/>
                      <a:gd name="T4" fmla="*/ 0 w 10"/>
                      <a:gd name="T5" fmla="*/ 0 h 61"/>
                      <a:gd name="T6" fmla="*/ 0 w 10"/>
                      <a:gd name="T7" fmla="*/ 0 h 61"/>
                      <a:gd name="T8" fmla="*/ 0 w 10"/>
                      <a:gd name="T9" fmla="*/ 2 h 61"/>
                      <a:gd name="T10" fmla="*/ 0 w 10"/>
                      <a:gd name="T11" fmla="*/ 2 h 61"/>
                      <a:gd name="T12" fmla="*/ 0 w 10"/>
                      <a:gd name="T13" fmla="*/ 2 h 61"/>
                      <a:gd name="T14" fmla="*/ 0 w 10"/>
                      <a:gd name="T15" fmla="*/ 2 h 61"/>
                      <a:gd name="T16" fmla="*/ 0 w 10"/>
                      <a:gd name="T17" fmla="*/ 2 h 61"/>
                      <a:gd name="T18" fmla="*/ 0 w 10"/>
                      <a:gd name="T19" fmla="*/ 2 h 61"/>
                      <a:gd name="T20" fmla="*/ 0 w 10"/>
                      <a:gd name="T21" fmla="*/ 2 h 61"/>
                      <a:gd name="T22" fmla="*/ 0 w 10"/>
                      <a:gd name="T23" fmla="*/ 2 h 6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61">
                        <a:moveTo>
                          <a:pt x="5" y="53"/>
                        </a:moveTo>
                        <a:lnTo>
                          <a:pt x="10" y="57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57"/>
                        </a:lnTo>
                        <a:lnTo>
                          <a:pt x="5" y="61"/>
                        </a:lnTo>
                        <a:lnTo>
                          <a:pt x="0" y="57"/>
                        </a:lnTo>
                        <a:lnTo>
                          <a:pt x="1" y="60"/>
                        </a:lnTo>
                        <a:lnTo>
                          <a:pt x="5" y="61"/>
                        </a:lnTo>
                        <a:lnTo>
                          <a:pt x="8" y="60"/>
                        </a:lnTo>
                        <a:lnTo>
                          <a:pt x="10" y="57"/>
                        </a:lnTo>
                        <a:lnTo>
                          <a:pt x="5" y="5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4" name="未知">
                    <a:extLst>
                      <a:ext uri="{FF2B5EF4-FFF2-40B4-BE49-F238E27FC236}">
                        <a16:creationId xmlns:a16="http://schemas.microsoft.com/office/drawing/2014/main" id="{EB82C4DE-D5C6-44E1-BBC6-FF183C56A0B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2" y="38"/>
                    <a:ext cx="18" cy="1"/>
                  </a:xfrm>
                  <a:custGeom>
                    <a:gdLst>
                      <a:gd name="T0" fmla="*/ 3 w 106"/>
                      <a:gd name="T1" fmla="*/ 0 h 8"/>
                      <a:gd name="T2" fmla="*/ 3 w 106"/>
                      <a:gd name="T3" fmla="*/ 0 h 8"/>
                      <a:gd name="T4" fmla="*/ 0 w 106"/>
                      <a:gd name="T5" fmla="*/ 0 h 8"/>
                      <a:gd name="T6" fmla="*/ 0 w 106"/>
                      <a:gd name="T7" fmla="*/ 0 h 8"/>
                      <a:gd name="T8" fmla="*/ 3 w 106"/>
                      <a:gd name="T9" fmla="*/ 0 h 8"/>
                      <a:gd name="T10" fmla="*/ 3 w 106"/>
                      <a:gd name="T11" fmla="*/ 0 h 8"/>
                      <a:gd name="T12" fmla="*/ 3 w 106"/>
                      <a:gd name="T13" fmla="*/ 0 h 8"/>
                      <a:gd name="T14" fmla="*/ 3 w 106"/>
                      <a:gd name="T15" fmla="*/ 0 h 8"/>
                      <a:gd name="T16" fmla="*/ 3 w 106"/>
                      <a:gd name="T17" fmla="*/ 0 h 8"/>
                      <a:gd name="T18" fmla="*/ 3 w 106"/>
                      <a:gd name="T19" fmla="*/ 0 h 8"/>
                      <a:gd name="T20" fmla="*/ 3 w 106"/>
                      <a:gd name="T21" fmla="*/ 0 h 8"/>
                      <a:gd name="T22" fmla="*/ 3 w 106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5" h="8">
                        <a:moveTo>
                          <a:pt x="98" y="2"/>
                        </a:moveTo>
                        <a:lnTo>
                          <a:pt x="101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101" y="8"/>
                        </a:lnTo>
                        <a:lnTo>
                          <a:pt x="105" y="6"/>
                        </a:lnTo>
                        <a:lnTo>
                          <a:pt x="101" y="8"/>
                        </a:lnTo>
                        <a:lnTo>
                          <a:pt x="105" y="7"/>
                        </a:lnTo>
                        <a:lnTo>
                          <a:pt x="106" y="4"/>
                        </a:lnTo>
                        <a:lnTo>
                          <a:pt x="105" y="1"/>
                        </a:lnTo>
                        <a:lnTo>
                          <a:pt x="101" y="0"/>
                        </a:lnTo>
                        <a:lnTo>
                          <a:pt x="98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5" name="未知">
                    <a:extLst>
                      <a:ext uri="{FF2B5EF4-FFF2-40B4-BE49-F238E27FC236}">
                        <a16:creationId xmlns:a16="http://schemas.microsoft.com/office/drawing/2014/main" id="{7FBF5E32-A0A4-432A-9EAD-42DBD915518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8" y="35"/>
                    <a:ext cx="3" cy="4"/>
                  </a:xfrm>
                  <a:custGeom>
                    <a:gdLst>
                      <a:gd name="T0" fmla="*/ 0 w 18"/>
                      <a:gd name="T1" fmla="*/ 0 h 19"/>
                      <a:gd name="T2" fmla="*/ 0 w 18"/>
                      <a:gd name="T3" fmla="*/ 0 h 19"/>
                      <a:gd name="T4" fmla="*/ 0 w 18"/>
                      <a:gd name="T5" fmla="*/ 1 h 19"/>
                      <a:gd name="T6" fmla="*/ 0 w 18"/>
                      <a:gd name="T7" fmla="*/ 1 h 19"/>
                      <a:gd name="T8" fmla="*/ 1 w 18"/>
                      <a:gd name="T9" fmla="*/ 0 h 19"/>
                      <a:gd name="T10" fmla="*/ 0 w 18"/>
                      <a:gd name="T11" fmla="*/ 0 h 19"/>
                      <a:gd name="T12" fmla="*/ 1 w 18"/>
                      <a:gd name="T13" fmla="*/ 0 h 19"/>
                      <a:gd name="T14" fmla="*/ 1 w 18"/>
                      <a:gd name="T15" fmla="*/ 0 h 19"/>
                      <a:gd name="T16" fmla="*/ 1 w 18"/>
                      <a:gd name="T17" fmla="*/ 0 h 19"/>
                      <a:gd name="T18" fmla="*/ 0 w 18"/>
                      <a:gd name="T19" fmla="*/ 0 h 19"/>
                      <a:gd name="T20" fmla="*/ 0 w 18"/>
                      <a:gd name="T21" fmla="*/ 0 h 19"/>
                      <a:gd name="T22" fmla="*/ 0 w 18"/>
                      <a:gd name="T23" fmla="*/ 0 h 1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8" h="19">
                        <a:moveTo>
                          <a:pt x="14" y="1"/>
                        </a:moveTo>
                        <a:lnTo>
                          <a:pt x="11" y="2"/>
                        </a:lnTo>
                        <a:lnTo>
                          <a:pt x="0" y="15"/>
                        </a:lnTo>
                        <a:lnTo>
                          <a:pt x="7" y="19"/>
                        </a:lnTo>
                        <a:lnTo>
                          <a:pt x="18" y="6"/>
                        </a:lnTo>
                        <a:lnTo>
                          <a:pt x="14" y="7"/>
                        </a:lnTo>
                        <a:lnTo>
                          <a:pt x="18" y="6"/>
                        </a:lnTo>
                        <a:lnTo>
                          <a:pt x="18" y="3"/>
                        </a:lnTo>
                        <a:lnTo>
                          <a:pt x="17" y="1"/>
                        </a:lnTo>
                        <a:lnTo>
                          <a:pt x="13" y="0"/>
                        </a:lnTo>
                        <a:lnTo>
                          <a:pt x="11" y="2"/>
                        </a:lnTo>
                        <a:lnTo>
                          <a:pt x="14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6" name="未知">
                    <a:extLst>
                      <a:ext uri="{FF2B5EF4-FFF2-40B4-BE49-F238E27FC236}">
                        <a16:creationId xmlns:a16="http://schemas.microsoft.com/office/drawing/2014/main" id="{CA19AB15-D3D2-4D99-832D-82DCB015BF4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1" y="35"/>
                    <a:ext cx="2" cy="1"/>
                  </a:xfrm>
                  <a:custGeom>
                    <a:gdLst>
                      <a:gd name="T0" fmla="*/ 0 w 13"/>
                      <a:gd name="T1" fmla="*/ 0 h 7"/>
                      <a:gd name="T2" fmla="*/ 0 w 13"/>
                      <a:gd name="T3" fmla="*/ 0 h 7"/>
                      <a:gd name="T4" fmla="*/ 0 w 13"/>
                      <a:gd name="T5" fmla="*/ 0 h 7"/>
                      <a:gd name="T6" fmla="*/ 0 w 13"/>
                      <a:gd name="T7" fmla="*/ 0 h 7"/>
                      <a:gd name="T8" fmla="*/ 0 w 13"/>
                      <a:gd name="T9" fmla="*/ 0 h 7"/>
                      <a:gd name="T10" fmla="*/ 0 w 13"/>
                      <a:gd name="T11" fmla="*/ 0 h 7"/>
                      <a:gd name="T12" fmla="*/ 0 w 13"/>
                      <a:gd name="T13" fmla="*/ 0 h 7"/>
                      <a:gd name="T14" fmla="*/ 0 w 13"/>
                      <a:gd name="T15" fmla="*/ 0 h 7"/>
                      <a:gd name="T16" fmla="*/ 0 w 13"/>
                      <a:gd name="T17" fmla="*/ 0 h 7"/>
                      <a:gd name="T18" fmla="*/ 0 w 13"/>
                      <a:gd name="T19" fmla="*/ 0 h 7"/>
                      <a:gd name="T20" fmla="*/ 0 w 13"/>
                      <a:gd name="T21" fmla="*/ 0 h 7"/>
                      <a:gd name="T22" fmla="*/ 0 w 13"/>
                      <a:gd name="T23" fmla="*/ 0 h 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3" h="7">
                        <a:moveTo>
                          <a:pt x="13" y="3"/>
                        </a:moveTo>
                        <a:lnTo>
                          <a:pt x="10" y="0"/>
                        </a:lnTo>
                        <a:lnTo>
                          <a:pt x="0" y="1"/>
                        </a:lnTo>
                        <a:lnTo>
                          <a:pt x="0" y="7"/>
                        </a:lnTo>
                        <a:lnTo>
                          <a:pt x="10" y="6"/>
                        </a:lnTo>
                        <a:lnTo>
                          <a:pt x="6" y="3"/>
                        </a:lnTo>
                        <a:lnTo>
                          <a:pt x="10" y="6"/>
                        </a:lnTo>
                        <a:lnTo>
                          <a:pt x="12" y="5"/>
                        </a:lnTo>
                        <a:lnTo>
                          <a:pt x="13" y="3"/>
                        </a:lnTo>
                        <a:lnTo>
                          <a:pt x="12" y="1"/>
                        </a:lnTo>
                        <a:lnTo>
                          <a:pt x="10" y="0"/>
                        </a:lnTo>
                        <a:lnTo>
                          <a:pt x="13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7" name="未知">
                    <a:extLst>
                      <a:ext uri="{FF2B5EF4-FFF2-40B4-BE49-F238E27FC236}">
                        <a16:creationId xmlns:a16="http://schemas.microsoft.com/office/drawing/2014/main" id="{D45DAA47-2D29-4327-99C1-BB4654AF009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2" y="36"/>
                    <a:ext cx="1" cy="4"/>
                  </a:xfrm>
                  <a:custGeom>
                    <a:gdLst>
                      <a:gd name="T0" fmla="*/ 0 w 10"/>
                      <a:gd name="T1" fmla="*/ 1 h 20"/>
                      <a:gd name="T2" fmla="*/ 0 w 10"/>
                      <a:gd name="T3" fmla="*/ 1 h 20"/>
                      <a:gd name="T4" fmla="*/ 0 w 10"/>
                      <a:gd name="T5" fmla="*/ 0 h 20"/>
                      <a:gd name="T6" fmla="*/ 0 w 10"/>
                      <a:gd name="T7" fmla="*/ 0 h 20"/>
                      <a:gd name="T8" fmla="*/ 0 w 10"/>
                      <a:gd name="T9" fmla="*/ 1 h 20"/>
                      <a:gd name="T10" fmla="*/ 0 w 10"/>
                      <a:gd name="T11" fmla="*/ 1 h 20"/>
                      <a:gd name="T12" fmla="*/ 0 w 10"/>
                      <a:gd name="T13" fmla="*/ 1 h 20"/>
                      <a:gd name="T14" fmla="*/ 0 w 10"/>
                      <a:gd name="T15" fmla="*/ 1 h 20"/>
                      <a:gd name="T16" fmla="*/ 0 w 10"/>
                      <a:gd name="T17" fmla="*/ 1 h 20"/>
                      <a:gd name="T18" fmla="*/ 0 w 10"/>
                      <a:gd name="T19" fmla="*/ 1 h 20"/>
                      <a:gd name="T20" fmla="*/ 0 w 10"/>
                      <a:gd name="T21" fmla="*/ 1 h 20"/>
                      <a:gd name="T22" fmla="*/ 0 w 10"/>
                      <a:gd name="T23" fmla="*/ 1 h 2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0">
                        <a:moveTo>
                          <a:pt x="10" y="18"/>
                        </a:moveTo>
                        <a:lnTo>
                          <a:pt x="10" y="17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lnTo>
                          <a:pt x="3" y="17"/>
                        </a:lnTo>
                        <a:lnTo>
                          <a:pt x="3" y="16"/>
                        </a:lnTo>
                        <a:lnTo>
                          <a:pt x="3" y="17"/>
                        </a:lnTo>
                        <a:lnTo>
                          <a:pt x="4" y="19"/>
                        </a:lnTo>
                        <a:lnTo>
                          <a:pt x="6" y="20"/>
                        </a:lnTo>
                        <a:lnTo>
                          <a:pt x="9" y="19"/>
                        </a:lnTo>
                        <a:lnTo>
                          <a:pt x="10" y="17"/>
                        </a:lnTo>
                        <a:lnTo>
                          <a:pt x="10" y="1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8" name="未知">
                    <a:extLst>
                      <a:ext uri="{FF2B5EF4-FFF2-40B4-BE49-F238E27FC236}">
                        <a16:creationId xmlns:a16="http://schemas.microsoft.com/office/drawing/2014/main" id="{8FC92D30-F290-4582-80F0-EED00C27516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0" y="39"/>
                    <a:ext cx="3" cy="5"/>
                  </a:xfrm>
                  <a:custGeom>
                    <a:gdLst>
                      <a:gd name="T0" fmla="*/ 0 w 18"/>
                      <a:gd name="T1" fmla="*/ 1 h 26"/>
                      <a:gd name="T2" fmla="*/ 0 w 18"/>
                      <a:gd name="T3" fmla="*/ 1 h 26"/>
                      <a:gd name="T4" fmla="*/ 1 w 18"/>
                      <a:gd name="T5" fmla="*/ 0 h 26"/>
                      <a:gd name="T6" fmla="*/ 0 w 18"/>
                      <a:gd name="T7" fmla="*/ 0 h 26"/>
                      <a:gd name="T8" fmla="*/ 0 w 18"/>
                      <a:gd name="T9" fmla="*/ 1 h 26"/>
                      <a:gd name="T10" fmla="*/ 0 w 18"/>
                      <a:gd name="T11" fmla="*/ 1 h 26"/>
                      <a:gd name="T12" fmla="*/ 0 w 18"/>
                      <a:gd name="T13" fmla="*/ 1 h 26"/>
                      <a:gd name="T14" fmla="*/ 0 w 18"/>
                      <a:gd name="T15" fmla="*/ 1 h 26"/>
                      <a:gd name="T16" fmla="*/ 0 w 18"/>
                      <a:gd name="T17" fmla="*/ 1 h 26"/>
                      <a:gd name="T18" fmla="*/ 0 w 18"/>
                      <a:gd name="T19" fmla="*/ 1 h 26"/>
                      <a:gd name="T20" fmla="*/ 0 w 18"/>
                      <a:gd name="T21" fmla="*/ 1 h 26"/>
                      <a:gd name="T22" fmla="*/ 0 w 18"/>
                      <a:gd name="T23" fmla="*/ 1 h 2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8" h="26">
                        <a:moveTo>
                          <a:pt x="3" y="26"/>
                        </a:moveTo>
                        <a:lnTo>
                          <a:pt x="7" y="23"/>
                        </a:lnTo>
                        <a:lnTo>
                          <a:pt x="18" y="2"/>
                        </a:lnTo>
                        <a:lnTo>
                          <a:pt x="11" y="0"/>
                        </a:lnTo>
                        <a:lnTo>
                          <a:pt x="0" y="21"/>
                        </a:lnTo>
                        <a:lnTo>
                          <a:pt x="3" y="19"/>
                        </a:lnTo>
                        <a:lnTo>
                          <a:pt x="0" y="21"/>
                        </a:lnTo>
                        <a:lnTo>
                          <a:pt x="0" y="25"/>
                        </a:lnTo>
                        <a:lnTo>
                          <a:pt x="2" y="26"/>
                        </a:lnTo>
                        <a:lnTo>
                          <a:pt x="6" y="26"/>
                        </a:lnTo>
                        <a:lnTo>
                          <a:pt x="7" y="23"/>
                        </a:lnTo>
                        <a:lnTo>
                          <a:pt x="3" y="2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89" name="未知">
                    <a:extLst>
                      <a:ext uri="{FF2B5EF4-FFF2-40B4-BE49-F238E27FC236}">
                        <a16:creationId xmlns:a16="http://schemas.microsoft.com/office/drawing/2014/main" id="{9CC23F85-8AA8-4027-8C11-B38C0975A9B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8" y="43"/>
                    <a:ext cx="13" cy="1"/>
                  </a:xfrm>
                  <a:custGeom>
                    <a:gdLst>
                      <a:gd name="T0" fmla="*/ 0 w 80"/>
                      <a:gd name="T1" fmla="*/ 0 h 9"/>
                      <a:gd name="T2" fmla="*/ 0 w 80"/>
                      <a:gd name="T3" fmla="*/ 0 h 9"/>
                      <a:gd name="T4" fmla="*/ 2 w 80"/>
                      <a:gd name="T5" fmla="*/ 0 h 9"/>
                      <a:gd name="T6" fmla="*/ 2 w 80"/>
                      <a:gd name="T7" fmla="*/ 0 h 9"/>
                      <a:gd name="T8" fmla="*/ 0 w 80"/>
                      <a:gd name="T9" fmla="*/ 0 h 9"/>
                      <a:gd name="T10" fmla="*/ 0 w 80"/>
                      <a:gd name="T11" fmla="*/ 0 h 9"/>
                      <a:gd name="T12" fmla="*/ 0 w 80"/>
                      <a:gd name="T13" fmla="*/ 0 h 9"/>
                      <a:gd name="T14" fmla="*/ 0 w 80"/>
                      <a:gd name="T15" fmla="*/ 0 h 9"/>
                      <a:gd name="T16" fmla="*/ 0 w 80"/>
                      <a:gd name="T17" fmla="*/ 0 h 9"/>
                      <a:gd name="T18" fmla="*/ 0 w 80"/>
                      <a:gd name="T19" fmla="*/ 0 h 9"/>
                      <a:gd name="T20" fmla="*/ 0 w 80"/>
                      <a:gd name="T21" fmla="*/ 0 h 9"/>
                      <a:gd name="T22" fmla="*/ 0 w 80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0" h="9">
                        <a:moveTo>
                          <a:pt x="7" y="6"/>
                        </a:moveTo>
                        <a:lnTo>
                          <a:pt x="4" y="9"/>
                        </a:lnTo>
                        <a:lnTo>
                          <a:pt x="80" y="7"/>
                        </a:lnTo>
                        <a:lnTo>
                          <a:pt x="80" y="0"/>
                        </a:lnTo>
                        <a:lnTo>
                          <a:pt x="4" y="2"/>
                        </a:lnTo>
                        <a:lnTo>
                          <a:pt x="0" y="6"/>
                        </a:lnTo>
                        <a:lnTo>
                          <a:pt x="4" y="2"/>
                        </a:lnTo>
                        <a:lnTo>
                          <a:pt x="1" y="3"/>
                        </a:lnTo>
                        <a:lnTo>
                          <a:pt x="0" y="6"/>
                        </a:lnTo>
                        <a:lnTo>
                          <a:pt x="1" y="8"/>
                        </a:lnTo>
                        <a:lnTo>
                          <a:pt x="4" y="9"/>
                        </a:lnTo>
                        <a:lnTo>
                          <a:pt x="7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0" name="未知">
                    <a:extLst>
                      <a:ext uri="{FF2B5EF4-FFF2-40B4-BE49-F238E27FC236}">
                        <a16:creationId xmlns:a16="http://schemas.microsoft.com/office/drawing/2014/main" id="{DEB1563B-B567-413B-84C6-C56AEC2DB39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7" y="44"/>
                    <a:ext cx="2" cy="4"/>
                  </a:xfrm>
                  <a:custGeom>
                    <a:gdLst>
                      <a:gd name="T0" fmla="*/ 0 w 10"/>
                      <a:gd name="T1" fmla="*/ 1 h 19"/>
                      <a:gd name="T2" fmla="*/ 0 w 10"/>
                      <a:gd name="T3" fmla="*/ 1 h 19"/>
                      <a:gd name="T4" fmla="*/ 0 w 10"/>
                      <a:gd name="T5" fmla="*/ 0 h 19"/>
                      <a:gd name="T6" fmla="*/ 0 w 10"/>
                      <a:gd name="T7" fmla="*/ 0 h 19"/>
                      <a:gd name="T8" fmla="*/ 0 w 10"/>
                      <a:gd name="T9" fmla="*/ 1 h 19"/>
                      <a:gd name="T10" fmla="*/ 0 w 10"/>
                      <a:gd name="T11" fmla="*/ 1 h 19"/>
                      <a:gd name="T12" fmla="*/ 0 w 10"/>
                      <a:gd name="T13" fmla="*/ 1 h 19"/>
                      <a:gd name="T14" fmla="*/ 0 w 10"/>
                      <a:gd name="T15" fmla="*/ 1 h 19"/>
                      <a:gd name="T16" fmla="*/ 0 w 10"/>
                      <a:gd name="T17" fmla="*/ 1 h 19"/>
                      <a:gd name="T18" fmla="*/ 0 w 10"/>
                      <a:gd name="T19" fmla="*/ 1 h 19"/>
                      <a:gd name="T20" fmla="*/ 0 w 10"/>
                      <a:gd name="T21" fmla="*/ 1 h 19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10" h="19">
                        <a:moveTo>
                          <a:pt x="7" y="15"/>
                        </a:moveTo>
                        <a:lnTo>
                          <a:pt x="7" y="15"/>
                        </a:lnTo>
                        <a:lnTo>
                          <a:pt x="10" y="0"/>
                        </a:lnTo>
                        <a:lnTo>
                          <a:pt x="3" y="0"/>
                        </a:lnTo>
                        <a:lnTo>
                          <a:pt x="0" y="15"/>
                        </a:lnTo>
                        <a:lnTo>
                          <a:pt x="1" y="18"/>
                        </a:lnTo>
                        <a:lnTo>
                          <a:pt x="3" y="19"/>
                        </a:lnTo>
                        <a:lnTo>
                          <a:pt x="6" y="18"/>
                        </a:lnTo>
                        <a:lnTo>
                          <a:pt x="7" y="1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1" name="未知">
                    <a:extLst>
                      <a:ext uri="{FF2B5EF4-FFF2-40B4-BE49-F238E27FC236}">
                        <a16:creationId xmlns:a16="http://schemas.microsoft.com/office/drawing/2014/main" id="{453B231A-06A7-4055-9CEC-1B26CC52759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47"/>
                    <a:ext cx="7" cy="4"/>
                  </a:xfrm>
                  <a:custGeom>
                    <a:gdLst>
                      <a:gd name="T0" fmla="*/ 0 w 44"/>
                      <a:gd name="T1" fmla="*/ 1 h 23"/>
                      <a:gd name="T2" fmla="*/ 0 w 44"/>
                      <a:gd name="T3" fmla="*/ 1 h 23"/>
                      <a:gd name="T4" fmla="*/ 0 w 44"/>
                      <a:gd name="T5" fmla="*/ 1 h 23"/>
                      <a:gd name="T6" fmla="*/ 0 w 44"/>
                      <a:gd name="T7" fmla="*/ 1 h 23"/>
                      <a:gd name="T8" fmla="*/ 0 w 44"/>
                      <a:gd name="T9" fmla="*/ 1 h 23"/>
                      <a:gd name="T10" fmla="*/ 1 w 44"/>
                      <a:gd name="T11" fmla="*/ 1 h 23"/>
                      <a:gd name="T12" fmla="*/ 1 w 44"/>
                      <a:gd name="T13" fmla="*/ 0 h 23"/>
                      <a:gd name="T14" fmla="*/ 1 w 44"/>
                      <a:gd name="T15" fmla="*/ 0 h 23"/>
                      <a:gd name="T16" fmla="*/ 1 w 44"/>
                      <a:gd name="T17" fmla="*/ 0 h 23"/>
                      <a:gd name="T18" fmla="*/ 1 w 44"/>
                      <a:gd name="T19" fmla="*/ 0 h 23"/>
                      <a:gd name="T20" fmla="*/ 1 w 44"/>
                      <a:gd name="T21" fmla="*/ 0 h 23"/>
                      <a:gd name="T22" fmla="*/ 1 w 44"/>
                      <a:gd name="T23" fmla="*/ 0 h 23"/>
                      <a:gd name="T24" fmla="*/ 1 w 44"/>
                      <a:gd name="T25" fmla="*/ 0 h 23"/>
                      <a:gd name="T26" fmla="*/ 1 w 44"/>
                      <a:gd name="T27" fmla="*/ 0 h 23"/>
                      <a:gd name="T28" fmla="*/ 1 w 44"/>
                      <a:gd name="T29" fmla="*/ 0 h 23"/>
                      <a:gd name="T30" fmla="*/ 0 w 44"/>
                      <a:gd name="T31" fmla="*/ 0 h 23"/>
                      <a:gd name="T32" fmla="*/ 0 w 44"/>
                      <a:gd name="T33" fmla="*/ 0 h 23"/>
                      <a:gd name="T34" fmla="*/ 0 w 44"/>
                      <a:gd name="T35" fmla="*/ 1 h 23"/>
                      <a:gd name="T36" fmla="*/ 0 w 44"/>
                      <a:gd name="T37" fmla="*/ 0 h 23"/>
                      <a:gd name="T38" fmla="*/ 0 w 44"/>
                      <a:gd name="T39" fmla="*/ 1 h 23"/>
                      <a:gd name="T40" fmla="*/ 0 w 44"/>
                      <a:gd name="T41" fmla="*/ 0 h 23"/>
                      <a:gd name="T42" fmla="*/ 0 w 44"/>
                      <a:gd name="T43" fmla="*/ 1 h 23"/>
                      <a:gd name="T44" fmla="*/ 0 w 44"/>
                      <a:gd name="T45" fmla="*/ 1 h 23"/>
                      <a:gd name="T46" fmla="*/ 0 w 44"/>
                      <a:gd name="T47" fmla="*/ 1 h 23"/>
                      <a:gd name="T48" fmla="*/ 0 w 44"/>
                      <a:gd name="T49" fmla="*/ 1 h 23"/>
                      <a:gd name="T50" fmla="*/ 0 w 44"/>
                      <a:gd name="T51" fmla="*/ 1 h 23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44" h="23">
                        <a:moveTo>
                          <a:pt x="9" y="19"/>
                        </a:moveTo>
                        <a:lnTo>
                          <a:pt x="4" y="23"/>
                        </a:lnTo>
                        <a:lnTo>
                          <a:pt x="8" y="22"/>
                        </a:lnTo>
                        <a:lnTo>
                          <a:pt x="13" y="21"/>
                        </a:lnTo>
                        <a:lnTo>
                          <a:pt x="20" y="20"/>
                        </a:lnTo>
                        <a:lnTo>
                          <a:pt x="26" y="17"/>
                        </a:lnTo>
                        <a:lnTo>
                          <a:pt x="32" y="14"/>
                        </a:lnTo>
                        <a:lnTo>
                          <a:pt x="37" y="11"/>
                        </a:lnTo>
                        <a:lnTo>
                          <a:pt x="41" y="7"/>
                        </a:lnTo>
                        <a:lnTo>
                          <a:pt x="44" y="0"/>
                        </a:lnTo>
                        <a:lnTo>
                          <a:pt x="37" y="0"/>
                        </a:lnTo>
                        <a:lnTo>
                          <a:pt x="34" y="3"/>
                        </a:lnTo>
                        <a:lnTo>
                          <a:pt x="32" y="5"/>
                        </a:lnTo>
                        <a:lnTo>
                          <a:pt x="27" y="8"/>
                        </a:lnTo>
                        <a:lnTo>
                          <a:pt x="23" y="11"/>
                        </a:lnTo>
                        <a:lnTo>
                          <a:pt x="18" y="13"/>
                        </a:lnTo>
                        <a:lnTo>
                          <a:pt x="13" y="14"/>
                        </a:lnTo>
                        <a:lnTo>
                          <a:pt x="8" y="15"/>
                        </a:lnTo>
                        <a:lnTo>
                          <a:pt x="4" y="14"/>
                        </a:lnTo>
                        <a:lnTo>
                          <a:pt x="0" y="19"/>
                        </a:lnTo>
                        <a:lnTo>
                          <a:pt x="4" y="14"/>
                        </a:lnTo>
                        <a:lnTo>
                          <a:pt x="1" y="15"/>
                        </a:lnTo>
                        <a:lnTo>
                          <a:pt x="0" y="19"/>
                        </a:lnTo>
                        <a:lnTo>
                          <a:pt x="1" y="22"/>
                        </a:lnTo>
                        <a:lnTo>
                          <a:pt x="4" y="23"/>
                        </a:lnTo>
                        <a:lnTo>
                          <a:pt x="9" y="1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2" name="未知">
                    <a:extLst>
                      <a:ext uri="{FF2B5EF4-FFF2-40B4-BE49-F238E27FC236}">
                        <a16:creationId xmlns:a16="http://schemas.microsoft.com/office/drawing/2014/main" id="{7436C1D8-A06D-43CF-A7DB-E1E9F0B5029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51"/>
                    <a:ext cx="2" cy="15"/>
                  </a:xfrm>
                  <a:custGeom>
                    <a:gdLst>
                      <a:gd name="T0" fmla="*/ 0 w 9"/>
                      <a:gd name="T1" fmla="*/ 3 h 75"/>
                      <a:gd name="T2" fmla="*/ 0 w 9"/>
                      <a:gd name="T3" fmla="*/ 3 h 75"/>
                      <a:gd name="T4" fmla="*/ 0 w 9"/>
                      <a:gd name="T5" fmla="*/ 0 h 75"/>
                      <a:gd name="T6" fmla="*/ 0 w 9"/>
                      <a:gd name="T7" fmla="*/ 0 h 75"/>
                      <a:gd name="T8" fmla="*/ 0 w 9"/>
                      <a:gd name="T9" fmla="*/ 3 h 75"/>
                      <a:gd name="T10" fmla="*/ 0 w 9"/>
                      <a:gd name="T11" fmla="*/ 3 h 75"/>
                      <a:gd name="T12" fmla="*/ 0 w 9"/>
                      <a:gd name="T13" fmla="*/ 3 h 75"/>
                      <a:gd name="T14" fmla="*/ 0 w 9"/>
                      <a:gd name="T15" fmla="*/ 3 h 75"/>
                      <a:gd name="T16" fmla="*/ 0 w 9"/>
                      <a:gd name="T17" fmla="*/ 3 h 75"/>
                      <a:gd name="T18" fmla="*/ 0 w 9"/>
                      <a:gd name="T19" fmla="*/ 3 h 75"/>
                      <a:gd name="T20" fmla="*/ 0 w 9"/>
                      <a:gd name="T21" fmla="*/ 3 h 75"/>
                      <a:gd name="T22" fmla="*/ 0 w 9"/>
                      <a:gd name="T23" fmla="*/ 3 h 7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75">
                        <a:moveTo>
                          <a:pt x="4" y="66"/>
                        </a:moveTo>
                        <a:lnTo>
                          <a:pt x="9" y="71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71"/>
                        </a:lnTo>
                        <a:lnTo>
                          <a:pt x="4" y="75"/>
                        </a:lnTo>
                        <a:lnTo>
                          <a:pt x="0" y="71"/>
                        </a:lnTo>
                        <a:lnTo>
                          <a:pt x="1" y="74"/>
                        </a:lnTo>
                        <a:lnTo>
                          <a:pt x="4" y="75"/>
                        </a:lnTo>
                        <a:lnTo>
                          <a:pt x="8" y="74"/>
                        </a:lnTo>
                        <a:lnTo>
                          <a:pt x="9" y="71"/>
                        </a:lnTo>
                        <a:lnTo>
                          <a:pt x="4" y="6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3" name="未知">
                    <a:extLst>
                      <a:ext uri="{FF2B5EF4-FFF2-40B4-BE49-F238E27FC236}">
                        <a16:creationId xmlns:a16="http://schemas.microsoft.com/office/drawing/2014/main" id="{3E199F64-F256-4B2B-9329-1E3882B1299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2" y="64"/>
                    <a:ext cx="2" cy="3"/>
                  </a:xfrm>
                  <a:custGeom>
                    <a:gdLst>
                      <a:gd name="T0" fmla="*/ 0 w 15"/>
                      <a:gd name="T1" fmla="*/ 1 h 14"/>
                      <a:gd name="T2" fmla="*/ 0 w 15"/>
                      <a:gd name="T3" fmla="*/ 1 h 14"/>
                      <a:gd name="T4" fmla="*/ 0 w 15"/>
                      <a:gd name="T5" fmla="*/ 0 h 14"/>
                      <a:gd name="T6" fmla="*/ 0 w 15"/>
                      <a:gd name="T7" fmla="*/ 0 h 14"/>
                      <a:gd name="T8" fmla="*/ 0 w 15"/>
                      <a:gd name="T9" fmla="*/ 0 h 14"/>
                      <a:gd name="T10" fmla="*/ 0 w 15"/>
                      <a:gd name="T11" fmla="*/ 0 h 14"/>
                      <a:gd name="T12" fmla="*/ 0 w 15"/>
                      <a:gd name="T13" fmla="*/ 0 h 14"/>
                      <a:gd name="T14" fmla="*/ 0 w 15"/>
                      <a:gd name="T15" fmla="*/ 0 h 14"/>
                      <a:gd name="T16" fmla="*/ 0 w 15"/>
                      <a:gd name="T17" fmla="*/ 0 h 14"/>
                      <a:gd name="T18" fmla="*/ 0 w 15"/>
                      <a:gd name="T19" fmla="*/ 0 h 14"/>
                      <a:gd name="T20" fmla="*/ 0 w 15"/>
                      <a:gd name="T21" fmla="*/ 1 h 14"/>
                      <a:gd name="T22" fmla="*/ 0 w 15"/>
                      <a:gd name="T23" fmla="*/ 1 h 14"/>
                      <a:gd name="T24" fmla="*/ 0 w 15"/>
                      <a:gd name="T25" fmla="*/ 1 h 14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5" h="14">
                        <a:moveTo>
                          <a:pt x="15" y="14"/>
                        </a:moveTo>
                        <a:lnTo>
                          <a:pt x="15" y="14"/>
                        </a:lnTo>
                        <a:lnTo>
                          <a:pt x="12" y="9"/>
                        </a:lnTo>
                        <a:lnTo>
                          <a:pt x="9" y="6"/>
                        </a:lnTo>
                        <a:lnTo>
                          <a:pt x="6" y="3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2" y="9"/>
                        </a:lnTo>
                        <a:lnTo>
                          <a:pt x="4" y="10"/>
                        </a:lnTo>
                        <a:lnTo>
                          <a:pt x="5" y="11"/>
                        </a:lnTo>
                        <a:lnTo>
                          <a:pt x="5" y="14"/>
                        </a:lnTo>
                        <a:lnTo>
                          <a:pt x="15" y="1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4" name="未知">
                    <a:extLst>
                      <a:ext uri="{FF2B5EF4-FFF2-40B4-BE49-F238E27FC236}">
                        <a16:creationId xmlns:a16="http://schemas.microsoft.com/office/drawing/2014/main" id="{F91437D6-F1E8-40CD-947D-809BA932201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67"/>
                    <a:ext cx="1" cy="25"/>
                  </a:xfrm>
                  <a:custGeom>
                    <a:gdLst>
                      <a:gd name="T0" fmla="*/ 0 w 10"/>
                      <a:gd name="T1" fmla="*/ 5 h 127"/>
                      <a:gd name="T2" fmla="*/ 0 w 10"/>
                      <a:gd name="T3" fmla="*/ 5 h 127"/>
                      <a:gd name="T4" fmla="*/ 0 w 10"/>
                      <a:gd name="T5" fmla="*/ 4 h 127"/>
                      <a:gd name="T6" fmla="*/ 0 w 10"/>
                      <a:gd name="T7" fmla="*/ 3 h 127"/>
                      <a:gd name="T8" fmla="*/ 0 w 10"/>
                      <a:gd name="T9" fmla="*/ 1 h 127"/>
                      <a:gd name="T10" fmla="*/ 0 w 10"/>
                      <a:gd name="T11" fmla="*/ 0 h 127"/>
                      <a:gd name="T12" fmla="*/ 0 w 10"/>
                      <a:gd name="T13" fmla="*/ 0 h 127"/>
                      <a:gd name="T14" fmla="*/ 0 w 10"/>
                      <a:gd name="T15" fmla="*/ 1 h 127"/>
                      <a:gd name="T16" fmla="*/ 0 w 10"/>
                      <a:gd name="T17" fmla="*/ 3 h 127"/>
                      <a:gd name="T18" fmla="*/ 0 w 10"/>
                      <a:gd name="T19" fmla="*/ 4 h 127"/>
                      <a:gd name="T20" fmla="*/ 0 w 10"/>
                      <a:gd name="T21" fmla="*/ 5 h 127"/>
                      <a:gd name="T22" fmla="*/ 0 w 10"/>
                      <a:gd name="T23" fmla="*/ 5 h 127"/>
                      <a:gd name="T24" fmla="*/ 0 w 10"/>
                      <a:gd name="T25" fmla="*/ 5 h 127"/>
                      <a:gd name="T26" fmla="*/ 0 w 10"/>
                      <a:gd name="T27" fmla="*/ 5 h 127"/>
                      <a:gd name="T28" fmla="*/ 0 w 10"/>
                      <a:gd name="T29" fmla="*/ 5 h 127"/>
                      <a:gd name="T30" fmla="*/ 0 w 10"/>
                      <a:gd name="T31" fmla="*/ 5 h 127"/>
                      <a:gd name="T32" fmla="*/ 0 w 10"/>
                      <a:gd name="T33" fmla="*/ 5 h 127"/>
                      <a:gd name="T34" fmla="*/ 0 w 10"/>
                      <a:gd name="T35" fmla="*/ 5 h 127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10" h="127">
                        <a:moveTo>
                          <a:pt x="4" y="126"/>
                        </a:moveTo>
                        <a:lnTo>
                          <a:pt x="10" y="122"/>
                        </a:lnTo>
                        <a:lnTo>
                          <a:pt x="10" y="104"/>
                        </a:lnTo>
                        <a:lnTo>
                          <a:pt x="10" y="64"/>
                        </a:lnTo>
                        <a:lnTo>
                          <a:pt x="10" y="2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23"/>
                        </a:lnTo>
                        <a:lnTo>
                          <a:pt x="0" y="64"/>
                        </a:lnTo>
                        <a:lnTo>
                          <a:pt x="0" y="104"/>
                        </a:lnTo>
                        <a:lnTo>
                          <a:pt x="0" y="122"/>
                        </a:lnTo>
                        <a:lnTo>
                          <a:pt x="6" y="119"/>
                        </a:lnTo>
                        <a:lnTo>
                          <a:pt x="0" y="122"/>
                        </a:lnTo>
                        <a:lnTo>
                          <a:pt x="1" y="126"/>
                        </a:lnTo>
                        <a:lnTo>
                          <a:pt x="5" y="127"/>
                        </a:lnTo>
                        <a:lnTo>
                          <a:pt x="9" y="126"/>
                        </a:lnTo>
                        <a:lnTo>
                          <a:pt x="10" y="122"/>
                        </a:lnTo>
                        <a:lnTo>
                          <a:pt x="4" y="12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5" name="未知">
                    <a:extLst>
                      <a:ext uri="{FF2B5EF4-FFF2-40B4-BE49-F238E27FC236}">
                        <a16:creationId xmlns:a16="http://schemas.microsoft.com/office/drawing/2014/main" id="{04599FF1-F106-4026-8042-284AF6C3B0A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90"/>
                    <a:ext cx="3" cy="2"/>
                  </a:xfrm>
                  <a:custGeom>
                    <a:gdLst>
                      <a:gd name="T0" fmla="*/ 0 w 14"/>
                      <a:gd name="T1" fmla="*/ 0 h 9"/>
                      <a:gd name="T2" fmla="*/ 0 w 14"/>
                      <a:gd name="T3" fmla="*/ 0 h 9"/>
                      <a:gd name="T4" fmla="*/ 1 w 14"/>
                      <a:gd name="T5" fmla="*/ 0 h 9"/>
                      <a:gd name="T6" fmla="*/ 1 w 14"/>
                      <a:gd name="T7" fmla="*/ 0 h 9"/>
                      <a:gd name="T8" fmla="*/ 0 w 14"/>
                      <a:gd name="T9" fmla="*/ 0 h 9"/>
                      <a:gd name="T10" fmla="*/ 0 w 14"/>
                      <a:gd name="T11" fmla="*/ 0 h 9"/>
                      <a:gd name="T12" fmla="*/ 0 w 14"/>
                      <a:gd name="T13" fmla="*/ 0 h 9"/>
                      <a:gd name="T14" fmla="*/ 0 w 14"/>
                      <a:gd name="T15" fmla="*/ 0 h 9"/>
                      <a:gd name="T16" fmla="*/ 0 w 14"/>
                      <a:gd name="T17" fmla="*/ 0 h 9"/>
                      <a:gd name="T18" fmla="*/ 0 w 14"/>
                      <a:gd name="T19" fmla="*/ 0 h 9"/>
                      <a:gd name="T20" fmla="*/ 0 w 14"/>
                      <a:gd name="T21" fmla="*/ 0 h 9"/>
                      <a:gd name="T22" fmla="*/ 0 w 14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9">
                        <a:moveTo>
                          <a:pt x="9" y="3"/>
                        </a:moveTo>
                        <a:lnTo>
                          <a:pt x="3" y="6"/>
                        </a:lnTo>
                        <a:lnTo>
                          <a:pt x="12" y="9"/>
                        </a:lnTo>
                        <a:lnTo>
                          <a:pt x="14" y="2"/>
                        </a:lnTo>
                        <a:lnTo>
                          <a:pt x="6" y="0"/>
                        </a:lnTo>
                        <a:lnTo>
                          <a:pt x="0" y="3"/>
                        </a:lnTo>
                        <a:lnTo>
                          <a:pt x="6" y="0"/>
                        </a:lnTo>
                        <a:lnTo>
                          <a:pt x="2" y="0"/>
                        </a:lnTo>
                        <a:lnTo>
                          <a:pt x="1" y="2"/>
                        </a:lnTo>
                        <a:lnTo>
                          <a:pt x="1" y="4"/>
                        </a:lnTo>
                        <a:lnTo>
                          <a:pt x="3" y="6"/>
                        </a:lnTo>
                        <a:lnTo>
                          <a:pt x="9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6" name="未知">
                    <a:extLst>
                      <a:ext uri="{FF2B5EF4-FFF2-40B4-BE49-F238E27FC236}">
                        <a16:creationId xmlns:a16="http://schemas.microsoft.com/office/drawing/2014/main" id="{35D4C1A4-5D18-494B-8E4D-0F3EDF19E32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1" y="91"/>
                    <a:ext cx="2" cy="3"/>
                  </a:xfrm>
                  <a:custGeom>
                    <a:gdLst>
                      <a:gd name="T0" fmla="*/ 0 w 9"/>
                      <a:gd name="T1" fmla="*/ 0 h 18"/>
                      <a:gd name="T2" fmla="*/ 0 w 9"/>
                      <a:gd name="T3" fmla="*/ 0 h 18"/>
                      <a:gd name="T4" fmla="*/ 0 w 9"/>
                      <a:gd name="T5" fmla="*/ 0 h 18"/>
                      <a:gd name="T6" fmla="*/ 0 w 9"/>
                      <a:gd name="T7" fmla="*/ 0 h 18"/>
                      <a:gd name="T8" fmla="*/ 0 w 9"/>
                      <a:gd name="T9" fmla="*/ 0 h 18"/>
                      <a:gd name="T10" fmla="*/ 0 w 9"/>
                      <a:gd name="T11" fmla="*/ 1 h 18"/>
                      <a:gd name="T12" fmla="*/ 0 w 9"/>
                      <a:gd name="T13" fmla="*/ 0 h 18"/>
                      <a:gd name="T14" fmla="*/ 0 w 9"/>
                      <a:gd name="T15" fmla="*/ 1 h 18"/>
                      <a:gd name="T16" fmla="*/ 0 w 9"/>
                      <a:gd name="T17" fmla="*/ 1 h 18"/>
                      <a:gd name="T18" fmla="*/ 0 w 9"/>
                      <a:gd name="T19" fmla="*/ 1 h 18"/>
                      <a:gd name="T20" fmla="*/ 0 w 9"/>
                      <a:gd name="T21" fmla="*/ 0 h 18"/>
                      <a:gd name="T22" fmla="*/ 0 w 9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8">
                        <a:moveTo>
                          <a:pt x="7" y="11"/>
                        </a:moveTo>
                        <a:lnTo>
                          <a:pt x="9" y="14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14"/>
                        </a:lnTo>
                        <a:lnTo>
                          <a:pt x="2" y="17"/>
                        </a:lnTo>
                        <a:lnTo>
                          <a:pt x="0" y="14"/>
                        </a:lnTo>
                        <a:lnTo>
                          <a:pt x="1" y="17"/>
                        </a:lnTo>
                        <a:lnTo>
                          <a:pt x="5" y="18"/>
                        </a:lnTo>
                        <a:lnTo>
                          <a:pt x="8" y="17"/>
                        </a:lnTo>
                        <a:lnTo>
                          <a:pt x="9" y="14"/>
                        </a:lnTo>
                        <a:lnTo>
                          <a:pt x="7" y="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7" name="未知">
                    <a:extLst>
                      <a:ext uri="{FF2B5EF4-FFF2-40B4-BE49-F238E27FC236}">
                        <a16:creationId xmlns:a16="http://schemas.microsoft.com/office/drawing/2014/main" id="{DC870843-E2B1-46B6-A86F-06B68E0DC4B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2" y="93"/>
                    <a:ext cx="2" cy="2"/>
                  </a:xfrm>
                  <a:custGeom>
                    <a:gdLst>
                      <a:gd name="T0" fmla="*/ 0 w 16"/>
                      <a:gd name="T1" fmla="*/ 0 h 13"/>
                      <a:gd name="T2" fmla="*/ 0 w 16"/>
                      <a:gd name="T3" fmla="*/ 0 h 13"/>
                      <a:gd name="T4" fmla="*/ 0 w 16"/>
                      <a:gd name="T5" fmla="*/ 0 h 13"/>
                      <a:gd name="T6" fmla="*/ 0 w 16"/>
                      <a:gd name="T7" fmla="*/ 0 h 13"/>
                      <a:gd name="T8" fmla="*/ 0 w 16"/>
                      <a:gd name="T9" fmla="*/ 0 h 13"/>
                      <a:gd name="T10" fmla="*/ 0 w 16"/>
                      <a:gd name="T11" fmla="*/ 0 h 13"/>
                      <a:gd name="T12" fmla="*/ 0 w 16"/>
                      <a:gd name="T13" fmla="*/ 0 h 13"/>
                      <a:gd name="T14" fmla="*/ 0 w 16"/>
                      <a:gd name="T15" fmla="*/ 0 h 13"/>
                      <a:gd name="T16" fmla="*/ 0 w 16"/>
                      <a:gd name="T17" fmla="*/ 0 h 13"/>
                      <a:gd name="T18" fmla="*/ 0 w 16"/>
                      <a:gd name="T19" fmla="*/ 0 h 13"/>
                      <a:gd name="T20" fmla="*/ 0 w 16"/>
                      <a:gd name="T21" fmla="*/ 0 h 13"/>
                      <a:gd name="T22" fmla="*/ 0 w 16"/>
                      <a:gd name="T23" fmla="*/ 0 h 13"/>
                      <a:gd name="T24" fmla="*/ 0 w 16"/>
                      <a:gd name="T25" fmla="*/ 0 h 13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6" h="13">
                        <a:moveTo>
                          <a:pt x="16" y="11"/>
                        </a:moveTo>
                        <a:lnTo>
                          <a:pt x="15" y="8"/>
                        </a:lnTo>
                        <a:lnTo>
                          <a:pt x="11" y="5"/>
                        </a:lnTo>
                        <a:lnTo>
                          <a:pt x="7" y="2"/>
                        </a:lnTo>
                        <a:lnTo>
                          <a:pt x="6" y="2"/>
                        </a:lnTo>
                        <a:lnTo>
                          <a:pt x="5" y="0"/>
                        </a:lnTo>
                        <a:lnTo>
                          <a:pt x="0" y="6"/>
                        </a:lnTo>
                        <a:lnTo>
                          <a:pt x="1" y="6"/>
                        </a:lnTo>
                        <a:lnTo>
                          <a:pt x="3" y="8"/>
                        </a:lnTo>
                        <a:lnTo>
                          <a:pt x="6" y="9"/>
                        </a:lnTo>
                        <a:lnTo>
                          <a:pt x="7" y="13"/>
                        </a:lnTo>
                        <a:lnTo>
                          <a:pt x="6" y="11"/>
                        </a:lnTo>
                        <a:lnTo>
                          <a:pt x="16" y="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8" name="未知">
                    <a:extLst>
                      <a:ext uri="{FF2B5EF4-FFF2-40B4-BE49-F238E27FC236}">
                        <a16:creationId xmlns:a16="http://schemas.microsoft.com/office/drawing/2014/main" id="{EA95EE71-8C99-4806-AA12-A50F890D378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95"/>
                    <a:ext cx="1" cy="14"/>
                  </a:xfrm>
                  <a:custGeom>
                    <a:gdLst>
                      <a:gd name="T0" fmla="*/ 0 w 10"/>
                      <a:gd name="T1" fmla="*/ 2 h 70"/>
                      <a:gd name="T2" fmla="*/ 0 w 10"/>
                      <a:gd name="T3" fmla="*/ 3 h 70"/>
                      <a:gd name="T4" fmla="*/ 0 w 10"/>
                      <a:gd name="T5" fmla="*/ 0 h 70"/>
                      <a:gd name="T6" fmla="*/ 0 w 10"/>
                      <a:gd name="T7" fmla="*/ 0 h 70"/>
                      <a:gd name="T8" fmla="*/ 0 w 10"/>
                      <a:gd name="T9" fmla="*/ 3 h 70"/>
                      <a:gd name="T10" fmla="*/ 0 w 10"/>
                      <a:gd name="T11" fmla="*/ 3 h 70"/>
                      <a:gd name="T12" fmla="*/ 0 w 10"/>
                      <a:gd name="T13" fmla="*/ 3 h 70"/>
                      <a:gd name="T14" fmla="*/ 0 w 10"/>
                      <a:gd name="T15" fmla="*/ 3 h 70"/>
                      <a:gd name="T16" fmla="*/ 0 w 10"/>
                      <a:gd name="T17" fmla="*/ 3 h 70"/>
                      <a:gd name="T18" fmla="*/ 0 w 10"/>
                      <a:gd name="T19" fmla="*/ 3 h 70"/>
                      <a:gd name="T20" fmla="*/ 0 w 10"/>
                      <a:gd name="T21" fmla="*/ 3 h 70"/>
                      <a:gd name="T22" fmla="*/ 0 w 10"/>
                      <a:gd name="T23" fmla="*/ 2 h 7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70">
                        <a:moveTo>
                          <a:pt x="5" y="61"/>
                        </a:moveTo>
                        <a:lnTo>
                          <a:pt x="10" y="65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65"/>
                        </a:lnTo>
                        <a:lnTo>
                          <a:pt x="5" y="70"/>
                        </a:lnTo>
                        <a:lnTo>
                          <a:pt x="0" y="65"/>
                        </a:lnTo>
                        <a:lnTo>
                          <a:pt x="1" y="69"/>
                        </a:lnTo>
                        <a:lnTo>
                          <a:pt x="5" y="70"/>
                        </a:lnTo>
                        <a:lnTo>
                          <a:pt x="9" y="69"/>
                        </a:lnTo>
                        <a:lnTo>
                          <a:pt x="10" y="65"/>
                        </a:lnTo>
                        <a:lnTo>
                          <a:pt x="5" y="6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499" name="未知">
                    <a:extLst>
                      <a:ext uri="{FF2B5EF4-FFF2-40B4-BE49-F238E27FC236}">
                        <a16:creationId xmlns:a16="http://schemas.microsoft.com/office/drawing/2014/main" id="{FE1CE09E-0651-4ADB-B392-A891286C30D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107"/>
                    <a:ext cx="26" cy="2"/>
                  </a:xfrm>
                  <a:custGeom>
                    <a:gdLst>
                      <a:gd name="T0" fmla="*/ 4 w 153"/>
                      <a:gd name="T1" fmla="*/ 0 h 9"/>
                      <a:gd name="T2" fmla="*/ 4 w 153"/>
                      <a:gd name="T3" fmla="*/ 0 h 9"/>
                      <a:gd name="T4" fmla="*/ 0 w 153"/>
                      <a:gd name="T5" fmla="*/ 0 h 9"/>
                      <a:gd name="T6" fmla="*/ 0 w 153"/>
                      <a:gd name="T7" fmla="*/ 0 h 9"/>
                      <a:gd name="T8" fmla="*/ 4 w 153"/>
                      <a:gd name="T9" fmla="*/ 0 h 9"/>
                      <a:gd name="T10" fmla="*/ 4 w 153"/>
                      <a:gd name="T11" fmla="*/ 0 h 9"/>
                      <a:gd name="T12" fmla="*/ 4 w 153"/>
                      <a:gd name="T13" fmla="*/ 0 h 9"/>
                      <a:gd name="T14" fmla="*/ 4 w 153"/>
                      <a:gd name="T15" fmla="*/ 0 h 9"/>
                      <a:gd name="T16" fmla="*/ 4 w 153"/>
                      <a:gd name="T17" fmla="*/ 0 h 9"/>
                      <a:gd name="T18" fmla="*/ 4 w 153"/>
                      <a:gd name="T19" fmla="*/ 0 h 9"/>
                      <a:gd name="T20" fmla="*/ 4 w 153"/>
                      <a:gd name="T21" fmla="*/ 0 h 9"/>
                      <a:gd name="T22" fmla="*/ 4 w 153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53" h="9">
                        <a:moveTo>
                          <a:pt x="153" y="4"/>
                        </a:moveTo>
                        <a:lnTo>
                          <a:pt x="148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148" y="9"/>
                        </a:lnTo>
                        <a:lnTo>
                          <a:pt x="143" y="4"/>
                        </a:lnTo>
                        <a:lnTo>
                          <a:pt x="148" y="9"/>
                        </a:lnTo>
                        <a:lnTo>
                          <a:pt x="152" y="8"/>
                        </a:lnTo>
                        <a:lnTo>
                          <a:pt x="153" y="4"/>
                        </a:lnTo>
                        <a:lnTo>
                          <a:pt x="152" y="1"/>
                        </a:lnTo>
                        <a:lnTo>
                          <a:pt x="148" y="0"/>
                        </a:lnTo>
                        <a:lnTo>
                          <a:pt x="153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0" name="未知">
                    <a:extLst>
                      <a:ext uri="{FF2B5EF4-FFF2-40B4-BE49-F238E27FC236}">
                        <a16:creationId xmlns:a16="http://schemas.microsoft.com/office/drawing/2014/main" id="{DAAFD13C-A11B-412F-9F16-D96EBA2A2F9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7" y="108"/>
                    <a:ext cx="2" cy="3"/>
                  </a:xfrm>
                  <a:custGeom>
                    <a:gdLst>
                      <a:gd name="T0" fmla="*/ 0 w 10"/>
                      <a:gd name="T1" fmla="*/ 1 h 16"/>
                      <a:gd name="T2" fmla="*/ 0 w 10"/>
                      <a:gd name="T3" fmla="*/ 0 h 16"/>
                      <a:gd name="T4" fmla="*/ 0 w 10"/>
                      <a:gd name="T5" fmla="*/ 0 h 16"/>
                      <a:gd name="T6" fmla="*/ 0 w 10"/>
                      <a:gd name="T7" fmla="*/ 0 h 16"/>
                      <a:gd name="T8" fmla="*/ 0 w 10"/>
                      <a:gd name="T9" fmla="*/ 0 h 16"/>
                      <a:gd name="T10" fmla="*/ 0 w 10"/>
                      <a:gd name="T11" fmla="*/ 0 h 16"/>
                      <a:gd name="T12" fmla="*/ 0 w 10"/>
                      <a:gd name="T13" fmla="*/ 0 h 16"/>
                      <a:gd name="T14" fmla="*/ 0 w 10"/>
                      <a:gd name="T15" fmla="*/ 1 h 16"/>
                      <a:gd name="T16" fmla="*/ 0 w 10"/>
                      <a:gd name="T17" fmla="*/ 1 h 16"/>
                      <a:gd name="T18" fmla="*/ 0 w 10"/>
                      <a:gd name="T19" fmla="*/ 1 h 16"/>
                      <a:gd name="T20" fmla="*/ 0 w 10"/>
                      <a:gd name="T21" fmla="*/ 0 h 16"/>
                      <a:gd name="T22" fmla="*/ 0 w 10"/>
                      <a:gd name="T23" fmla="*/ 1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6">
                        <a:moveTo>
                          <a:pt x="5" y="16"/>
                        </a:moveTo>
                        <a:lnTo>
                          <a:pt x="10" y="12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12"/>
                        </a:lnTo>
                        <a:lnTo>
                          <a:pt x="5" y="8"/>
                        </a:lnTo>
                        <a:lnTo>
                          <a:pt x="0" y="12"/>
                        </a:lnTo>
                        <a:lnTo>
                          <a:pt x="2" y="15"/>
                        </a:lnTo>
                        <a:lnTo>
                          <a:pt x="5" y="16"/>
                        </a:lnTo>
                        <a:lnTo>
                          <a:pt x="9" y="15"/>
                        </a:lnTo>
                        <a:lnTo>
                          <a:pt x="10" y="12"/>
                        </a:lnTo>
                        <a:lnTo>
                          <a:pt x="5" y="1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1" name="未知">
                    <a:extLst>
                      <a:ext uri="{FF2B5EF4-FFF2-40B4-BE49-F238E27FC236}">
                        <a16:creationId xmlns:a16="http://schemas.microsoft.com/office/drawing/2014/main" id="{E2FC55FA-FABE-4297-BA15-CD4B161A62B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110"/>
                    <a:ext cx="25" cy="1"/>
                  </a:xfrm>
                  <a:custGeom>
                    <a:gdLst>
                      <a:gd name="T0" fmla="*/ 0 w 153"/>
                      <a:gd name="T1" fmla="*/ 0 h 8"/>
                      <a:gd name="T2" fmla="*/ 0 w 153"/>
                      <a:gd name="T3" fmla="*/ 0 h 8"/>
                      <a:gd name="T4" fmla="*/ 4 w 153"/>
                      <a:gd name="T5" fmla="*/ 0 h 8"/>
                      <a:gd name="T6" fmla="*/ 4 w 153"/>
                      <a:gd name="T7" fmla="*/ 0 h 8"/>
                      <a:gd name="T8" fmla="*/ 0 w 153"/>
                      <a:gd name="T9" fmla="*/ 0 h 8"/>
                      <a:gd name="T10" fmla="*/ 0 w 153"/>
                      <a:gd name="T11" fmla="*/ 0 h 8"/>
                      <a:gd name="T12" fmla="*/ 0 w 153"/>
                      <a:gd name="T13" fmla="*/ 0 h 8"/>
                      <a:gd name="T14" fmla="*/ 0 w 153"/>
                      <a:gd name="T15" fmla="*/ 0 h 8"/>
                      <a:gd name="T16" fmla="*/ 0 w 153"/>
                      <a:gd name="T17" fmla="*/ 0 h 8"/>
                      <a:gd name="T18" fmla="*/ 0 w 153"/>
                      <a:gd name="T19" fmla="*/ 0 h 8"/>
                      <a:gd name="T20" fmla="*/ 0 w 153"/>
                      <a:gd name="T21" fmla="*/ 0 h 8"/>
                      <a:gd name="T22" fmla="*/ 0 w 153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53" h="8">
                        <a:moveTo>
                          <a:pt x="10" y="4"/>
                        </a:moveTo>
                        <a:lnTo>
                          <a:pt x="5" y="8"/>
                        </a:lnTo>
                        <a:lnTo>
                          <a:pt x="153" y="8"/>
                        </a:lnTo>
                        <a:lnTo>
                          <a:pt x="153" y="0"/>
                        </a:lnTo>
                        <a:lnTo>
                          <a:pt x="5" y="0"/>
                        </a:lnTo>
                        <a:lnTo>
                          <a:pt x="0" y="4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1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2" name="未知">
                    <a:extLst>
                      <a:ext uri="{FF2B5EF4-FFF2-40B4-BE49-F238E27FC236}">
                        <a16:creationId xmlns:a16="http://schemas.microsoft.com/office/drawing/2014/main" id="{4D8C2F22-604C-4260-AEEA-DC6DD3649B4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3" y="110"/>
                    <a:ext cx="1" cy="59"/>
                  </a:xfrm>
                  <a:custGeom>
                    <a:gdLst>
                      <a:gd name="T0" fmla="*/ 0 w 10"/>
                      <a:gd name="T1" fmla="*/ 12 h 292"/>
                      <a:gd name="T2" fmla="*/ 0 w 10"/>
                      <a:gd name="T3" fmla="*/ 12 h 292"/>
                      <a:gd name="T4" fmla="*/ 0 w 10"/>
                      <a:gd name="T5" fmla="*/ 0 h 292"/>
                      <a:gd name="T6" fmla="*/ 0 w 10"/>
                      <a:gd name="T7" fmla="*/ 0 h 292"/>
                      <a:gd name="T8" fmla="*/ 0 w 10"/>
                      <a:gd name="T9" fmla="*/ 12 h 292"/>
                      <a:gd name="T10" fmla="*/ 0 w 10"/>
                      <a:gd name="T11" fmla="*/ 12 h 292"/>
                      <a:gd name="T12" fmla="*/ 0 w 10"/>
                      <a:gd name="T13" fmla="*/ 12 h 292"/>
                      <a:gd name="T14" fmla="*/ 0 w 10"/>
                      <a:gd name="T15" fmla="*/ 12 h 292"/>
                      <a:gd name="T16" fmla="*/ 0 w 10"/>
                      <a:gd name="T17" fmla="*/ 12 h 292"/>
                      <a:gd name="T18" fmla="*/ 0 w 10"/>
                      <a:gd name="T19" fmla="*/ 12 h 292"/>
                      <a:gd name="T20" fmla="*/ 0 w 10"/>
                      <a:gd name="T21" fmla="*/ 12 h 292"/>
                      <a:gd name="T22" fmla="*/ 0 w 10"/>
                      <a:gd name="T23" fmla="*/ 12 h 29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92">
                        <a:moveTo>
                          <a:pt x="6" y="291"/>
                        </a:moveTo>
                        <a:lnTo>
                          <a:pt x="10" y="288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288"/>
                        </a:lnTo>
                        <a:lnTo>
                          <a:pt x="4" y="285"/>
                        </a:lnTo>
                        <a:lnTo>
                          <a:pt x="0" y="288"/>
                        </a:lnTo>
                        <a:lnTo>
                          <a:pt x="1" y="291"/>
                        </a:lnTo>
                        <a:lnTo>
                          <a:pt x="5" y="292"/>
                        </a:lnTo>
                        <a:lnTo>
                          <a:pt x="9" y="291"/>
                        </a:lnTo>
                        <a:lnTo>
                          <a:pt x="10" y="288"/>
                        </a:lnTo>
                        <a:lnTo>
                          <a:pt x="6" y="29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3" name="未知">
                    <a:extLst>
                      <a:ext uri="{FF2B5EF4-FFF2-40B4-BE49-F238E27FC236}">
                        <a16:creationId xmlns:a16="http://schemas.microsoft.com/office/drawing/2014/main" id="{2CC3D1CD-2EB0-45AF-8D47-F844FFEA429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1" y="167"/>
                    <a:ext cx="13" cy="5"/>
                  </a:xfrm>
                  <a:custGeom>
                    <a:gdLst>
                      <a:gd name="T0" fmla="*/ 0 w 78"/>
                      <a:gd name="T1" fmla="*/ 1 h 24"/>
                      <a:gd name="T2" fmla="*/ 0 w 78"/>
                      <a:gd name="T3" fmla="*/ 1 h 24"/>
                      <a:gd name="T4" fmla="*/ 2 w 78"/>
                      <a:gd name="T5" fmla="*/ 0 h 24"/>
                      <a:gd name="T6" fmla="*/ 2 w 78"/>
                      <a:gd name="T7" fmla="*/ 0 h 24"/>
                      <a:gd name="T8" fmla="*/ 0 w 78"/>
                      <a:gd name="T9" fmla="*/ 1 h 24"/>
                      <a:gd name="T10" fmla="*/ 0 w 78"/>
                      <a:gd name="T11" fmla="*/ 1 h 24"/>
                      <a:gd name="T12" fmla="*/ 0 w 78"/>
                      <a:gd name="T13" fmla="*/ 1 h 24"/>
                      <a:gd name="T14" fmla="*/ 0 w 78"/>
                      <a:gd name="T15" fmla="*/ 1 h 24"/>
                      <a:gd name="T16" fmla="*/ 0 w 78"/>
                      <a:gd name="T17" fmla="*/ 1 h 24"/>
                      <a:gd name="T18" fmla="*/ 0 w 78"/>
                      <a:gd name="T19" fmla="*/ 1 h 24"/>
                      <a:gd name="T20" fmla="*/ 0 w 78"/>
                      <a:gd name="T21" fmla="*/ 1 h 24"/>
                      <a:gd name="T22" fmla="*/ 0 w 78"/>
                      <a:gd name="T23" fmla="*/ 1 h 2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78" h="24">
                        <a:moveTo>
                          <a:pt x="6" y="23"/>
                        </a:moveTo>
                        <a:lnTo>
                          <a:pt x="5" y="24"/>
                        </a:lnTo>
                        <a:lnTo>
                          <a:pt x="78" y="6"/>
                        </a:lnTo>
                        <a:lnTo>
                          <a:pt x="76" y="0"/>
                        </a:lnTo>
                        <a:lnTo>
                          <a:pt x="3" y="18"/>
                        </a:lnTo>
                        <a:lnTo>
                          <a:pt x="2" y="19"/>
                        </a:lnTo>
                        <a:lnTo>
                          <a:pt x="3" y="18"/>
                        </a:lnTo>
                        <a:lnTo>
                          <a:pt x="0" y="19"/>
                        </a:lnTo>
                        <a:lnTo>
                          <a:pt x="0" y="22"/>
                        </a:lnTo>
                        <a:lnTo>
                          <a:pt x="2" y="24"/>
                        </a:lnTo>
                        <a:lnTo>
                          <a:pt x="5" y="24"/>
                        </a:lnTo>
                        <a:lnTo>
                          <a:pt x="6" y="2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4" name="未知">
                    <a:extLst>
                      <a:ext uri="{FF2B5EF4-FFF2-40B4-BE49-F238E27FC236}">
                        <a16:creationId xmlns:a16="http://schemas.microsoft.com/office/drawing/2014/main" id="{304A7E76-F030-4555-A813-292124AC27D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8" y="171"/>
                    <a:ext cx="4" cy="3"/>
                  </a:xfrm>
                  <a:custGeom>
                    <a:gdLst>
                      <a:gd name="T0" fmla="*/ 0 w 20"/>
                      <a:gd name="T1" fmla="*/ 1 h 16"/>
                      <a:gd name="T2" fmla="*/ 0 w 20"/>
                      <a:gd name="T3" fmla="*/ 1 h 16"/>
                      <a:gd name="T4" fmla="*/ 1 w 20"/>
                      <a:gd name="T5" fmla="*/ 0 h 16"/>
                      <a:gd name="T6" fmla="*/ 1 w 20"/>
                      <a:gd name="T7" fmla="*/ 0 h 16"/>
                      <a:gd name="T8" fmla="*/ 0 w 20"/>
                      <a:gd name="T9" fmla="*/ 0 h 16"/>
                      <a:gd name="T10" fmla="*/ 0 w 20"/>
                      <a:gd name="T11" fmla="*/ 1 h 16"/>
                      <a:gd name="T12" fmla="*/ 0 w 20"/>
                      <a:gd name="T13" fmla="*/ 0 h 16"/>
                      <a:gd name="T14" fmla="*/ 0 w 20"/>
                      <a:gd name="T15" fmla="*/ 1 h 16"/>
                      <a:gd name="T16" fmla="*/ 0 w 20"/>
                      <a:gd name="T17" fmla="*/ 1 h 16"/>
                      <a:gd name="T18" fmla="*/ 0 w 20"/>
                      <a:gd name="T19" fmla="*/ 1 h 16"/>
                      <a:gd name="T20" fmla="*/ 0 w 20"/>
                      <a:gd name="T21" fmla="*/ 1 h 16"/>
                      <a:gd name="T22" fmla="*/ 0 w 20"/>
                      <a:gd name="T23" fmla="*/ 1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0" h="16">
                        <a:moveTo>
                          <a:pt x="0" y="14"/>
                        </a:moveTo>
                        <a:lnTo>
                          <a:pt x="7" y="16"/>
                        </a:lnTo>
                        <a:lnTo>
                          <a:pt x="20" y="4"/>
                        </a:lnTo>
                        <a:lnTo>
                          <a:pt x="16" y="0"/>
                        </a:lnTo>
                        <a:lnTo>
                          <a:pt x="2" y="12"/>
                        </a:lnTo>
                        <a:lnTo>
                          <a:pt x="10" y="14"/>
                        </a:lnTo>
                        <a:lnTo>
                          <a:pt x="2" y="12"/>
                        </a:lnTo>
                        <a:lnTo>
                          <a:pt x="2" y="14"/>
                        </a:lnTo>
                        <a:lnTo>
                          <a:pt x="4" y="15"/>
                        </a:lnTo>
                        <a:lnTo>
                          <a:pt x="5" y="16"/>
                        </a:lnTo>
                        <a:lnTo>
                          <a:pt x="7" y="16"/>
                        </a:lnTo>
                        <a:lnTo>
                          <a:pt x="0" y="1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5" name="未知">
                    <a:extLst>
                      <a:ext uri="{FF2B5EF4-FFF2-40B4-BE49-F238E27FC236}">
                        <a16:creationId xmlns:a16="http://schemas.microsoft.com/office/drawing/2014/main" id="{77BEC010-63FC-45AC-9891-77DE178A476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" y="117"/>
                    <a:ext cx="43" cy="51"/>
                  </a:xfrm>
                  <a:custGeom>
                    <a:gdLst>
                      <a:gd name="T0" fmla="*/ 3 w 259"/>
                      <a:gd name="T1" fmla="*/ 10 h 255"/>
                      <a:gd name="T2" fmla="*/ 4 w 259"/>
                      <a:gd name="T3" fmla="*/ 10 h 255"/>
                      <a:gd name="T4" fmla="*/ 5 w 259"/>
                      <a:gd name="T5" fmla="*/ 10 h 255"/>
                      <a:gd name="T6" fmla="*/ 5 w 259"/>
                      <a:gd name="T7" fmla="*/ 9 h 255"/>
                      <a:gd name="T8" fmla="*/ 6 w 259"/>
                      <a:gd name="T9" fmla="*/ 9 h 255"/>
                      <a:gd name="T10" fmla="*/ 6 w 259"/>
                      <a:gd name="T11" fmla="*/ 8 h 255"/>
                      <a:gd name="T12" fmla="*/ 7 w 259"/>
                      <a:gd name="T13" fmla="*/ 7 h 255"/>
                      <a:gd name="T14" fmla="*/ 7 w 259"/>
                      <a:gd name="T15" fmla="*/ 6 h 255"/>
                      <a:gd name="T16" fmla="*/ 7 w 259"/>
                      <a:gd name="T17" fmla="*/ 5 h 255"/>
                      <a:gd name="T18" fmla="*/ 7 w 259"/>
                      <a:gd name="T19" fmla="*/ 4 h 255"/>
                      <a:gd name="T20" fmla="*/ 7 w 259"/>
                      <a:gd name="T21" fmla="*/ 3 h 255"/>
                      <a:gd name="T22" fmla="*/ 6 w 259"/>
                      <a:gd name="T23" fmla="*/ 2 h 255"/>
                      <a:gd name="T24" fmla="*/ 6 w 259"/>
                      <a:gd name="T25" fmla="*/ 1 h 255"/>
                      <a:gd name="T26" fmla="*/ 5 w 259"/>
                      <a:gd name="T27" fmla="*/ 1 h 255"/>
                      <a:gd name="T28" fmla="*/ 5 w 259"/>
                      <a:gd name="T29" fmla="*/ 0 h 255"/>
                      <a:gd name="T30" fmla="*/ 4 w 259"/>
                      <a:gd name="T31" fmla="*/ 0 h 255"/>
                      <a:gd name="T32" fmla="*/ 3 w 259"/>
                      <a:gd name="T33" fmla="*/ 0 h 255"/>
                      <a:gd name="T34" fmla="*/ 3 w 259"/>
                      <a:gd name="T35" fmla="*/ 0 h 255"/>
                      <a:gd name="T36" fmla="*/ 2 w 259"/>
                      <a:gd name="T37" fmla="*/ 0 h 255"/>
                      <a:gd name="T38" fmla="*/ 1 w 259"/>
                      <a:gd name="T39" fmla="*/ 1 h 255"/>
                      <a:gd name="T40" fmla="*/ 1 w 259"/>
                      <a:gd name="T41" fmla="*/ 1 h 255"/>
                      <a:gd name="T42" fmla="*/ 1 w 259"/>
                      <a:gd name="T43" fmla="*/ 2 h 255"/>
                      <a:gd name="T44" fmla="*/ 0 w 259"/>
                      <a:gd name="T45" fmla="*/ 3 h 255"/>
                      <a:gd name="T46" fmla="*/ 0 w 259"/>
                      <a:gd name="T47" fmla="*/ 4 h 255"/>
                      <a:gd name="T48" fmla="*/ 0 w 259"/>
                      <a:gd name="T49" fmla="*/ 5 h 255"/>
                      <a:gd name="T50" fmla="*/ 0 w 259"/>
                      <a:gd name="T51" fmla="*/ 6 h 255"/>
                      <a:gd name="T52" fmla="*/ 0 w 259"/>
                      <a:gd name="T53" fmla="*/ 7 h 255"/>
                      <a:gd name="T54" fmla="*/ 1 w 259"/>
                      <a:gd name="T55" fmla="*/ 8 h 255"/>
                      <a:gd name="T56" fmla="*/ 1 w 259"/>
                      <a:gd name="T57" fmla="*/ 9 h 255"/>
                      <a:gd name="T58" fmla="*/ 1 w 259"/>
                      <a:gd name="T59" fmla="*/ 9 h 255"/>
                      <a:gd name="T60" fmla="*/ 2 w 259"/>
                      <a:gd name="T61" fmla="*/ 10 h 255"/>
                      <a:gd name="T62" fmla="*/ 3 w 259"/>
                      <a:gd name="T63" fmla="*/ 10 h 255"/>
                      <a:gd name="T64" fmla="*/ 3 w 259"/>
                      <a:gd name="T65" fmla="*/ 10 h 255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</a:gdLst>
                    <a:cxnLst>
                      <a:cxn ang="T66">
                        <a:pos x="T0" y="T1"/>
                      </a:cxn>
                      <a:cxn ang="T67">
                        <a:pos x="T2" y="T3"/>
                      </a:cxn>
                      <a:cxn ang="T68">
                        <a:pos x="T4" y="T5"/>
                      </a:cxn>
                      <a:cxn ang="T69">
                        <a:pos x="T6" y="T7"/>
                      </a:cxn>
                      <a:cxn ang="T70">
                        <a:pos x="T8" y="T9"/>
                      </a:cxn>
                      <a:cxn ang="T71">
                        <a:pos x="T10" y="T11"/>
                      </a:cxn>
                      <a:cxn ang="T72">
                        <a:pos x="T12" y="T13"/>
                      </a:cxn>
                      <a:cxn ang="T73">
                        <a:pos x="T14" y="T15"/>
                      </a:cxn>
                      <a:cxn ang="T74">
                        <a:pos x="T16" y="T17"/>
                      </a:cxn>
                      <a:cxn ang="T75">
                        <a:pos x="T18" y="T19"/>
                      </a:cxn>
                      <a:cxn ang="T76">
                        <a:pos x="T20" y="T21"/>
                      </a:cxn>
                      <a:cxn ang="T77">
                        <a:pos x="T22" y="T23"/>
                      </a:cxn>
                      <a:cxn ang="T78">
                        <a:pos x="T24" y="T25"/>
                      </a:cxn>
                      <a:cxn ang="T79">
                        <a:pos x="T26" y="T27"/>
                      </a:cxn>
                      <a:cxn ang="T80">
                        <a:pos x="T28" y="T29"/>
                      </a:cxn>
                      <a:cxn ang="T81">
                        <a:pos x="T30" y="T31"/>
                      </a:cxn>
                      <a:cxn ang="T82">
                        <a:pos x="T32" y="T33"/>
                      </a:cxn>
                      <a:cxn ang="T83">
                        <a:pos x="T34" y="T35"/>
                      </a:cxn>
                      <a:cxn ang="T84">
                        <a:pos x="T36" y="T37"/>
                      </a:cxn>
                      <a:cxn ang="T85">
                        <a:pos x="T38" y="T39"/>
                      </a:cxn>
                      <a:cxn ang="T86">
                        <a:pos x="T40" y="T41"/>
                      </a:cxn>
                      <a:cxn ang="T87">
                        <a:pos x="T42" y="T43"/>
                      </a:cxn>
                      <a:cxn ang="T88">
                        <a:pos x="T44" y="T45"/>
                      </a:cxn>
                      <a:cxn ang="T89">
                        <a:pos x="T46" y="T47"/>
                      </a:cxn>
                      <a:cxn ang="T90">
                        <a:pos x="T48" y="T49"/>
                      </a:cxn>
                      <a:cxn ang="T91">
                        <a:pos x="T50" y="T51"/>
                      </a:cxn>
                      <a:cxn ang="T92">
                        <a:pos x="T52" y="T53"/>
                      </a:cxn>
                      <a:cxn ang="T93">
                        <a:pos x="T54" y="T55"/>
                      </a:cxn>
                      <a:cxn ang="T94">
                        <a:pos x="T56" y="T57"/>
                      </a:cxn>
                      <a:cxn ang="T95">
                        <a:pos x="T58" y="T59"/>
                      </a:cxn>
                      <a:cxn ang="T96">
                        <a:pos x="T60" y="T61"/>
                      </a:cxn>
                      <a:cxn ang="T97">
                        <a:pos x="T62" y="T63"/>
                      </a:cxn>
                      <a:cxn ang="T98">
                        <a:pos x="T64" y="T65"/>
                      </a:cxn>
                    </a:cxnLst>
                    <a:rect l="0" t="0" r="r" b="b"/>
                    <a:pathLst>
                      <a:path w="259" h="255">
                        <a:moveTo>
                          <a:pt x="129" y="255"/>
                        </a:moveTo>
                        <a:lnTo>
                          <a:pt x="156" y="253"/>
                        </a:lnTo>
                        <a:lnTo>
                          <a:pt x="180" y="245"/>
                        </a:lnTo>
                        <a:lnTo>
                          <a:pt x="201" y="233"/>
                        </a:lnTo>
                        <a:lnTo>
                          <a:pt x="220" y="218"/>
                        </a:lnTo>
                        <a:lnTo>
                          <a:pt x="236" y="199"/>
                        </a:lnTo>
                        <a:lnTo>
                          <a:pt x="248" y="178"/>
                        </a:lnTo>
                        <a:lnTo>
                          <a:pt x="256" y="153"/>
                        </a:lnTo>
                        <a:lnTo>
                          <a:pt x="259" y="128"/>
                        </a:lnTo>
                        <a:lnTo>
                          <a:pt x="256" y="102"/>
                        </a:lnTo>
                        <a:lnTo>
                          <a:pt x="248" y="78"/>
                        </a:lnTo>
                        <a:lnTo>
                          <a:pt x="236" y="56"/>
                        </a:lnTo>
                        <a:lnTo>
                          <a:pt x="220" y="37"/>
                        </a:lnTo>
                        <a:lnTo>
                          <a:pt x="201" y="21"/>
                        </a:lnTo>
                        <a:lnTo>
                          <a:pt x="180" y="10"/>
                        </a:lnTo>
                        <a:lnTo>
                          <a:pt x="156" y="2"/>
                        </a:lnTo>
                        <a:lnTo>
                          <a:pt x="129" y="0"/>
                        </a:lnTo>
                        <a:lnTo>
                          <a:pt x="103" y="2"/>
                        </a:lnTo>
                        <a:lnTo>
                          <a:pt x="79" y="10"/>
                        </a:lnTo>
                        <a:lnTo>
                          <a:pt x="56" y="21"/>
                        </a:lnTo>
                        <a:lnTo>
                          <a:pt x="38" y="37"/>
                        </a:lnTo>
                        <a:lnTo>
                          <a:pt x="22" y="56"/>
                        </a:lnTo>
                        <a:lnTo>
                          <a:pt x="10" y="78"/>
                        </a:lnTo>
                        <a:lnTo>
                          <a:pt x="3" y="102"/>
                        </a:lnTo>
                        <a:lnTo>
                          <a:pt x="0" y="128"/>
                        </a:lnTo>
                        <a:lnTo>
                          <a:pt x="3" y="153"/>
                        </a:lnTo>
                        <a:lnTo>
                          <a:pt x="10" y="178"/>
                        </a:lnTo>
                        <a:lnTo>
                          <a:pt x="22" y="199"/>
                        </a:lnTo>
                        <a:lnTo>
                          <a:pt x="38" y="218"/>
                        </a:lnTo>
                        <a:lnTo>
                          <a:pt x="56" y="233"/>
                        </a:lnTo>
                        <a:lnTo>
                          <a:pt x="79" y="245"/>
                        </a:lnTo>
                        <a:lnTo>
                          <a:pt x="103" y="253"/>
                        </a:lnTo>
                        <a:lnTo>
                          <a:pt x="129" y="255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6" name="未知">
                    <a:extLst>
                      <a:ext uri="{FF2B5EF4-FFF2-40B4-BE49-F238E27FC236}">
                        <a16:creationId xmlns:a16="http://schemas.microsoft.com/office/drawing/2014/main" id="{E3A79472-5F51-4291-AC5F-3CAB4F12EBB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2" y="143"/>
                    <a:ext cx="22" cy="26"/>
                  </a:xfrm>
                  <a:custGeom>
                    <a:gdLst>
                      <a:gd name="T0" fmla="*/ 3 w 134"/>
                      <a:gd name="T1" fmla="*/ 0 h 131"/>
                      <a:gd name="T2" fmla="*/ 3 w 134"/>
                      <a:gd name="T3" fmla="*/ 0 h 131"/>
                      <a:gd name="T4" fmla="*/ 3 w 134"/>
                      <a:gd name="T5" fmla="*/ 1 h 131"/>
                      <a:gd name="T6" fmla="*/ 3 w 134"/>
                      <a:gd name="T7" fmla="*/ 2 h 131"/>
                      <a:gd name="T8" fmla="*/ 3 w 134"/>
                      <a:gd name="T9" fmla="*/ 3 h 131"/>
                      <a:gd name="T10" fmla="*/ 2 w 134"/>
                      <a:gd name="T11" fmla="*/ 3 h 131"/>
                      <a:gd name="T12" fmla="*/ 2 w 134"/>
                      <a:gd name="T13" fmla="*/ 4 h 131"/>
                      <a:gd name="T14" fmla="*/ 1 w 134"/>
                      <a:gd name="T15" fmla="*/ 5 h 131"/>
                      <a:gd name="T16" fmla="*/ 1 w 134"/>
                      <a:gd name="T17" fmla="*/ 5 h 131"/>
                      <a:gd name="T18" fmla="*/ 0 w 134"/>
                      <a:gd name="T19" fmla="*/ 5 h 131"/>
                      <a:gd name="T20" fmla="*/ 0 w 134"/>
                      <a:gd name="T21" fmla="*/ 5 h 131"/>
                      <a:gd name="T22" fmla="*/ 1 w 134"/>
                      <a:gd name="T23" fmla="*/ 5 h 131"/>
                      <a:gd name="T24" fmla="*/ 1 w 134"/>
                      <a:gd name="T25" fmla="*/ 5 h 131"/>
                      <a:gd name="T26" fmla="*/ 2 w 134"/>
                      <a:gd name="T27" fmla="*/ 4 h 131"/>
                      <a:gd name="T28" fmla="*/ 2 w 134"/>
                      <a:gd name="T29" fmla="*/ 4 h 131"/>
                      <a:gd name="T30" fmla="*/ 3 w 134"/>
                      <a:gd name="T31" fmla="*/ 3 h 131"/>
                      <a:gd name="T32" fmla="*/ 3 w 134"/>
                      <a:gd name="T33" fmla="*/ 2 h 131"/>
                      <a:gd name="T34" fmla="*/ 4 w 134"/>
                      <a:gd name="T35" fmla="*/ 1 h 131"/>
                      <a:gd name="T36" fmla="*/ 4 w 134"/>
                      <a:gd name="T37" fmla="*/ 0 h 131"/>
                      <a:gd name="T38" fmla="*/ 4 w 134"/>
                      <a:gd name="T39" fmla="*/ 0 h 131"/>
                      <a:gd name="T40" fmla="*/ 3 w 134"/>
                      <a:gd name="T41" fmla="*/ 0 h 131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34" h="131">
                        <a:moveTo>
                          <a:pt x="125" y="0"/>
                        </a:moveTo>
                        <a:lnTo>
                          <a:pt x="125" y="0"/>
                        </a:lnTo>
                        <a:lnTo>
                          <a:pt x="124" y="25"/>
                        </a:lnTo>
                        <a:lnTo>
                          <a:pt x="115" y="48"/>
                        </a:lnTo>
                        <a:lnTo>
                          <a:pt x="103" y="69"/>
                        </a:lnTo>
                        <a:lnTo>
                          <a:pt x="89" y="88"/>
                        </a:lnTo>
                        <a:lnTo>
                          <a:pt x="70" y="102"/>
                        </a:lnTo>
                        <a:lnTo>
                          <a:pt x="49" y="114"/>
                        </a:lnTo>
                        <a:lnTo>
                          <a:pt x="27" y="122"/>
                        </a:lnTo>
                        <a:lnTo>
                          <a:pt x="0" y="123"/>
                        </a:lnTo>
                        <a:lnTo>
                          <a:pt x="0" y="131"/>
                        </a:lnTo>
                        <a:lnTo>
                          <a:pt x="27" y="128"/>
                        </a:lnTo>
                        <a:lnTo>
                          <a:pt x="52" y="121"/>
                        </a:lnTo>
                        <a:lnTo>
                          <a:pt x="75" y="108"/>
                        </a:lnTo>
                        <a:lnTo>
                          <a:pt x="94" y="92"/>
                        </a:lnTo>
                        <a:lnTo>
                          <a:pt x="110" y="73"/>
                        </a:lnTo>
                        <a:lnTo>
                          <a:pt x="122" y="51"/>
                        </a:lnTo>
                        <a:lnTo>
                          <a:pt x="131" y="25"/>
                        </a:lnTo>
                        <a:lnTo>
                          <a:pt x="134" y="0"/>
                        </a:lnTo>
                        <a:lnTo>
                          <a:pt x="12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7" name="未知">
                    <a:extLst>
                      <a:ext uri="{FF2B5EF4-FFF2-40B4-BE49-F238E27FC236}">
                        <a16:creationId xmlns:a16="http://schemas.microsoft.com/office/drawing/2014/main" id="{45591CA7-F2F6-49BF-A459-3D1871258DD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2" y="117"/>
                    <a:ext cx="22" cy="26"/>
                  </a:xfrm>
                  <a:custGeom>
                    <a:gdLst>
                      <a:gd name="T0" fmla="*/ 0 w 134"/>
                      <a:gd name="T1" fmla="*/ 0 h 132"/>
                      <a:gd name="T2" fmla="*/ 0 w 134"/>
                      <a:gd name="T3" fmla="*/ 0 h 132"/>
                      <a:gd name="T4" fmla="*/ 1 w 134"/>
                      <a:gd name="T5" fmla="*/ 0 h 132"/>
                      <a:gd name="T6" fmla="*/ 1 w 134"/>
                      <a:gd name="T7" fmla="*/ 1 h 132"/>
                      <a:gd name="T8" fmla="*/ 2 w 134"/>
                      <a:gd name="T9" fmla="*/ 1 h 132"/>
                      <a:gd name="T10" fmla="*/ 2 w 134"/>
                      <a:gd name="T11" fmla="*/ 2 h 132"/>
                      <a:gd name="T12" fmla="*/ 3 w 134"/>
                      <a:gd name="T13" fmla="*/ 2 h 132"/>
                      <a:gd name="T14" fmla="*/ 3 w 134"/>
                      <a:gd name="T15" fmla="*/ 3 h 132"/>
                      <a:gd name="T16" fmla="*/ 3 w 134"/>
                      <a:gd name="T17" fmla="*/ 4 h 132"/>
                      <a:gd name="T18" fmla="*/ 3 w 134"/>
                      <a:gd name="T19" fmla="*/ 5 h 132"/>
                      <a:gd name="T20" fmla="*/ 4 w 134"/>
                      <a:gd name="T21" fmla="*/ 5 h 132"/>
                      <a:gd name="T22" fmla="*/ 4 w 134"/>
                      <a:gd name="T23" fmla="*/ 4 h 132"/>
                      <a:gd name="T24" fmla="*/ 3 w 134"/>
                      <a:gd name="T25" fmla="*/ 3 h 132"/>
                      <a:gd name="T26" fmla="*/ 3 w 134"/>
                      <a:gd name="T27" fmla="*/ 2 h 132"/>
                      <a:gd name="T28" fmla="*/ 3 w 134"/>
                      <a:gd name="T29" fmla="*/ 2 h 132"/>
                      <a:gd name="T30" fmla="*/ 2 w 134"/>
                      <a:gd name="T31" fmla="*/ 1 h 132"/>
                      <a:gd name="T32" fmla="*/ 1 w 134"/>
                      <a:gd name="T33" fmla="*/ 0 h 132"/>
                      <a:gd name="T34" fmla="*/ 1 w 134"/>
                      <a:gd name="T35" fmla="*/ 0 h 132"/>
                      <a:gd name="T36" fmla="*/ 0 w 134"/>
                      <a:gd name="T37" fmla="*/ 0 h 132"/>
                      <a:gd name="T38" fmla="*/ 0 w 134"/>
                      <a:gd name="T39" fmla="*/ 0 h 132"/>
                      <a:gd name="T40" fmla="*/ 0 w 134"/>
                      <a:gd name="T41" fmla="*/ 0 h 132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34" h="132">
                        <a:moveTo>
                          <a:pt x="0" y="8"/>
                        </a:moveTo>
                        <a:lnTo>
                          <a:pt x="0" y="8"/>
                        </a:lnTo>
                        <a:lnTo>
                          <a:pt x="27" y="9"/>
                        </a:lnTo>
                        <a:lnTo>
                          <a:pt x="49" y="17"/>
                        </a:lnTo>
                        <a:lnTo>
                          <a:pt x="70" y="29"/>
                        </a:lnTo>
                        <a:lnTo>
                          <a:pt x="88" y="43"/>
                        </a:lnTo>
                        <a:lnTo>
                          <a:pt x="103" y="63"/>
                        </a:lnTo>
                        <a:lnTo>
                          <a:pt x="115" y="83"/>
                        </a:lnTo>
                        <a:lnTo>
                          <a:pt x="124" y="106"/>
                        </a:lnTo>
                        <a:lnTo>
                          <a:pt x="125" y="132"/>
                        </a:lnTo>
                        <a:lnTo>
                          <a:pt x="134" y="132"/>
                        </a:lnTo>
                        <a:lnTo>
                          <a:pt x="131" y="106"/>
                        </a:lnTo>
                        <a:lnTo>
                          <a:pt x="122" y="81"/>
                        </a:lnTo>
                        <a:lnTo>
                          <a:pt x="110" y="58"/>
                        </a:lnTo>
                        <a:lnTo>
                          <a:pt x="95" y="39"/>
                        </a:lnTo>
                        <a:lnTo>
                          <a:pt x="75" y="22"/>
                        </a:lnTo>
                        <a:lnTo>
                          <a:pt x="52" y="10"/>
                        </a:lnTo>
                        <a:lnTo>
                          <a:pt x="27" y="3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8" name="未知">
                    <a:extLst>
                      <a:ext uri="{FF2B5EF4-FFF2-40B4-BE49-F238E27FC236}">
                        <a16:creationId xmlns:a16="http://schemas.microsoft.com/office/drawing/2014/main" id="{F581890A-EA4B-4CF6-A7B3-8AFCECBAFE5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" y="117"/>
                    <a:ext cx="22" cy="26"/>
                  </a:xfrm>
                  <a:custGeom>
                    <a:gdLst>
                      <a:gd name="T0" fmla="*/ 0 w 134"/>
                      <a:gd name="T1" fmla="*/ 5 h 132"/>
                      <a:gd name="T2" fmla="*/ 0 w 134"/>
                      <a:gd name="T3" fmla="*/ 5 h 132"/>
                      <a:gd name="T4" fmla="*/ 0 w 134"/>
                      <a:gd name="T5" fmla="*/ 4 h 132"/>
                      <a:gd name="T6" fmla="*/ 0 w 134"/>
                      <a:gd name="T7" fmla="*/ 3 h 132"/>
                      <a:gd name="T8" fmla="*/ 1 w 134"/>
                      <a:gd name="T9" fmla="*/ 2 h 132"/>
                      <a:gd name="T10" fmla="*/ 1 w 134"/>
                      <a:gd name="T11" fmla="*/ 2 h 132"/>
                      <a:gd name="T12" fmla="*/ 2 w 134"/>
                      <a:gd name="T13" fmla="*/ 1 h 132"/>
                      <a:gd name="T14" fmla="*/ 2 w 134"/>
                      <a:gd name="T15" fmla="*/ 1 h 132"/>
                      <a:gd name="T16" fmla="*/ 3 w 134"/>
                      <a:gd name="T17" fmla="*/ 0 h 132"/>
                      <a:gd name="T18" fmla="*/ 4 w 134"/>
                      <a:gd name="T19" fmla="*/ 0 h 132"/>
                      <a:gd name="T20" fmla="*/ 4 w 134"/>
                      <a:gd name="T21" fmla="*/ 0 h 132"/>
                      <a:gd name="T22" fmla="*/ 3 w 134"/>
                      <a:gd name="T23" fmla="*/ 0 h 132"/>
                      <a:gd name="T24" fmla="*/ 2 w 134"/>
                      <a:gd name="T25" fmla="*/ 0 h 132"/>
                      <a:gd name="T26" fmla="*/ 2 w 134"/>
                      <a:gd name="T27" fmla="*/ 1 h 132"/>
                      <a:gd name="T28" fmla="*/ 1 w 134"/>
                      <a:gd name="T29" fmla="*/ 2 h 132"/>
                      <a:gd name="T30" fmla="*/ 1 w 134"/>
                      <a:gd name="T31" fmla="*/ 2 h 132"/>
                      <a:gd name="T32" fmla="*/ 0 w 134"/>
                      <a:gd name="T33" fmla="*/ 3 h 132"/>
                      <a:gd name="T34" fmla="*/ 0 w 134"/>
                      <a:gd name="T35" fmla="*/ 4 h 132"/>
                      <a:gd name="T36" fmla="*/ 0 w 134"/>
                      <a:gd name="T37" fmla="*/ 5 h 132"/>
                      <a:gd name="T38" fmla="*/ 0 w 134"/>
                      <a:gd name="T39" fmla="*/ 5 h 132"/>
                      <a:gd name="T40" fmla="*/ 0 w 134"/>
                      <a:gd name="T41" fmla="*/ 5 h 132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34" h="132">
                        <a:moveTo>
                          <a:pt x="10" y="132"/>
                        </a:moveTo>
                        <a:lnTo>
                          <a:pt x="10" y="132"/>
                        </a:lnTo>
                        <a:lnTo>
                          <a:pt x="11" y="106"/>
                        </a:lnTo>
                        <a:lnTo>
                          <a:pt x="18" y="83"/>
                        </a:lnTo>
                        <a:lnTo>
                          <a:pt x="30" y="63"/>
                        </a:lnTo>
                        <a:lnTo>
                          <a:pt x="47" y="43"/>
                        </a:lnTo>
                        <a:lnTo>
                          <a:pt x="64" y="29"/>
                        </a:lnTo>
                        <a:lnTo>
                          <a:pt x="85" y="17"/>
                        </a:lnTo>
                        <a:lnTo>
                          <a:pt x="108" y="9"/>
                        </a:lnTo>
                        <a:lnTo>
                          <a:pt x="134" y="8"/>
                        </a:lnTo>
                        <a:lnTo>
                          <a:pt x="134" y="0"/>
                        </a:lnTo>
                        <a:lnTo>
                          <a:pt x="108" y="3"/>
                        </a:lnTo>
                        <a:lnTo>
                          <a:pt x="83" y="10"/>
                        </a:lnTo>
                        <a:lnTo>
                          <a:pt x="59" y="22"/>
                        </a:lnTo>
                        <a:lnTo>
                          <a:pt x="40" y="39"/>
                        </a:lnTo>
                        <a:lnTo>
                          <a:pt x="23" y="58"/>
                        </a:lnTo>
                        <a:lnTo>
                          <a:pt x="11" y="81"/>
                        </a:lnTo>
                        <a:lnTo>
                          <a:pt x="4" y="106"/>
                        </a:lnTo>
                        <a:lnTo>
                          <a:pt x="0" y="132"/>
                        </a:lnTo>
                        <a:lnTo>
                          <a:pt x="10" y="13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09" name="未知">
                    <a:extLst>
                      <a:ext uri="{FF2B5EF4-FFF2-40B4-BE49-F238E27FC236}">
                        <a16:creationId xmlns:a16="http://schemas.microsoft.com/office/drawing/2014/main" id="{555E646B-6768-4856-9420-812BBE8647B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0" y="143"/>
                    <a:ext cx="22" cy="26"/>
                  </a:xfrm>
                  <a:custGeom>
                    <a:gdLst>
                      <a:gd name="T0" fmla="*/ 4 w 134"/>
                      <a:gd name="T1" fmla="*/ 5 h 131"/>
                      <a:gd name="T2" fmla="*/ 4 w 134"/>
                      <a:gd name="T3" fmla="*/ 5 h 131"/>
                      <a:gd name="T4" fmla="*/ 3 w 134"/>
                      <a:gd name="T5" fmla="*/ 5 h 131"/>
                      <a:gd name="T6" fmla="*/ 2 w 134"/>
                      <a:gd name="T7" fmla="*/ 5 h 131"/>
                      <a:gd name="T8" fmla="*/ 2 w 134"/>
                      <a:gd name="T9" fmla="*/ 4 h 131"/>
                      <a:gd name="T10" fmla="*/ 1 w 134"/>
                      <a:gd name="T11" fmla="*/ 3 h 131"/>
                      <a:gd name="T12" fmla="*/ 1 w 134"/>
                      <a:gd name="T13" fmla="*/ 3 h 131"/>
                      <a:gd name="T14" fmla="*/ 0 w 134"/>
                      <a:gd name="T15" fmla="*/ 2 h 131"/>
                      <a:gd name="T16" fmla="*/ 0 w 134"/>
                      <a:gd name="T17" fmla="*/ 1 h 131"/>
                      <a:gd name="T18" fmla="*/ 0 w 134"/>
                      <a:gd name="T19" fmla="*/ 0 h 131"/>
                      <a:gd name="T20" fmla="*/ 0 w 134"/>
                      <a:gd name="T21" fmla="*/ 0 h 131"/>
                      <a:gd name="T22" fmla="*/ 0 w 134"/>
                      <a:gd name="T23" fmla="*/ 1 h 131"/>
                      <a:gd name="T24" fmla="*/ 0 w 134"/>
                      <a:gd name="T25" fmla="*/ 2 h 131"/>
                      <a:gd name="T26" fmla="*/ 1 w 134"/>
                      <a:gd name="T27" fmla="*/ 3 h 131"/>
                      <a:gd name="T28" fmla="*/ 1 w 134"/>
                      <a:gd name="T29" fmla="*/ 4 h 131"/>
                      <a:gd name="T30" fmla="*/ 2 w 134"/>
                      <a:gd name="T31" fmla="*/ 4 h 131"/>
                      <a:gd name="T32" fmla="*/ 2 w 134"/>
                      <a:gd name="T33" fmla="*/ 5 h 131"/>
                      <a:gd name="T34" fmla="*/ 3 w 134"/>
                      <a:gd name="T35" fmla="*/ 5 h 131"/>
                      <a:gd name="T36" fmla="*/ 4 w 134"/>
                      <a:gd name="T37" fmla="*/ 5 h 131"/>
                      <a:gd name="T38" fmla="*/ 4 w 134"/>
                      <a:gd name="T39" fmla="*/ 5 h 131"/>
                      <a:gd name="T40" fmla="*/ 4 w 134"/>
                      <a:gd name="T41" fmla="*/ 5 h 131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34" h="131">
                        <a:moveTo>
                          <a:pt x="134" y="123"/>
                        </a:moveTo>
                        <a:lnTo>
                          <a:pt x="134" y="123"/>
                        </a:lnTo>
                        <a:lnTo>
                          <a:pt x="108" y="122"/>
                        </a:lnTo>
                        <a:lnTo>
                          <a:pt x="85" y="114"/>
                        </a:lnTo>
                        <a:lnTo>
                          <a:pt x="64" y="102"/>
                        </a:lnTo>
                        <a:lnTo>
                          <a:pt x="46" y="88"/>
                        </a:lnTo>
                        <a:lnTo>
                          <a:pt x="30" y="69"/>
                        </a:lnTo>
                        <a:lnTo>
                          <a:pt x="18" y="48"/>
                        </a:lnTo>
                        <a:lnTo>
                          <a:pt x="11" y="25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4" y="25"/>
                        </a:lnTo>
                        <a:lnTo>
                          <a:pt x="11" y="51"/>
                        </a:lnTo>
                        <a:lnTo>
                          <a:pt x="23" y="73"/>
                        </a:lnTo>
                        <a:lnTo>
                          <a:pt x="41" y="92"/>
                        </a:lnTo>
                        <a:lnTo>
                          <a:pt x="59" y="108"/>
                        </a:lnTo>
                        <a:lnTo>
                          <a:pt x="83" y="121"/>
                        </a:lnTo>
                        <a:lnTo>
                          <a:pt x="108" y="128"/>
                        </a:lnTo>
                        <a:lnTo>
                          <a:pt x="134" y="131"/>
                        </a:lnTo>
                        <a:lnTo>
                          <a:pt x="134" y="12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0" name="未知">
                    <a:extLst>
                      <a:ext uri="{FF2B5EF4-FFF2-40B4-BE49-F238E27FC236}">
                        <a16:creationId xmlns:a16="http://schemas.microsoft.com/office/drawing/2014/main" id="{968CBD76-ACE4-4132-B188-0FBD096D3A9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0" y="139"/>
                    <a:ext cx="4" cy="6"/>
                  </a:xfrm>
                  <a:custGeom>
                    <a:gdLst>
                      <a:gd name="T0" fmla="*/ 0 w 27"/>
                      <a:gd name="T1" fmla="*/ 1 h 30"/>
                      <a:gd name="T2" fmla="*/ 0 w 27"/>
                      <a:gd name="T3" fmla="*/ 1 h 30"/>
                      <a:gd name="T4" fmla="*/ 0 w 27"/>
                      <a:gd name="T5" fmla="*/ 1 h 30"/>
                      <a:gd name="T6" fmla="*/ 1 w 27"/>
                      <a:gd name="T7" fmla="*/ 1 h 30"/>
                      <a:gd name="T8" fmla="*/ 1 w 27"/>
                      <a:gd name="T9" fmla="*/ 1 h 30"/>
                      <a:gd name="T10" fmla="*/ 1 w 27"/>
                      <a:gd name="T11" fmla="*/ 0 h 30"/>
                      <a:gd name="T12" fmla="*/ 0 w 27"/>
                      <a:gd name="T13" fmla="*/ 0 h 30"/>
                      <a:gd name="T14" fmla="*/ 0 w 27"/>
                      <a:gd name="T15" fmla="*/ 0 h 30"/>
                      <a:gd name="T16" fmla="*/ 0 w 27"/>
                      <a:gd name="T17" fmla="*/ 0 h 30"/>
                      <a:gd name="T18" fmla="*/ 0 w 27"/>
                      <a:gd name="T19" fmla="*/ 0 h 30"/>
                      <a:gd name="T20" fmla="*/ 0 w 27"/>
                      <a:gd name="T21" fmla="*/ 0 h 30"/>
                      <a:gd name="T22" fmla="*/ 0 w 27"/>
                      <a:gd name="T23" fmla="*/ 0 h 30"/>
                      <a:gd name="T24" fmla="*/ 0 w 27"/>
                      <a:gd name="T25" fmla="*/ 1 h 30"/>
                      <a:gd name="T26" fmla="*/ 0 w 27"/>
                      <a:gd name="T27" fmla="*/ 1 h 30"/>
                      <a:gd name="T28" fmla="*/ 0 w 27"/>
                      <a:gd name="T29" fmla="*/ 1 h 30"/>
                      <a:gd name="T30" fmla="*/ 0 w 27"/>
                      <a:gd name="T31" fmla="*/ 1 h 30"/>
                      <a:gd name="T32" fmla="*/ 0 w 27"/>
                      <a:gd name="T33" fmla="*/ 1 h 30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</a:gdLst>
                    <a:cxnLst>
                      <a:cxn ang="T34">
                        <a:pos x="T0" y="T1"/>
                      </a:cxn>
                      <a:cxn ang="T35">
                        <a:pos x="T2" y="T3"/>
                      </a:cxn>
                      <a:cxn ang="T36">
                        <a:pos x="T4" y="T5"/>
                      </a:cxn>
                      <a:cxn ang="T37">
                        <a:pos x="T6" y="T7"/>
                      </a:cxn>
                      <a:cxn ang="T38">
                        <a:pos x="T8" y="T9"/>
                      </a:cxn>
                      <a:cxn ang="T39">
                        <a:pos x="T10" y="T11"/>
                      </a:cxn>
                      <a:cxn ang="T40">
                        <a:pos x="T12" y="T13"/>
                      </a:cxn>
                      <a:cxn ang="T41">
                        <a:pos x="T14" y="T15"/>
                      </a:cxn>
                      <a:cxn ang="T42">
                        <a:pos x="T16" y="T17"/>
                      </a:cxn>
                      <a:cxn ang="T43">
                        <a:pos x="T18" y="T19"/>
                      </a:cxn>
                      <a:cxn ang="T44">
                        <a:pos x="T20" y="T21"/>
                      </a:cxn>
                      <a:cxn ang="T45">
                        <a:pos x="T22" y="T23"/>
                      </a:cxn>
                      <a:cxn ang="T46">
                        <a:pos x="T24" y="T25"/>
                      </a:cxn>
                      <a:cxn ang="T47">
                        <a:pos x="T26" y="T27"/>
                      </a:cxn>
                      <a:cxn ang="T48">
                        <a:pos x="T28" y="T29"/>
                      </a:cxn>
                      <a:cxn ang="T49">
                        <a:pos x="T30" y="T31"/>
                      </a:cxn>
                      <a:cxn ang="T50">
                        <a:pos x="T32" y="T33"/>
                      </a:cxn>
                    </a:cxnLst>
                    <a:rect l="0" t="0" r="r" b="b"/>
                    <a:pathLst>
                      <a:path w="27" h="30">
                        <a:moveTo>
                          <a:pt x="14" y="30"/>
                        </a:moveTo>
                        <a:lnTo>
                          <a:pt x="18" y="29"/>
                        </a:lnTo>
                        <a:lnTo>
                          <a:pt x="23" y="26"/>
                        </a:lnTo>
                        <a:lnTo>
                          <a:pt x="26" y="22"/>
                        </a:lnTo>
                        <a:lnTo>
                          <a:pt x="27" y="15"/>
                        </a:lnTo>
                        <a:lnTo>
                          <a:pt x="26" y="9"/>
                        </a:lnTo>
                        <a:lnTo>
                          <a:pt x="23" y="5"/>
                        </a:lnTo>
                        <a:lnTo>
                          <a:pt x="18" y="1"/>
                        </a:lnTo>
                        <a:lnTo>
                          <a:pt x="14" y="0"/>
                        </a:lnTo>
                        <a:lnTo>
                          <a:pt x="9" y="1"/>
                        </a:lnTo>
                        <a:lnTo>
                          <a:pt x="4" y="5"/>
                        </a:lnTo>
                        <a:lnTo>
                          <a:pt x="2" y="9"/>
                        </a:lnTo>
                        <a:lnTo>
                          <a:pt x="0" y="15"/>
                        </a:lnTo>
                        <a:lnTo>
                          <a:pt x="2" y="22"/>
                        </a:lnTo>
                        <a:lnTo>
                          <a:pt x="4" y="26"/>
                        </a:lnTo>
                        <a:lnTo>
                          <a:pt x="9" y="29"/>
                        </a:lnTo>
                        <a:lnTo>
                          <a:pt x="14" y="30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1" name="未知">
                    <a:extLst>
                      <a:ext uri="{FF2B5EF4-FFF2-40B4-BE49-F238E27FC236}">
                        <a16:creationId xmlns:a16="http://schemas.microsoft.com/office/drawing/2014/main" id="{0AC58915-2032-4A38-9D66-2A818474335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2" y="142"/>
                    <a:ext cx="3" cy="4"/>
                  </a:xfrm>
                  <a:custGeom>
                    <a:gdLst>
                      <a:gd name="T0" fmla="*/ 0 w 17"/>
                      <a:gd name="T1" fmla="*/ 0 h 19"/>
                      <a:gd name="T2" fmla="*/ 0 w 17"/>
                      <a:gd name="T3" fmla="*/ 0 h 19"/>
                      <a:gd name="T4" fmla="*/ 0 w 17"/>
                      <a:gd name="T5" fmla="*/ 0 h 19"/>
                      <a:gd name="T6" fmla="*/ 0 w 17"/>
                      <a:gd name="T7" fmla="*/ 0 h 19"/>
                      <a:gd name="T8" fmla="*/ 0 w 17"/>
                      <a:gd name="T9" fmla="*/ 0 h 19"/>
                      <a:gd name="T10" fmla="*/ 0 w 17"/>
                      <a:gd name="T11" fmla="*/ 0 h 19"/>
                      <a:gd name="T12" fmla="*/ 0 w 17"/>
                      <a:gd name="T13" fmla="*/ 1 h 19"/>
                      <a:gd name="T14" fmla="*/ 0 w 17"/>
                      <a:gd name="T15" fmla="*/ 1 h 19"/>
                      <a:gd name="T16" fmla="*/ 0 w 17"/>
                      <a:gd name="T17" fmla="*/ 1 h 19"/>
                      <a:gd name="T18" fmla="*/ 1 w 17"/>
                      <a:gd name="T19" fmla="*/ 0 h 19"/>
                      <a:gd name="T20" fmla="*/ 1 w 17"/>
                      <a:gd name="T21" fmla="*/ 0 h 19"/>
                      <a:gd name="T22" fmla="*/ 1 w 17"/>
                      <a:gd name="T23" fmla="*/ 0 h 19"/>
                      <a:gd name="T24" fmla="*/ 0 w 17"/>
                      <a:gd name="T25" fmla="*/ 0 h 19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7" h="19">
                        <a:moveTo>
                          <a:pt x="8" y="0"/>
                        </a:moveTo>
                        <a:lnTo>
                          <a:pt x="8" y="0"/>
                        </a:lnTo>
                        <a:lnTo>
                          <a:pt x="8" y="6"/>
                        </a:lnTo>
                        <a:lnTo>
                          <a:pt x="6" y="9"/>
                        </a:lnTo>
                        <a:lnTo>
                          <a:pt x="3" y="11"/>
                        </a:lnTo>
                        <a:lnTo>
                          <a:pt x="0" y="11"/>
                        </a:lnTo>
                        <a:lnTo>
                          <a:pt x="0" y="19"/>
                        </a:lnTo>
                        <a:lnTo>
                          <a:pt x="6" y="17"/>
                        </a:lnTo>
                        <a:lnTo>
                          <a:pt x="13" y="13"/>
                        </a:lnTo>
                        <a:lnTo>
                          <a:pt x="15" y="8"/>
                        </a:lnTo>
                        <a:lnTo>
                          <a:pt x="17" y="0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2" name="未知">
                    <a:extLst>
                      <a:ext uri="{FF2B5EF4-FFF2-40B4-BE49-F238E27FC236}">
                        <a16:creationId xmlns:a16="http://schemas.microsoft.com/office/drawing/2014/main" id="{9D5E7C94-5860-452B-BE1B-9A7734690FF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2" y="138"/>
                    <a:ext cx="3" cy="4"/>
                  </a:xfrm>
                  <a:custGeom>
                    <a:gdLst>
                      <a:gd name="T0" fmla="*/ 0 w 17"/>
                      <a:gd name="T1" fmla="*/ 0 h 19"/>
                      <a:gd name="T2" fmla="*/ 0 w 17"/>
                      <a:gd name="T3" fmla="*/ 0 h 19"/>
                      <a:gd name="T4" fmla="*/ 0 w 17"/>
                      <a:gd name="T5" fmla="*/ 0 h 19"/>
                      <a:gd name="T6" fmla="*/ 0 w 17"/>
                      <a:gd name="T7" fmla="*/ 0 h 19"/>
                      <a:gd name="T8" fmla="*/ 0 w 17"/>
                      <a:gd name="T9" fmla="*/ 1 h 19"/>
                      <a:gd name="T10" fmla="*/ 0 w 17"/>
                      <a:gd name="T11" fmla="*/ 1 h 19"/>
                      <a:gd name="T12" fmla="*/ 1 w 17"/>
                      <a:gd name="T13" fmla="*/ 1 h 19"/>
                      <a:gd name="T14" fmla="*/ 1 w 17"/>
                      <a:gd name="T15" fmla="*/ 1 h 19"/>
                      <a:gd name="T16" fmla="*/ 0 w 17"/>
                      <a:gd name="T17" fmla="*/ 0 h 19"/>
                      <a:gd name="T18" fmla="*/ 0 w 17"/>
                      <a:gd name="T19" fmla="*/ 0 h 19"/>
                      <a:gd name="T20" fmla="*/ 0 w 17"/>
                      <a:gd name="T21" fmla="*/ 0 h 19"/>
                      <a:gd name="T22" fmla="*/ 0 w 17"/>
                      <a:gd name="T23" fmla="*/ 0 h 19"/>
                      <a:gd name="T24" fmla="*/ 0 w 17"/>
                      <a:gd name="T25" fmla="*/ 0 h 19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7" h="19">
                        <a:moveTo>
                          <a:pt x="0" y="9"/>
                        </a:moveTo>
                        <a:lnTo>
                          <a:pt x="0" y="9"/>
                        </a:lnTo>
                        <a:lnTo>
                          <a:pt x="3" y="9"/>
                        </a:lnTo>
                        <a:lnTo>
                          <a:pt x="6" y="11"/>
                        </a:lnTo>
                        <a:lnTo>
                          <a:pt x="8" y="14"/>
                        </a:lnTo>
                        <a:lnTo>
                          <a:pt x="8" y="19"/>
                        </a:lnTo>
                        <a:lnTo>
                          <a:pt x="17" y="19"/>
                        </a:lnTo>
                        <a:lnTo>
                          <a:pt x="15" y="12"/>
                        </a:lnTo>
                        <a:lnTo>
                          <a:pt x="13" y="7"/>
                        </a:lnTo>
                        <a:lnTo>
                          <a:pt x="6" y="2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3" name="未知">
                    <a:extLst>
                      <a:ext uri="{FF2B5EF4-FFF2-40B4-BE49-F238E27FC236}">
                        <a16:creationId xmlns:a16="http://schemas.microsoft.com/office/drawing/2014/main" id="{4E98BF8C-3D68-47B2-90CA-6FE8A06DC03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9" y="138"/>
                    <a:ext cx="3" cy="4"/>
                  </a:xfrm>
                  <a:custGeom>
                    <a:gdLst>
                      <a:gd name="T0" fmla="*/ 0 w 18"/>
                      <a:gd name="T1" fmla="*/ 1 h 19"/>
                      <a:gd name="T2" fmla="*/ 0 w 18"/>
                      <a:gd name="T3" fmla="*/ 1 h 19"/>
                      <a:gd name="T4" fmla="*/ 0 w 18"/>
                      <a:gd name="T5" fmla="*/ 1 h 19"/>
                      <a:gd name="T6" fmla="*/ 0 w 18"/>
                      <a:gd name="T7" fmla="*/ 0 h 19"/>
                      <a:gd name="T8" fmla="*/ 0 w 18"/>
                      <a:gd name="T9" fmla="*/ 0 h 19"/>
                      <a:gd name="T10" fmla="*/ 1 w 18"/>
                      <a:gd name="T11" fmla="*/ 0 h 19"/>
                      <a:gd name="T12" fmla="*/ 1 w 18"/>
                      <a:gd name="T13" fmla="*/ 0 h 19"/>
                      <a:gd name="T14" fmla="*/ 0 w 18"/>
                      <a:gd name="T15" fmla="*/ 0 h 19"/>
                      <a:gd name="T16" fmla="*/ 0 w 18"/>
                      <a:gd name="T17" fmla="*/ 0 h 19"/>
                      <a:gd name="T18" fmla="*/ 0 w 18"/>
                      <a:gd name="T19" fmla="*/ 1 h 19"/>
                      <a:gd name="T20" fmla="*/ 0 w 18"/>
                      <a:gd name="T21" fmla="*/ 1 h 19"/>
                      <a:gd name="T22" fmla="*/ 0 w 18"/>
                      <a:gd name="T23" fmla="*/ 1 h 19"/>
                      <a:gd name="T24" fmla="*/ 0 w 18"/>
                      <a:gd name="T25" fmla="*/ 1 h 19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8" h="19">
                        <a:moveTo>
                          <a:pt x="9" y="19"/>
                        </a:moveTo>
                        <a:lnTo>
                          <a:pt x="9" y="19"/>
                        </a:lnTo>
                        <a:lnTo>
                          <a:pt x="9" y="14"/>
                        </a:lnTo>
                        <a:lnTo>
                          <a:pt x="12" y="11"/>
                        </a:lnTo>
                        <a:lnTo>
                          <a:pt x="14" y="9"/>
                        </a:lnTo>
                        <a:lnTo>
                          <a:pt x="18" y="9"/>
                        </a:lnTo>
                        <a:lnTo>
                          <a:pt x="18" y="0"/>
                        </a:lnTo>
                        <a:lnTo>
                          <a:pt x="12" y="2"/>
                        </a:lnTo>
                        <a:lnTo>
                          <a:pt x="4" y="7"/>
                        </a:lnTo>
                        <a:lnTo>
                          <a:pt x="2" y="12"/>
                        </a:lnTo>
                        <a:lnTo>
                          <a:pt x="0" y="19"/>
                        </a:lnTo>
                        <a:lnTo>
                          <a:pt x="9" y="1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4" name="未知">
                    <a:extLst>
                      <a:ext uri="{FF2B5EF4-FFF2-40B4-BE49-F238E27FC236}">
                        <a16:creationId xmlns:a16="http://schemas.microsoft.com/office/drawing/2014/main" id="{41FDD684-5112-4188-8CD2-5B7B144A4B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9" y="142"/>
                    <a:ext cx="3" cy="4"/>
                  </a:xfrm>
                  <a:custGeom>
                    <a:gdLst>
                      <a:gd name="T0" fmla="*/ 1 w 18"/>
                      <a:gd name="T1" fmla="*/ 0 h 19"/>
                      <a:gd name="T2" fmla="*/ 1 w 18"/>
                      <a:gd name="T3" fmla="*/ 0 h 19"/>
                      <a:gd name="T4" fmla="*/ 0 w 18"/>
                      <a:gd name="T5" fmla="*/ 0 h 19"/>
                      <a:gd name="T6" fmla="*/ 0 w 18"/>
                      <a:gd name="T7" fmla="*/ 0 h 19"/>
                      <a:gd name="T8" fmla="*/ 0 w 18"/>
                      <a:gd name="T9" fmla="*/ 0 h 19"/>
                      <a:gd name="T10" fmla="*/ 0 w 18"/>
                      <a:gd name="T11" fmla="*/ 0 h 19"/>
                      <a:gd name="T12" fmla="*/ 0 w 18"/>
                      <a:gd name="T13" fmla="*/ 0 h 19"/>
                      <a:gd name="T14" fmla="*/ 0 w 18"/>
                      <a:gd name="T15" fmla="*/ 0 h 19"/>
                      <a:gd name="T16" fmla="*/ 0 w 18"/>
                      <a:gd name="T17" fmla="*/ 1 h 19"/>
                      <a:gd name="T18" fmla="*/ 0 w 18"/>
                      <a:gd name="T19" fmla="*/ 1 h 19"/>
                      <a:gd name="T20" fmla="*/ 1 w 18"/>
                      <a:gd name="T21" fmla="*/ 1 h 19"/>
                      <a:gd name="T22" fmla="*/ 1 w 18"/>
                      <a:gd name="T23" fmla="*/ 1 h 19"/>
                      <a:gd name="T24" fmla="*/ 1 w 18"/>
                      <a:gd name="T25" fmla="*/ 0 h 19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8" h="19">
                        <a:moveTo>
                          <a:pt x="18" y="11"/>
                        </a:moveTo>
                        <a:lnTo>
                          <a:pt x="18" y="11"/>
                        </a:lnTo>
                        <a:lnTo>
                          <a:pt x="14" y="11"/>
                        </a:lnTo>
                        <a:lnTo>
                          <a:pt x="12" y="9"/>
                        </a:lnTo>
                        <a:lnTo>
                          <a:pt x="9" y="6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2" y="8"/>
                        </a:lnTo>
                        <a:lnTo>
                          <a:pt x="4" y="13"/>
                        </a:lnTo>
                        <a:lnTo>
                          <a:pt x="12" y="17"/>
                        </a:lnTo>
                        <a:lnTo>
                          <a:pt x="18" y="19"/>
                        </a:lnTo>
                        <a:lnTo>
                          <a:pt x="18" y="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5" name="未知">
                    <a:extLst>
                      <a:ext uri="{FF2B5EF4-FFF2-40B4-BE49-F238E27FC236}">
                        <a16:creationId xmlns:a16="http://schemas.microsoft.com/office/drawing/2014/main" id="{E29677B9-A69E-45C3-A1B7-10628337433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2" y="140"/>
                    <a:ext cx="4" cy="6"/>
                  </a:xfrm>
                  <a:custGeom>
                    <a:gdLst>
                      <a:gd name="T0" fmla="*/ 0 w 25"/>
                      <a:gd name="T1" fmla="*/ 1 h 30"/>
                      <a:gd name="T2" fmla="*/ 0 w 25"/>
                      <a:gd name="T3" fmla="*/ 1 h 30"/>
                      <a:gd name="T4" fmla="*/ 0 w 25"/>
                      <a:gd name="T5" fmla="*/ 1 h 30"/>
                      <a:gd name="T6" fmla="*/ 1 w 25"/>
                      <a:gd name="T7" fmla="*/ 1 h 30"/>
                      <a:gd name="T8" fmla="*/ 1 w 25"/>
                      <a:gd name="T9" fmla="*/ 1 h 30"/>
                      <a:gd name="T10" fmla="*/ 1 w 25"/>
                      <a:gd name="T11" fmla="*/ 0 h 30"/>
                      <a:gd name="T12" fmla="*/ 0 w 25"/>
                      <a:gd name="T13" fmla="*/ 0 h 30"/>
                      <a:gd name="T14" fmla="*/ 0 w 25"/>
                      <a:gd name="T15" fmla="*/ 0 h 30"/>
                      <a:gd name="T16" fmla="*/ 0 w 25"/>
                      <a:gd name="T17" fmla="*/ 0 h 30"/>
                      <a:gd name="T18" fmla="*/ 0 w 25"/>
                      <a:gd name="T19" fmla="*/ 0 h 30"/>
                      <a:gd name="T20" fmla="*/ 0 w 25"/>
                      <a:gd name="T21" fmla="*/ 0 h 30"/>
                      <a:gd name="T22" fmla="*/ 0 w 25"/>
                      <a:gd name="T23" fmla="*/ 0 h 30"/>
                      <a:gd name="T24" fmla="*/ 0 w 25"/>
                      <a:gd name="T25" fmla="*/ 1 h 30"/>
                      <a:gd name="T26" fmla="*/ 0 w 25"/>
                      <a:gd name="T27" fmla="*/ 1 h 30"/>
                      <a:gd name="T28" fmla="*/ 0 w 25"/>
                      <a:gd name="T29" fmla="*/ 1 h 30"/>
                      <a:gd name="T30" fmla="*/ 0 w 25"/>
                      <a:gd name="T31" fmla="*/ 1 h 30"/>
                      <a:gd name="T32" fmla="*/ 0 w 25"/>
                      <a:gd name="T33" fmla="*/ 1 h 30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</a:gdLst>
                    <a:cxnLst>
                      <a:cxn ang="T34">
                        <a:pos x="T0" y="T1"/>
                      </a:cxn>
                      <a:cxn ang="T35">
                        <a:pos x="T2" y="T3"/>
                      </a:cxn>
                      <a:cxn ang="T36">
                        <a:pos x="T4" y="T5"/>
                      </a:cxn>
                      <a:cxn ang="T37">
                        <a:pos x="T6" y="T7"/>
                      </a:cxn>
                      <a:cxn ang="T38">
                        <a:pos x="T8" y="T9"/>
                      </a:cxn>
                      <a:cxn ang="T39">
                        <a:pos x="T10" y="T11"/>
                      </a:cxn>
                      <a:cxn ang="T40">
                        <a:pos x="T12" y="T13"/>
                      </a:cxn>
                      <a:cxn ang="T41">
                        <a:pos x="T14" y="T15"/>
                      </a:cxn>
                      <a:cxn ang="T42">
                        <a:pos x="T16" y="T17"/>
                      </a:cxn>
                      <a:cxn ang="T43">
                        <a:pos x="T18" y="T19"/>
                      </a:cxn>
                      <a:cxn ang="T44">
                        <a:pos x="T20" y="T21"/>
                      </a:cxn>
                      <a:cxn ang="T45">
                        <a:pos x="T22" y="T23"/>
                      </a:cxn>
                      <a:cxn ang="T46">
                        <a:pos x="T24" y="T25"/>
                      </a:cxn>
                      <a:cxn ang="T47">
                        <a:pos x="T26" y="T27"/>
                      </a:cxn>
                      <a:cxn ang="T48">
                        <a:pos x="T28" y="T29"/>
                      </a:cxn>
                      <a:cxn ang="T49">
                        <a:pos x="T30" y="T31"/>
                      </a:cxn>
                      <a:cxn ang="T50">
                        <a:pos x="T32" y="T33"/>
                      </a:cxn>
                    </a:cxnLst>
                    <a:rect l="0" t="0" r="r" b="b"/>
                    <a:pathLst>
                      <a:path w="25" h="30">
                        <a:moveTo>
                          <a:pt x="12" y="30"/>
                        </a:moveTo>
                        <a:lnTo>
                          <a:pt x="16" y="29"/>
                        </a:lnTo>
                        <a:lnTo>
                          <a:pt x="21" y="25"/>
                        </a:lnTo>
                        <a:lnTo>
                          <a:pt x="24" y="21"/>
                        </a:lnTo>
                        <a:lnTo>
                          <a:pt x="25" y="14"/>
                        </a:lnTo>
                        <a:lnTo>
                          <a:pt x="24" y="9"/>
                        </a:lnTo>
                        <a:lnTo>
                          <a:pt x="21" y="4"/>
                        </a:lnTo>
                        <a:lnTo>
                          <a:pt x="16" y="1"/>
                        </a:lnTo>
                        <a:lnTo>
                          <a:pt x="12" y="0"/>
                        </a:lnTo>
                        <a:lnTo>
                          <a:pt x="7" y="1"/>
                        </a:lnTo>
                        <a:lnTo>
                          <a:pt x="3" y="4"/>
                        </a:lnTo>
                        <a:lnTo>
                          <a:pt x="1" y="9"/>
                        </a:lnTo>
                        <a:lnTo>
                          <a:pt x="0" y="14"/>
                        </a:lnTo>
                        <a:lnTo>
                          <a:pt x="1" y="21"/>
                        </a:lnTo>
                        <a:lnTo>
                          <a:pt x="3" y="25"/>
                        </a:lnTo>
                        <a:lnTo>
                          <a:pt x="7" y="29"/>
                        </a:lnTo>
                        <a:lnTo>
                          <a:pt x="12" y="30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6" name="未知">
                    <a:extLst>
                      <a:ext uri="{FF2B5EF4-FFF2-40B4-BE49-F238E27FC236}">
                        <a16:creationId xmlns:a16="http://schemas.microsoft.com/office/drawing/2014/main" id="{1FB8AA82-4179-4348-B420-C6F820CECCF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4" y="142"/>
                    <a:ext cx="3" cy="5"/>
                  </a:xfrm>
                  <a:custGeom>
                    <a:gdLst>
                      <a:gd name="T0" fmla="*/ 0 w 18"/>
                      <a:gd name="T1" fmla="*/ 0 h 21"/>
                      <a:gd name="T2" fmla="*/ 0 w 18"/>
                      <a:gd name="T3" fmla="*/ 0 h 21"/>
                      <a:gd name="T4" fmla="*/ 0 w 18"/>
                      <a:gd name="T5" fmla="*/ 0 h 21"/>
                      <a:gd name="T6" fmla="*/ 0 w 18"/>
                      <a:gd name="T7" fmla="*/ 0 h 21"/>
                      <a:gd name="T8" fmla="*/ 0 w 18"/>
                      <a:gd name="T9" fmla="*/ 1 h 21"/>
                      <a:gd name="T10" fmla="*/ 0 w 18"/>
                      <a:gd name="T11" fmla="*/ 1 h 21"/>
                      <a:gd name="T12" fmla="*/ 0 w 18"/>
                      <a:gd name="T13" fmla="*/ 1 h 21"/>
                      <a:gd name="T14" fmla="*/ 0 w 18"/>
                      <a:gd name="T15" fmla="*/ 1 h 21"/>
                      <a:gd name="T16" fmla="*/ 0 w 18"/>
                      <a:gd name="T17" fmla="*/ 1 h 21"/>
                      <a:gd name="T18" fmla="*/ 1 w 18"/>
                      <a:gd name="T19" fmla="*/ 0 h 21"/>
                      <a:gd name="T20" fmla="*/ 1 w 18"/>
                      <a:gd name="T21" fmla="*/ 0 h 21"/>
                      <a:gd name="T22" fmla="*/ 1 w 18"/>
                      <a:gd name="T23" fmla="*/ 0 h 21"/>
                      <a:gd name="T24" fmla="*/ 0 w 18"/>
                      <a:gd name="T25" fmla="*/ 0 h 21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8" h="21">
                        <a:moveTo>
                          <a:pt x="8" y="0"/>
                        </a:moveTo>
                        <a:lnTo>
                          <a:pt x="8" y="0"/>
                        </a:lnTo>
                        <a:lnTo>
                          <a:pt x="8" y="6"/>
                        </a:lnTo>
                        <a:lnTo>
                          <a:pt x="6" y="9"/>
                        </a:lnTo>
                        <a:lnTo>
                          <a:pt x="2" y="12"/>
                        </a:lnTo>
                        <a:lnTo>
                          <a:pt x="0" y="12"/>
                        </a:lnTo>
                        <a:lnTo>
                          <a:pt x="0" y="21"/>
                        </a:lnTo>
                        <a:lnTo>
                          <a:pt x="7" y="19"/>
                        </a:lnTo>
                        <a:lnTo>
                          <a:pt x="13" y="13"/>
                        </a:lnTo>
                        <a:lnTo>
                          <a:pt x="15" y="8"/>
                        </a:lnTo>
                        <a:lnTo>
                          <a:pt x="18" y="0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7" name="未知">
                    <a:extLst>
                      <a:ext uri="{FF2B5EF4-FFF2-40B4-BE49-F238E27FC236}">
                        <a16:creationId xmlns:a16="http://schemas.microsoft.com/office/drawing/2014/main" id="{79873C91-8629-4C44-AC18-0CEF39A1FAD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4" y="139"/>
                    <a:ext cx="3" cy="3"/>
                  </a:xfrm>
                  <a:custGeom>
                    <a:gdLst>
                      <a:gd name="T0" fmla="*/ 0 w 18"/>
                      <a:gd name="T1" fmla="*/ 0 h 19"/>
                      <a:gd name="T2" fmla="*/ 0 w 18"/>
                      <a:gd name="T3" fmla="*/ 0 h 19"/>
                      <a:gd name="T4" fmla="*/ 0 w 18"/>
                      <a:gd name="T5" fmla="*/ 0 h 19"/>
                      <a:gd name="T6" fmla="*/ 0 w 18"/>
                      <a:gd name="T7" fmla="*/ 0 h 19"/>
                      <a:gd name="T8" fmla="*/ 0 w 18"/>
                      <a:gd name="T9" fmla="*/ 0 h 19"/>
                      <a:gd name="T10" fmla="*/ 0 w 18"/>
                      <a:gd name="T11" fmla="*/ 0 h 19"/>
                      <a:gd name="T12" fmla="*/ 1 w 18"/>
                      <a:gd name="T13" fmla="*/ 0 h 19"/>
                      <a:gd name="T14" fmla="*/ 1 w 18"/>
                      <a:gd name="T15" fmla="*/ 0 h 19"/>
                      <a:gd name="T16" fmla="*/ 0 w 18"/>
                      <a:gd name="T17" fmla="*/ 0 h 19"/>
                      <a:gd name="T18" fmla="*/ 0 w 18"/>
                      <a:gd name="T19" fmla="*/ 0 h 19"/>
                      <a:gd name="T20" fmla="*/ 0 w 18"/>
                      <a:gd name="T21" fmla="*/ 0 h 19"/>
                      <a:gd name="T22" fmla="*/ 0 w 18"/>
                      <a:gd name="T23" fmla="*/ 0 h 19"/>
                      <a:gd name="T24" fmla="*/ 0 w 18"/>
                      <a:gd name="T25" fmla="*/ 0 h 19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8" h="19">
                        <a:moveTo>
                          <a:pt x="0" y="9"/>
                        </a:moveTo>
                        <a:lnTo>
                          <a:pt x="0" y="9"/>
                        </a:lnTo>
                        <a:lnTo>
                          <a:pt x="3" y="9"/>
                        </a:lnTo>
                        <a:lnTo>
                          <a:pt x="6" y="11"/>
                        </a:lnTo>
                        <a:lnTo>
                          <a:pt x="8" y="15"/>
                        </a:lnTo>
                        <a:lnTo>
                          <a:pt x="8" y="19"/>
                        </a:lnTo>
                        <a:lnTo>
                          <a:pt x="18" y="19"/>
                        </a:lnTo>
                        <a:lnTo>
                          <a:pt x="15" y="13"/>
                        </a:lnTo>
                        <a:lnTo>
                          <a:pt x="13" y="7"/>
                        </a:lnTo>
                        <a:lnTo>
                          <a:pt x="6" y="2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8" name="未知">
                    <a:extLst>
                      <a:ext uri="{FF2B5EF4-FFF2-40B4-BE49-F238E27FC236}">
                        <a16:creationId xmlns:a16="http://schemas.microsoft.com/office/drawing/2014/main" id="{9435AC0E-B898-4B73-9A0C-19401F6C0AC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1" y="139"/>
                    <a:ext cx="3" cy="3"/>
                  </a:xfrm>
                  <a:custGeom>
                    <a:gdLst>
                      <a:gd name="T0" fmla="*/ 0 w 17"/>
                      <a:gd name="T1" fmla="*/ 0 h 19"/>
                      <a:gd name="T2" fmla="*/ 0 w 17"/>
                      <a:gd name="T3" fmla="*/ 0 h 19"/>
                      <a:gd name="T4" fmla="*/ 0 w 17"/>
                      <a:gd name="T5" fmla="*/ 0 h 19"/>
                      <a:gd name="T6" fmla="*/ 0 w 17"/>
                      <a:gd name="T7" fmla="*/ 0 h 19"/>
                      <a:gd name="T8" fmla="*/ 0 w 17"/>
                      <a:gd name="T9" fmla="*/ 0 h 19"/>
                      <a:gd name="T10" fmla="*/ 1 w 17"/>
                      <a:gd name="T11" fmla="*/ 0 h 19"/>
                      <a:gd name="T12" fmla="*/ 1 w 17"/>
                      <a:gd name="T13" fmla="*/ 0 h 19"/>
                      <a:gd name="T14" fmla="*/ 0 w 17"/>
                      <a:gd name="T15" fmla="*/ 0 h 19"/>
                      <a:gd name="T16" fmla="*/ 0 w 17"/>
                      <a:gd name="T17" fmla="*/ 0 h 19"/>
                      <a:gd name="T18" fmla="*/ 0 w 17"/>
                      <a:gd name="T19" fmla="*/ 0 h 19"/>
                      <a:gd name="T20" fmla="*/ 0 w 17"/>
                      <a:gd name="T21" fmla="*/ 0 h 19"/>
                      <a:gd name="T22" fmla="*/ 0 w 17"/>
                      <a:gd name="T23" fmla="*/ 0 h 19"/>
                      <a:gd name="T24" fmla="*/ 0 w 17"/>
                      <a:gd name="T25" fmla="*/ 0 h 19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7" h="19">
                        <a:moveTo>
                          <a:pt x="10" y="19"/>
                        </a:moveTo>
                        <a:lnTo>
                          <a:pt x="10" y="19"/>
                        </a:lnTo>
                        <a:lnTo>
                          <a:pt x="10" y="15"/>
                        </a:lnTo>
                        <a:lnTo>
                          <a:pt x="12" y="11"/>
                        </a:lnTo>
                        <a:lnTo>
                          <a:pt x="13" y="9"/>
                        </a:lnTo>
                        <a:lnTo>
                          <a:pt x="17" y="9"/>
                        </a:lnTo>
                        <a:lnTo>
                          <a:pt x="17" y="0"/>
                        </a:lnTo>
                        <a:lnTo>
                          <a:pt x="11" y="2"/>
                        </a:lnTo>
                        <a:lnTo>
                          <a:pt x="5" y="7"/>
                        </a:lnTo>
                        <a:lnTo>
                          <a:pt x="2" y="13"/>
                        </a:lnTo>
                        <a:lnTo>
                          <a:pt x="0" y="19"/>
                        </a:lnTo>
                        <a:lnTo>
                          <a:pt x="10" y="1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19" name="未知">
                    <a:extLst>
                      <a:ext uri="{FF2B5EF4-FFF2-40B4-BE49-F238E27FC236}">
                        <a16:creationId xmlns:a16="http://schemas.microsoft.com/office/drawing/2014/main" id="{454FE38E-7B0B-41E2-826B-1223622C3BD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1" y="142"/>
                    <a:ext cx="3" cy="5"/>
                  </a:xfrm>
                  <a:custGeom>
                    <a:gdLst>
                      <a:gd name="T0" fmla="*/ 1 w 17"/>
                      <a:gd name="T1" fmla="*/ 1 h 21"/>
                      <a:gd name="T2" fmla="*/ 1 w 17"/>
                      <a:gd name="T3" fmla="*/ 1 h 21"/>
                      <a:gd name="T4" fmla="*/ 0 w 17"/>
                      <a:gd name="T5" fmla="*/ 1 h 21"/>
                      <a:gd name="T6" fmla="*/ 0 w 17"/>
                      <a:gd name="T7" fmla="*/ 0 h 21"/>
                      <a:gd name="T8" fmla="*/ 0 w 17"/>
                      <a:gd name="T9" fmla="*/ 0 h 21"/>
                      <a:gd name="T10" fmla="*/ 0 w 17"/>
                      <a:gd name="T11" fmla="*/ 0 h 21"/>
                      <a:gd name="T12" fmla="*/ 0 w 17"/>
                      <a:gd name="T13" fmla="*/ 0 h 21"/>
                      <a:gd name="T14" fmla="*/ 0 w 17"/>
                      <a:gd name="T15" fmla="*/ 0 h 21"/>
                      <a:gd name="T16" fmla="*/ 0 w 17"/>
                      <a:gd name="T17" fmla="*/ 1 h 21"/>
                      <a:gd name="T18" fmla="*/ 0 w 17"/>
                      <a:gd name="T19" fmla="*/ 1 h 21"/>
                      <a:gd name="T20" fmla="*/ 1 w 17"/>
                      <a:gd name="T21" fmla="*/ 1 h 21"/>
                      <a:gd name="T22" fmla="*/ 1 w 17"/>
                      <a:gd name="T23" fmla="*/ 1 h 21"/>
                      <a:gd name="T24" fmla="*/ 1 w 17"/>
                      <a:gd name="T25" fmla="*/ 1 h 21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7" h="21">
                        <a:moveTo>
                          <a:pt x="17" y="12"/>
                        </a:moveTo>
                        <a:lnTo>
                          <a:pt x="17" y="12"/>
                        </a:lnTo>
                        <a:lnTo>
                          <a:pt x="14" y="12"/>
                        </a:lnTo>
                        <a:lnTo>
                          <a:pt x="12" y="9"/>
                        </a:lnTo>
                        <a:lnTo>
                          <a:pt x="10" y="6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2" y="8"/>
                        </a:lnTo>
                        <a:lnTo>
                          <a:pt x="5" y="13"/>
                        </a:lnTo>
                        <a:lnTo>
                          <a:pt x="10" y="19"/>
                        </a:lnTo>
                        <a:lnTo>
                          <a:pt x="17" y="21"/>
                        </a:lnTo>
                        <a:lnTo>
                          <a:pt x="17" y="1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0" name="未知">
                    <a:extLst>
                      <a:ext uri="{FF2B5EF4-FFF2-40B4-BE49-F238E27FC236}">
                        <a16:creationId xmlns:a16="http://schemas.microsoft.com/office/drawing/2014/main" id="{F61C7B98-4B97-4EEC-B4AA-A2F6CDC0115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2" y="152"/>
                    <a:ext cx="163" cy="137"/>
                  </a:xfrm>
                  <a:custGeom>
                    <a:gdLst>
                      <a:gd name="T0" fmla="*/ 1 w 981"/>
                      <a:gd name="T1" fmla="*/ 27 h 684"/>
                      <a:gd name="T2" fmla="*/ 3 w 981"/>
                      <a:gd name="T3" fmla="*/ 26 h 684"/>
                      <a:gd name="T4" fmla="*/ 5 w 981"/>
                      <a:gd name="T5" fmla="*/ 25 h 684"/>
                      <a:gd name="T6" fmla="*/ 6 w 981"/>
                      <a:gd name="T7" fmla="*/ 23 h 684"/>
                      <a:gd name="T8" fmla="*/ 8 w 981"/>
                      <a:gd name="T9" fmla="*/ 22 h 684"/>
                      <a:gd name="T10" fmla="*/ 10 w 981"/>
                      <a:gd name="T11" fmla="*/ 21 h 684"/>
                      <a:gd name="T12" fmla="*/ 11 w 981"/>
                      <a:gd name="T13" fmla="*/ 21 h 684"/>
                      <a:gd name="T14" fmla="*/ 12 w 981"/>
                      <a:gd name="T15" fmla="*/ 20 h 684"/>
                      <a:gd name="T16" fmla="*/ 13 w 981"/>
                      <a:gd name="T17" fmla="*/ 19 h 684"/>
                      <a:gd name="T18" fmla="*/ 15 w 981"/>
                      <a:gd name="T19" fmla="*/ 18 h 684"/>
                      <a:gd name="T20" fmla="*/ 17 w 981"/>
                      <a:gd name="T21" fmla="*/ 17 h 684"/>
                      <a:gd name="T22" fmla="*/ 19 w 981"/>
                      <a:gd name="T23" fmla="*/ 16 h 684"/>
                      <a:gd name="T24" fmla="*/ 21 w 981"/>
                      <a:gd name="T25" fmla="*/ 15 h 684"/>
                      <a:gd name="T26" fmla="*/ 22 w 981"/>
                      <a:gd name="T27" fmla="*/ 15 h 684"/>
                      <a:gd name="T28" fmla="*/ 24 w 981"/>
                      <a:gd name="T29" fmla="*/ 14 h 684"/>
                      <a:gd name="T30" fmla="*/ 26 w 981"/>
                      <a:gd name="T31" fmla="*/ 14 h 684"/>
                      <a:gd name="T32" fmla="*/ 27 w 981"/>
                      <a:gd name="T33" fmla="*/ 5 h 684"/>
                      <a:gd name="T34" fmla="*/ 26 w 981"/>
                      <a:gd name="T35" fmla="*/ 4 h 684"/>
                      <a:gd name="T36" fmla="*/ 25 w 981"/>
                      <a:gd name="T37" fmla="*/ 3 h 684"/>
                      <a:gd name="T38" fmla="*/ 25 w 981"/>
                      <a:gd name="T39" fmla="*/ 3 h 684"/>
                      <a:gd name="T40" fmla="*/ 24 w 981"/>
                      <a:gd name="T41" fmla="*/ 2 h 684"/>
                      <a:gd name="T42" fmla="*/ 23 w 981"/>
                      <a:gd name="T43" fmla="*/ 2 h 684"/>
                      <a:gd name="T44" fmla="*/ 23 w 981"/>
                      <a:gd name="T45" fmla="*/ 2 h 684"/>
                      <a:gd name="T46" fmla="*/ 23 w 981"/>
                      <a:gd name="T47" fmla="*/ 2 h 684"/>
                      <a:gd name="T48" fmla="*/ 23 w 981"/>
                      <a:gd name="T49" fmla="*/ 2 h 684"/>
                      <a:gd name="T50" fmla="*/ 20 w 981"/>
                      <a:gd name="T51" fmla="*/ 3 h 684"/>
                      <a:gd name="T52" fmla="*/ 20 w 981"/>
                      <a:gd name="T53" fmla="*/ 3 h 684"/>
                      <a:gd name="T54" fmla="*/ 18 w 981"/>
                      <a:gd name="T55" fmla="*/ 3 h 684"/>
                      <a:gd name="T56" fmla="*/ 18 w 981"/>
                      <a:gd name="T57" fmla="*/ 3 h 684"/>
                      <a:gd name="T58" fmla="*/ 16 w 981"/>
                      <a:gd name="T59" fmla="*/ 1 h 684"/>
                      <a:gd name="T60" fmla="*/ 14 w 981"/>
                      <a:gd name="T61" fmla="*/ 3 h 684"/>
                      <a:gd name="T62" fmla="*/ 9 w 981"/>
                      <a:gd name="T63" fmla="*/ 5 h 684"/>
                      <a:gd name="T64" fmla="*/ 6 w 981"/>
                      <a:gd name="T65" fmla="*/ 11 h 684"/>
                      <a:gd name="T66" fmla="*/ 4 w 981"/>
                      <a:gd name="T67" fmla="*/ 13 h 684"/>
                      <a:gd name="T68" fmla="*/ 2 w 981"/>
                      <a:gd name="T69" fmla="*/ 18 h 684"/>
                      <a:gd name="T70" fmla="*/ 1 w 981"/>
                      <a:gd name="T71" fmla="*/ 21 h 684"/>
                      <a:gd name="T72" fmla="*/ 1 w 981"/>
                      <a:gd name="T73" fmla="*/ 21 h 684"/>
                      <a:gd name="T74" fmla="*/ 1 w 981"/>
                      <a:gd name="T75" fmla="*/ 21 h 684"/>
                      <a:gd name="T76" fmla="*/ 1 w 981"/>
                      <a:gd name="T77" fmla="*/ 21 h 684"/>
                      <a:gd name="T78" fmla="*/ 1 w 981"/>
                      <a:gd name="T79" fmla="*/ 22 h 684"/>
                      <a:gd name="T80" fmla="*/ 0 w 981"/>
                      <a:gd name="T81" fmla="*/ 25 h 684"/>
                      <a:gd name="T82" fmla="*/ 0 w 981"/>
                      <a:gd name="T83" fmla="*/ 27 h 684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981" h="684">
                        <a:moveTo>
                          <a:pt x="0" y="684"/>
                        </a:moveTo>
                        <a:lnTo>
                          <a:pt x="34" y="670"/>
                        </a:lnTo>
                        <a:lnTo>
                          <a:pt x="69" y="657"/>
                        </a:lnTo>
                        <a:lnTo>
                          <a:pt x="102" y="642"/>
                        </a:lnTo>
                        <a:lnTo>
                          <a:pt x="137" y="628"/>
                        </a:lnTo>
                        <a:lnTo>
                          <a:pt x="170" y="613"/>
                        </a:lnTo>
                        <a:lnTo>
                          <a:pt x="204" y="599"/>
                        </a:lnTo>
                        <a:lnTo>
                          <a:pt x="236" y="584"/>
                        </a:lnTo>
                        <a:lnTo>
                          <a:pt x="267" y="571"/>
                        </a:lnTo>
                        <a:lnTo>
                          <a:pt x="297" y="558"/>
                        </a:lnTo>
                        <a:lnTo>
                          <a:pt x="325" y="545"/>
                        </a:lnTo>
                        <a:lnTo>
                          <a:pt x="351" y="533"/>
                        </a:lnTo>
                        <a:lnTo>
                          <a:pt x="375" y="523"/>
                        </a:lnTo>
                        <a:lnTo>
                          <a:pt x="396" y="513"/>
                        </a:lnTo>
                        <a:lnTo>
                          <a:pt x="416" y="506"/>
                        </a:lnTo>
                        <a:lnTo>
                          <a:pt x="431" y="498"/>
                        </a:lnTo>
                        <a:lnTo>
                          <a:pt x="444" y="493"/>
                        </a:lnTo>
                        <a:lnTo>
                          <a:pt x="483" y="477"/>
                        </a:lnTo>
                        <a:lnTo>
                          <a:pt x="518" y="462"/>
                        </a:lnTo>
                        <a:lnTo>
                          <a:pt x="554" y="447"/>
                        </a:lnTo>
                        <a:lnTo>
                          <a:pt x="588" y="435"/>
                        </a:lnTo>
                        <a:lnTo>
                          <a:pt x="621" y="423"/>
                        </a:lnTo>
                        <a:lnTo>
                          <a:pt x="654" y="412"/>
                        </a:lnTo>
                        <a:lnTo>
                          <a:pt x="685" y="402"/>
                        </a:lnTo>
                        <a:lnTo>
                          <a:pt x="717" y="392"/>
                        </a:lnTo>
                        <a:lnTo>
                          <a:pt x="748" y="385"/>
                        </a:lnTo>
                        <a:lnTo>
                          <a:pt x="779" y="377"/>
                        </a:lnTo>
                        <a:lnTo>
                          <a:pt x="812" y="370"/>
                        </a:lnTo>
                        <a:lnTo>
                          <a:pt x="844" y="363"/>
                        </a:lnTo>
                        <a:lnTo>
                          <a:pt x="876" y="358"/>
                        </a:lnTo>
                        <a:lnTo>
                          <a:pt x="910" y="354"/>
                        </a:lnTo>
                        <a:lnTo>
                          <a:pt x="945" y="350"/>
                        </a:lnTo>
                        <a:lnTo>
                          <a:pt x="981" y="346"/>
                        </a:lnTo>
                        <a:lnTo>
                          <a:pt x="975" y="117"/>
                        </a:lnTo>
                        <a:lnTo>
                          <a:pt x="938" y="105"/>
                        </a:lnTo>
                        <a:lnTo>
                          <a:pt x="938" y="90"/>
                        </a:lnTo>
                        <a:lnTo>
                          <a:pt x="920" y="83"/>
                        </a:lnTo>
                        <a:lnTo>
                          <a:pt x="920" y="70"/>
                        </a:lnTo>
                        <a:lnTo>
                          <a:pt x="902" y="70"/>
                        </a:lnTo>
                        <a:lnTo>
                          <a:pt x="902" y="83"/>
                        </a:lnTo>
                        <a:lnTo>
                          <a:pt x="864" y="81"/>
                        </a:lnTo>
                        <a:lnTo>
                          <a:pt x="864" y="56"/>
                        </a:lnTo>
                        <a:lnTo>
                          <a:pt x="856" y="54"/>
                        </a:lnTo>
                        <a:lnTo>
                          <a:pt x="849" y="52"/>
                        </a:lnTo>
                        <a:lnTo>
                          <a:pt x="841" y="51"/>
                        </a:lnTo>
                        <a:lnTo>
                          <a:pt x="835" y="51"/>
                        </a:lnTo>
                        <a:lnTo>
                          <a:pt x="831" y="51"/>
                        </a:lnTo>
                        <a:lnTo>
                          <a:pt x="826" y="52"/>
                        </a:lnTo>
                        <a:lnTo>
                          <a:pt x="821" y="54"/>
                        </a:lnTo>
                        <a:lnTo>
                          <a:pt x="816" y="56"/>
                        </a:lnTo>
                        <a:lnTo>
                          <a:pt x="816" y="73"/>
                        </a:lnTo>
                        <a:lnTo>
                          <a:pt x="742" y="72"/>
                        </a:lnTo>
                        <a:lnTo>
                          <a:pt x="742" y="64"/>
                        </a:lnTo>
                        <a:lnTo>
                          <a:pt x="721" y="64"/>
                        </a:lnTo>
                        <a:lnTo>
                          <a:pt x="721" y="72"/>
                        </a:lnTo>
                        <a:lnTo>
                          <a:pt x="662" y="70"/>
                        </a:lnTo>
                        <a:lnTo>
                          <a:pt x="661" y="64"/>
                        </a:lnTo>
                        <a:lnTo>
                          <a:pt x="637" y="63"/>
                        </a:lnTo>
                        <a:lnTo>
                          <a:pt x="585" y="0"/>
                        </a:lnTo>
                        <a:lnTo>
                          <a:pt x="563" y="14"/>
                        </a:lnTo>
                        <a:lnTo>
                          <a:pt x="609" y="69"/>
                        </a:lnTo>
                        <a:lnTo>
                          <a:pt x="492" y="65"/>
                        </a:lnTo>
                        <a:lnTo>
                          <a:pt x="357" y="99"/>
                        </a:lnTo>
                        <a:lnTo>
                          <a:pt x="322" y="128"/>
                        </a:lnTo>
                        <a:lnTo>
                          <a:pt x="298" y="258"/>
                        </a:lnTo>
                        <a:lnTo>
                          <a:pt x="222" y="278"/>
                        </a:lnTo>
                        <a:lnTo>
                          <a:pt x="213" y="294"/>
                        </a:lnTo>
                        <a:lnTo>
                          <a:pt x="138" y="316"/>
                        </a:lnTo>
                        <a:lnTo>
                          <a:pt x="63" y="375"/>
                        </a:lnTo>
                        <a:lnTo>
                          <a:pt x="63" y="447"/>
                        </a:lnTo>
                        <a:lnTo>
                          <a:pt x="71" y="457"/>
                        </a:lnTo>
                        <a:lnTo>
                          <a:pt x="57" y="516"/>
                        </a:lnTo>
                        <a:lnTo>
                          <a:pt x="55" y="516"/>
                        </a:lnTo>
                        <a:lnTo>
                          <a:pt x="51" y="517"/>
                        </a:lnTo>
                        <a:lnTo>
                          <a:pt x="45" y="519"/>
                        </a:lnTo>
                        <a:lnTo>
                          <a:pt x="39" y="520"/>
                        </a:lnTo>
                        <a:lnTo>
                          <a:pt x="34" y="522"/>
                        </a:lnTo>
                        <a:lnTo>
                          <a:pt x="30" y="527"/>
                        </a:lnTo>
                        <a:lnTo>
                          <a:pt x="28" y="533"/>
                        </a:lnTo>
                        <a:lnTo>
                          <a:pt x="26" y="542"/>
                        </a:lnTo>
                        <a:lnTo>
                          <a:pt x="20" y="570"/>
                        </a:lnTo>
                        <a:lnTo>
                          <a:pt x="11" y="617"/>
                        </a:lnTo>
                        <a:lnTo>
                          <a:pt x="4" y="664"/>
                        </a:lnTo>
                        <a:lnTo>
                          <a:pt x="0" y="684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1" name="未知">
                    <a:extLst>
                      <a:ext uri="{FF2B5EF4-FFF2-40B4-BE49-F238E27FC236}">
                        <a16:creationId xmlns:a16="http://schemas.microsoft.com/office/drawing/2014/main" id="{092863F7-06F1-4B18-AEF1-45CE1E3F8E3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2" y="250"/>
                    <a:ext cx="74" cy="39"/>
                  </a:xfrm>
                  <a:custGeom>
                    <a:gdLst>
                      <a:gd name="T0" fmla="*/ 12 w 446"/>
                      <a:gd name="T1" fmla="*/ 0 h 197"/>
                      <a:gd name="T2" fmla="*/ 12 w 446"/>
                      <a:gd name="T3" fmla="*/ 0 h 197"/>
                      <a:gd name="T4" fmla="*/ 12 w 446"/>
                      <a:gd name="T5" fmla="*/ 0 h 197"/>
                      <a:gd name="T6" fmla="*/ 11 w 446"/>
                      <a:gd name="T7" fmla="*/ 1 h 197"/>
                      <a:gd name="T8" fmla="*/ 11 w 446"/>
                      <a:gd name="T9" fmla="*/ 1 h 197"/>
                      <a:gd name="T10" fmla="*/ 10 w 446"/>
                      <a:gd name="T11" fmla="*/ 1 h 197"/>
                      <a:gd name="T12" fmla="*/ 10 w 446"/>
                      <a:gd name="T13" fmla="*/ 2 h 197"/>
                      <a:gd name="T14" fmla="*/ 9 w 446"/>
                      <a:gd name="T15" fmla="*/ 2 h 197"/>
                      <a:gd name="T16" fmla="*/ 8 w 446"/>
                      <a:gd name="T17" fmla="*/ 3 h 197"/>
                      <a:gd name="T18" fmla="*/ 7 w 446"/>
                      <a:gd name="T19" fmla="*/ 3 h 197"/>
                      <a:gd name="T20" fmla="*/ 6 w 446"/>
                      <a:gd name="T21" fmla="*/ 4 h 197"/>
                      <a:gd name="T22" fmla="*/ 6 w 446"/>
                      <a:gd name="T23" fmla="*/ 4 h 197"/>
                      <a:gd name="T24" fmla="*/ 5 w 446"/>
                      <a:gd name="T25" fmla="*/ 5 h 197"/>
                      <a:gd name="T26" fmla="*/ 4 w 446"/>
                      <a:gd name="T27" fmla="*/ 5 h 197"/>
                      <a:gd name="T28" fmla="*/ 3 w 446"/>
                      <a:gd name="T29" fmla="*/ 6 h 197"/>
                      <a:gd name="T30" fmla="*/ 2 w 446"/>
                      <a:gd name="T31" fmla="*/ 6 h 197"/>
                      <a:gd name="T32" fmla="*/ 1 w 446"/>
                      <a:gd name="T33" fmla="*/ 7 h 197"/>
                      <a:gd name="T34" fmla="*/ 0 w 446"/>
                      <a:gd name="T35" fmla="*/ 8 h 197"/>
                      <a:gd name="T36" fmla="*/ 0 w 446"/>
                      <a:gd name="T37" fmla="*/ 8 h 197"/>
                      <a:gd name="T38" fmla="*/ 1 w 446"/>
                      <a:gd name="T39" fmla="*/ 7 h 197"/>
                      <a:gd name="T40" fmla="*/ 2 w 446"/>
                      <a:gd name="T41" fmla="*/ 7 h 197"/>
                      <a:gd name="T42" fmla="*/ 3 w 446"/>
                      <a:gd name="T43" fmla="*/ 6 h 197"/>
                      <a:gd name="T44" fmla="*/ 4 w 446"/>
                      <a:gd name="T45" fmla="*/ 6 h 197"/>
                      <a:gd name="T46" fmla="*/ 5 w 446"/>
                      <a:gd name="T47" fmla="*/ 5 h 197"/>
                      <a:gd name="T48" fmla="*/ 6 w 446"/>
                      <a:gd name="T49" fmla="*/ 4 h 197"/>
                      <a:gd name="T50" fmla="*/ 6 w 446"/>
                      <a:gd name="T51" fmla="*/ 4 h 197"/>
                      <a:gd name="T52" fmla="*/ 7 w 446"/>
                      <a:gd name="T53" fmla="*/ 3 h 197"/>
                      <a:gd name="T54" fmla="*/ 8 w 446"/>
                      <a:gd name="T55" fmla="*/ 3 h 197"/>
                      <a:gd name="T56" fmla="*/ 9 w 446"/>
                      <a:gd name="T57" fmla="*/ 2 h 197"/>
                      <a:gd name="T58" fmla="*/ 10 w 446"/>
                      <a:gd name="T59" fmla="*/ 2 h 197"/>
                      <a:gd name="T60" fmla="*/ 10 w 446"/>
                      <a:gd name="T61" fmla="*/ 1 h 197"/>
                      <a:gd name="T62" fmla="*/ 11 w 446"/>
                      <a:gd name="T63" fmla="*/ 1 h 197"/>
                      <a:gd name="T64" fmla="*/ 11 w 446"/>
                      <a:gd name="T65" fmla="*/ 1 h 197"/>
                      <a:gd name="T66" fmla="*/ 12 w 446"/>
                      <a:gd name="T67" fmla="*/ 0 h 197"/>
                      <a:gd name="T68" fmla="*/ 12 w 446"/>
                      <a:gd name="T69" fmla="*/ 0 h 197"/>
                      <a:gd name="T70" fmla="*/ 12 w 446"/>
                      <a:gd name="T71" fmla="*/ 0 h 197"/>
                      <a:gd name="T72" fmla="*/ 12 w 446"/>
                      <a:gd name="T73" fmla="*/ 0 h 197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</a:gdLst>
                    <a:cxnLst>
                      <a:cxn ang="T74">
                        <a:pos x="T0" y="T1"/>
                      </a:cxn>
                      <a:cxn ang="T75">
                        <a:pos x="T2" y="T3"/>
                      </a:cxn>
                      <a:cxn ang="T76">
                        <a:pos x="T4" y="T5"/>
                      </a:cxn>
                      <a:cxn ang="T77">
                        <a:pos x="T6" y="T7"/>
                      </a:cxn>
                      <a:cxn ang="T78">
                        <a:pos x="T8" y="T9"/>
                      </a:cxn>
                      <a:cxn ang="T79">
                        <a:pos x="T10" y="T11"/>
                      </a:cxn>
                      <a:cxn ang="T80">
                        <a:pos x="T12" y="T13"/>
                      </a:cxn>
                      <a:cxn ang="T81">
                        <a:pos x="T14" y="T15"/>
                      </a:cxn>
                      <a:cxn ang="T82">
                        <a:pos x="T16" y="T17"/>
                      </a:cxn>
                      <a:cxn ang="T83">
                        <a:pos x="T18" y="T19"/>
                      </a:cxn>
                      <a:cxn ang="T84">
                        <a:pos x="T20" y="T21"/>
                      </a:cxn>
                      <a:cxn ang="T85">
                        <a:pos x="T22" y="T23"/>
                      </a:cxn>
                      <a:cxn ang="T86">
                        <a:pos x="T24" y="T25"/>
                      </a:cxn>
                      <a:cxn ang="T87">
                        <a:pos x="T26" y="T27"/>
                      </a:cxn>
                      <a:cxn ang="T88">
                        <a:pos x="T28" y="T29"/>
                      </a:cxn>
                      <a:cxn ang="T89">
                        <a:pos x="T30" y="T31"/>
                      </a:cxn>
                      <a:cxn ang="T90">
                        <a:pos x="T32" y="T33"/>
                      </a:cxn>
                      <a:cxn ang="T91">
                        <a:pos x="T34" y="T35"/>
                      </a:cxn>
                      <a:cxn ang="T92">
                        <a:pos x="T36" y="T37"/>
                      </a:cxn>
                      <a:cxn ang="T93">
                        <a:pos x="T38" y="T39"/>
                      </a:cxn>
                      <a:cxn ang="T94">
                        <a:pos x="T40" y="T41"/>
                      </a:cxn>
                      <a:cxn ang="T95">
                        <a:pos x="T42" y="T43"/>
                      </a:cxn>
                      <a:cxn ang="T96">
                        <a:pos x="T44" y="T45"/>
                      </a:cxn>
                      <a:cxn ang="T97">
                        <a:pos x="T46" y="T47"/>
                      </a:cxn>
                      <a:cxn ang="T98">
                        <a:pos x="T48" y="T49"/>
                      </a:cxn>
                      <a:cxn ang="T99">
                        <a:pos x="T50" y="T51"/>
                      </a:cxn>
                      <a:cxn ang="T100">
                        <a:pos x="T52" y="T53"/>
                      </a:cxn>
                      <a:cxn ang="T101">
                        <a:pos x="T54" y="T55"/>
                      </a:cxn>
                      <a:cxn ang="T102">
                        <a:pos x="T56" y="T57"/>
                      </a:cxn>
                      <a:cxn ang="T103">
                        <a:pos x="T58" y="T59"/>
                      </a:cxn>
                      <a:cxn ang="T104">
                        <a:pos x="T60" y="T61"/>
                      </a:cxn>
                      <a:cxn ang="T105">
                        <a:pos x="T62" y="T63"/>
                      </a:cxn>
                      <a:cxn ang="T106">
                        <a:pos x="T64" y="T65"/>
                      </a:cxn>
                      <a:cxn ang="T107">
                        <a:pos x="T66" y="T67"/>
                      </a:cxn>
                      <a:cxn ang="T108">
                        <a:pos x="T68" y="T69"/>
                      </a:cxn>
                      <a:cxn ang="T109">
                        <a:pos x="T70" y="T71"/>
                      </a:cxn>
                      <a:cxn ang="T110">
                        <a:pos x="T72" y="T73"/>
                      </a:cxn>
                    </a:cxnLst>
                    <a:rect l="0" t="0" r="r" b="b"/>
                    <a:pathLst>
                      <a:path w="446" h="197">
                        <a:moveTo>
                          <a:pt x="444" y="0"/>
                        </a:moveTo>
                        <a:lnTo>
                          <a:pt x="444" y="0"/>
                        </a:lnTo>
                        <a:lnTo>
                          <a:pt x="431" y="5"/>
                        </a:lnTo>
                        <a:lnTo>
                          <a:pt x="415" y="13"/>
                        </a:lnTo>
                        <a:lnTo>
                          <a:pt x="396" y="20"/>
                        </a:lnTo>
                        <a:lnTo>
                          <a:pt x="375" y="30"/>
                        </a:lnTo>
                        <a:lnTo>
                          <a:pt x="351" y="40"/>
                        </a:lnTo>
                        <a:lnTo>
                          <a:pt x="324" y="52"/>
                        </a:lnTo>
                        <a:lnTo>
                          <a:pt x="297" y="65"/>
                        </a:lnTo>
                        <a:lnTo>
                          <a:pt x="267" y="77"/>
                        </a:lnTo>
                        <a:lnTo>
                          <a:pt x="236" y="91"/>
                        </a:lnTo>
                        <a:lnTo>
                          <a:pt x="204" y="106"/>
                        </a:lnTo>
                        <a:lnTo>
                          <a:pt x="170" y="120"/>
                        </a:lnTo>
                        <a:lnTo>
                          <a:pt x="137" y="135"/>
                        </a:lnTo>
                        <a:lnTo>
                          <a:pt x="102" y="149"/>
                        </a:lnTo>
                        <a:lnTo>
                          <a:pt x="68" y="163"/>
                        </a:lnTo>
                        <a:lnTo>
                          <a:pt x="34" y="177"/>
                        </a:lnTo>
                        <a:lnTo>
                          <a:pt x="0" y="191"/>
                        </a:lnTo>
                        <a:lnTo>
                          <a:pt x="3" y="197"/>
                        </a:lnTo>
                        <a:lnTo>
                          <a:pt x="36" y="184"/>
                        </a:lnTo>
                        <a:lnTo>
                          <a:pt x="71" y="170"/>
                        </a:lnTo>
                        <a:lnTo>
                          <a:pt x="104" y="155"/>
                        </a:lnTo>
                        <a:lnTo>
                          <a:pt x="139" y="141"/>
                        </a:lnTo>
                        <a:lnTo>
                          <a:pt x="173" y="126"/>
                        </a:lnTo>
                        <a:lnTo>
                          <a:pt x="206" y="112"/>
                        </a:lnTo>
                        <a:lnTo>
                          <a:pt x="238" y="98"/>
                        </a:lnTo>
                        <a:lnTo>
                          <a:pt x="269" y="84"/>
                        </a:lnTo>
                        <a:lnTo>
                          <a:pt x="299" y="71"/>
                        </a:lnTo>
                        <a:lnTo>
                          <a:pt x="327" y="58"/>
                        </a:lnTo>
                        <a:lnTo>
                          <a:pt x="353" y="47"/>
                        </a:lnTo>
                        <a:lnTo>
                          <a:pt x="377" y="36"/>
                        </a:lnTo>
                        <a:lnTo>
                          <a:pt x="399" y="26"/>
                        </a:lnTo>
                        <a:lnTo>
                          <a:pt x="418" y="19"/>
                        </a:lnTo>
                        <a:lnTo>
                          <a:pt x="433" y="12"/>
                        </a:lnTo>
                        <a:lnTo>
                          <a:pt x="446" y="6"/>
                        </a:lnTo>
                        <a:lnTo>
                          <a:pt x="444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2" name="未知">
                    <a:extLst>
                      <a:ext uri="{FF2B5EF4-FFF2-40B4-BE49-F238E27FC236}">
                        <a16:creationId xmlns:a16="http://schemas.microsoft.com/office/drawing/2014/main" id="{0F446769-4701-4CDF-8AC8-EAA93C1EB69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6" y="220"/>
                    <a:ext cx="90" cy="31"/>
                  </a:xfrm>
                  <a:custGeom>
                    <a:gdLst>
                      <a:gd name="T0" fmla="*/ 15 w 542"/>
                      <a:gd name="T1" fmla="*/ 0 h 153"/>
                      <a:gd name="T2" fmla="*/ 15 w 542"/>
                      <a:gd name="T3" fmla="*/ 0 h 153"/>
                      <a:gd name="T4" fmla="*/ 14 w 542"/>
                      <a:gd name="T5" fmla="*/ 0 h 153"/>
                      <a:gd name="T6" fmla="*/ 13 w 542"/>
                      <a:gd name="T7" fmla="*/ 0 h 153"/>
                      <a:gd name="T8" fmla="*/ 12 w 542"/>
                      <a:gd name="T9" fmla="*/ 0 h 153"/>
                      <a:gd name="T10" fmla="*/ 11 w 542"/>
                      <a:gd name="T11" fmla="*/ 1 h 153"/>
                      <a:gd name="T12" fmla="*/ 10 w 542"/>
                      <a:gd name="T13" fmla="*/ 1 h 153"/>
                      <a:gd name="T14" fmla="*/ 9 w 542"/>
                      <a:gd name="T15" fmla="*/ 1 h 153"/>
                      <a:gd name="T16" fmla="*/ 8 w 542"/>
                      <a:gd name="T17" fmla="*/ 2 h 153"/>
                      <a:gd name="T18" fmla="*/ 7 w 542"/>
                      <a:gd name="T19" fmla="*/ 2 h 153"/>
                      <a:gd name="T20" fmla="*/ 7 w 542"/>
                      <a:gd name="T21" fmla="*/ 2 h 153"/>
                      <a:gd name="T22" fmla="*/ 6 w 542"/>
                      <a:gd name="T23" fmla="*/ 3 h 153"/>
                      <a:gd name="T24" fmla="*/ 5 w 542"/>
                      <a:gd name="T25" fmla="*/ 3 h 153"/>
                      <a:gd name="T26" fmla="*/ 4 w 542"/>
                      <a:gd name="T27" fmla="*/ 4 h 153"/>
                      <a:gd name="T28" fmla="*/ 3 w 542"/>
                      <a:gd name="T29" fmla="*/ 4 h 153"/>
                      <a:gd name="T30" fmla="*/ 2 w 542"/>
                      <a:gd name="T31" fmla="*/ 5 h 153"/>
                      <a:gd name="T32" fmla="*/ 1 w 542"/>
                      <a:gd name="T33" fmla="*/ 5 h 153"/>
                      <a:gd name="T34" fmla="*/ 0 w 542"/>
                      <a:gd name="T35" fmla="*/ 6 h 153"/>
                      <a:gd name="T36" fmla="*/ 0 w 542"/>
                      <a:gd name="T37" fmla="*/ 6 h 153"/>
                      <a:gd name="T38" fmla="*/ 1 w 542"/>
                      <a:gd name="T39" fmla="*/ 6 h 153"/>
                      <a:gd name="T40" fmla="*/ 2 w 542"/>
                      <a:gd name="T41" fmla="*/ 5 h 153"/>
                      <a:gd name="T42" fmla="*/ 3 w 542"/>
                      <a:gd name="T43" fmla="*/ 4 h 153"/>
                      <a:gd name="T44" fmla="*/ 4 w 542"/>
                      <a:gd name="T45" fmla="*/ 4 h 153"/>
                      <a:gd name="T46" fmla="*/ 5 w 542"/>
                      <a:gd name="T47" fmla="*/ 3 h 153"/>
                      <a:gd name="T48" fmla="*/ 6 w 542"/>
                      <a:gd name="T49" fmla="*/ 3 h 153"/>
                      <a:gd name="T50" fmla="*/ 7 w 542"/>
                      <a:gd name="T51" fmla="*/ 3 h 153"/>
                      <a:gd name="T52" fmla="*/ 8 w 542"/>
                      <a:gd name="T53" fmla="*/ 2 h 153"/>
                      <a:gd name="T54" fmla="*/ 8 w 542"/>
                      <a:gd name="T55" fmla="*/ 2 h 153"/>
                      <a:gd name="T56" fmla="*/ 9 w 542"/>
                      <a:gd name="T57" fmla="*/ 1 h 153"/>
                      <a:gd name="T58" fmla="*/ 10 w 542"/>
                      <a:gd name="T59" fmla="*/ 1 h 153"/>
                      <a:gd name="T60" fmla="*/ 11 w 542"/>
                      <a:gd name="T61" fmla="*/ 1 h 153"/>
                      <a:gd name="T62" fmla="*/ 12 w 542"/>
                      <a:gd name="T63" fmla="*/ 1 h 153"/>
                      <a:gd name="T64" fmla="*/ 13 w 542"/>
                      <a:gd name="T65" fmla="*/ 1 h 153"/>
                      <a:gd name="T66" fmla="*/ 14 w 542"/>
                      <a:gd name="T67" fmla="*/ 0 h 153"/>
                      <a:gd name="T68" fmla="*/ 15 w 542"/>
                      <a:gd name="T69" fmla="*/ 0 h 153"/>
                      <a:gd name="T70" fmla="*/ 15 w 542"/>
                      <a:gd name="T71" fmla="*/ 0 h 153"/>
                      <a:gd name="T72" fmla="*/ 15 w 542"/>
                      <a:gd name="T73" fmla="*/ 0 h 153"/>
                      <a:gd name="T74" fmla="*/ 15 w 542"/>
                      <a:gd name="T75" fmla="*/ 0 h 153"/>
                      <a:gd name="T76" fmla="*/ 15 w 542"/>
                      <a:gd name="T77" fmla="*/ 0 h 153"/>
                      <a:gd name="T78" fmla="*/ 15 w 542"/>
                      <a:gd name="T79" fmla="*/ 0 h 153"/>
                      <a:gd name="T80" fmla="*/ 15 w 542"/>
                      <a:gd name="T81" fmla="*/ 0 h 153"/>
                      <a:gd name="T82" fmla="*/ 15 w 542"/>
                      <a:gd name="T83" fmla="*/ 0 h 153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542" h="153">
                        <a:moveTo>
                          <a:pt x="535" y="3"/>
                        </a:moveTo>
                        <a:lnTo>
                          <a:pt x="538" y="0"/>
                        </a:lnTo>
                        <a:lnTo>
                          <a:pt x="502" y="3"/>
                        </a:lnTo>
                        <a:lnTo>
                          <a:pt x="467" y="8"/>
                        </a:lnTo>
                        <a:lnTo>
                          <a:pt x="433" y="12"/>
                        </a:lnTo>
                        <a:lnTo>
                          <a:pt x="401" y="17"/>
                        </a:lnTo>
                        <a:lnTo>
                          <a:pt x="369" y="24"/>
                        </a:lnTo>
                        <a:lnTo>
                          <a:pt x="335" y="31"/>
                        </a:lnTo>
                        <a:lnTo>
                          <a:pt x="304" y="39"/>
                        </a:lnTo>
                        <a:lnTo>
                          <a:pt x="273" y="46"/>
                        </a:lnTo>
                        <a:lnTo>
                          <a:pt x="241" y="56"/>
                        </a:lnTo>
                        <a:lnTo>
                          <a:pt x="209" y="66"/>
                        </a:lnTo>
                        <a:lnTo>
                          <a:pt x="177" y="77"/>
                        </a:lnTo>
                        <a:lnTo>
                          <a:pt x="144" y="88"/>
                        </a:lnTo>
                        <a:lnTo>
                          <a:pt x="110" y="101"/>
                        </a:lnTo>
                        <a:lnTo>
                          <a:pt x="74" y="116"/>
                        </a:lnTo>
                        <a:lnTo>
                          <a:pt x="38" y="131"/>
                        </a:lnTo>
                        <a:lnTo>
                          <a:pt x="0" y="147"/>
                        </a:lnTo>
                        <a:lnTo>
                          <a:pt x="2" y="153"/>
                        </a:lnTo>
                        <a:lnTo>
                          <a:pt x="41" y="137"/>
                        </a:lnTo>
                        <a:lnTo>
                          <a:pt x="77" y="122"/>
                        </a:lnTo>
                        <a:lnTo>
                          <a:pt x="113" y="108"/>
                        </a:lnTo>
                        <a:lnTo>
                          <a:pt x="146" y="95"/>
                        </a:lnTo>
                        <a:lnTo>
                          <a:pt x="180" y="83"/>
                        </a:lnTo>
                        <a:lnTo>
                          <a:pt x="212" y="73"/>
                        </a:lnTo>
                        <a:lnTo>
                          <a:pt x="243" y="62"/>
                        </a:lnTo>
                        <a:lnTo>
                          <a:pt x="275" y="52"/>
                        </a:lnTo>
                        <a:lnTo>
                          <a:pt x="306" y="45"/>
                        </a:lnTo>
                        <a:lnTo>
                          <a:pt x="337" y="37"/>
                        </a:lnTo>
                        <a:lnTo>
                          <a:pt x="369" y="30"/>
                        </a:lnTo>
                        <a:lnTo>
                          <a:pt x="401" y="24"/>
                        </a:lnTo>
                        <a:lnTo>
                          <a:pt x="433" y="18"/>
                        </a:lnTo>
                        <a:lnTo>
                          <a:pt x="467" y="14"/>
                        </a:lnTo>
                        <a:lnTo>
                          <a:pt x="502" y="10"/>
                        </a:lnTo>
                        <a:lnTo>
                          <a:pt x="538" y="7"/>
                        </a:lnTo>
                        <a:lnTo>
                          <a:pt x="542" y="3"/>
                        </a:lnTo>
                        <a:lnTo>
                          <a:pt x="538" y="7"/>
                        </a:lnTo>
                        <a:lnTo>
                          <a:pt x="541" y="6"/>
                        </a:lnTo>
                        <a:lnTo>
                          <a:pt x="542" y="3"/>
                        </a:lnTo>
                        <a:lnTo>
                          <a:pt x="541" y="1"/>
                        </a:lnTo>
                        <a:lnTo>
                          <a:pt x="538" y="0"/>
                        </a:lnTo>
                        <a:lnTo>
                          <a:pt x="535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3" name="未知">
                    <a:extLst>
                      <a:ext uri="{FF2B5EF4-FFF2-40B4-BE49-F238E27FC236}">
                        <a16:creationId xmlns:a16="http://schemas.microsoft.com/office/drawing/2014/main" id="{086E5E72-1E62-40FC-9C93-F9CC9F4EF46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94" y="175"/>
                    <a:ext cx="2" cy="46"/>
                  </a:xfrm>
                  <a:custGeom>
                    <a:gdLst>
                      <a:gd name="T0" fmla="*/ 0 w 13"/>
                      <a:gd name="T1" fmla="*/ 0 h 232"/>
                      <a:gd name="T2" fmla="*/ 0 w 13"/>
                      <a:gd name="T3" fmla="*/ 0 h 232"/>
                      <a:gd name="T4" fmla="*/ 0 w 13"/>
                      <a:gd name="T5" fmla="*/ 9 h 232"/>
                      <a:gd name="T6" fmla="*/ 0 w 13"/>
                      <a:gd name="T7" fmla="*/ 9 h 232"/>
                      <a:gd name="T8" fmla="*/ 0 w 13"/>
                      <a:gd name="T9" fmla="*/ 0 h 232"/>
                      <a:gd name="T10" fmla="*/ 0 w 13"/>
                      <a:gd name="T11" fmla="*/ 0 h 232"/>
                      <a:gd name="T12" fmla="*/ 0 w 13"/>
                      <a:gd name="T13" fmla="*/ 0 h 232"/>
                      <a:gd name="T14" fmla="*/ 0 w 13"/>
                      <a:gd name="T15" fmla="*/ 0 h 232"/>
                      <a:gd name="T16" fmla="*/ 0 w 13"/>
                      <a:gd name="T17" fmla="*/ 0 h 232"/>
                      <a:gd name="T18" fmla="*/ 0 w 13"/>
                      <a:gd name="T19" fmla="*/ 0 h 232"/>
                      <a:gd name="T20" fmla="*/ 0 w 13"/>
                      <a:gd name="T21" fmla="*/ 0 h 232"/>
                      <a:gd name="T22" fmla="*/ 0 w 13"/>
                      <a:gd name="T23" fmla="*/ 0 h 23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3" h="231">
                        <a:moveTo>
                          <a:pt x="2" y="6"/>
                        </a:moveTo>
                        <a:lnTo>
                          <a:pt x="0" y="3"/>
                        </a:lnTo>
                        <a:lnTo>
                          <a:pt x="6" y="232"/>
                        </a:lnTo>
                        <a:lnTo>
                          <a:pt x="13" y="232"/>
                        </a:lnTo>
                        <a:lnTo>
                          <a:pt x="7" y="3"/>
                        </a:lnTo>
                        <a:lnTo>
                          <a:pt x="5" y="0"/>
                        </a:lnTo>
                        <a:lnTo>
                          <a:pt x="7" y="3"/>
                        </a:lnTo>
                        <a:lnTo>
                          <a:pt x="6" y="1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2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4" name="未知">
                    <a:extLst>
                      <a:ext uri="{FF2B5EF4-FFF2-40B4-BE49-F238E27FC236}">
                        <a16:creationId xmlns:a16="http://schemas.microsoft.com/office/drawing/2014/main" id="{3B99E171-EDC0-44D1-B7C4-C84F44A659E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7" y="172"/>
                    <a:ext cx="7" cy="4"/>
                  </a:xfrm>
                  <a:custGeom>
                    <a:gdLst>
                      <a:gd name="T0" fmla="*/ 0 w 43"/>
                      <a:gd name="T1" fmla="*/ 0 h 18"/>
                      <a:gd name="T2" fmla="*/ 0 w 43"/>
                      <a:gd name="T3" fmla="*/ 0 h 18"/>
                      <a:gd name="T4" fmla="*/ 1 w 43"/>
                      <a:gd name="T5" fmla="*/ 1 h 18"/>
                      <a:gd name="T6" fmla="*/ 1 w 43"/>
                      <a:gd name="T7" fmla="*/ 1 h 18"/>
                      <a:gd name="T8" fmla="*/ 0 w 43"/>
                      <a:gd name="T9" fmla="*/ 0 h 18"/>
                      <a:gd name="T10" fmla="*/ 0 w 43"/>
                      <a:gd name="T11" fmla="*/ 0 h 18"/>
                      <a:gd name="T12" fmla="*/ 0 w 43"/>
                      <a:gd name="T13" fmla="*/ 0 h 18"/>
                      <a:gd name="T14" fmla="*/ 0 w 43"/>
                      <a:gd name="T15" fmla="*/ 0 h 18"/>
                      <a:gd name="T16" fmla="*/ 0 w 43"/>
                      <a:gd name="T17" fmla="*/ 0 h 18"/>
                      <a:gd name="T18" fmla="*/ 0 w 43"/>
                      <a:gd name="T19" fmla="*/ 0 h 18"/>
                      <a:gd name="T20" fmla="*/ 0 w 43"/>
                      <a:gd name="T21" fmla="*/ 0 h 18"/>
                      <a:gd name="T22" fmla="*/ 0 w 43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3" h="18">
                        <a:moveTo>
                          <a:pt x="0" y="3"/>
                        </a:moveTo>
                        <a:lnTo>
                          <a:pt x="3" y="7"/>
                        </a:lnTo>
                        <a:lnTo>
                          <a:pt x="40" y="18"/>
                        </a:lnTo>
                        <a:lnTo>
                          <a:pt x="43" y="12"/>
                        </a:lnTo>
                        <a:lnTo>
                          <a:pt x="6" y="0"/>
                        </a:lnTo>
                        <a:lnTo>
                          <a:pt x="9" y="3"/>
                        </a:lnTo>
                        <a:lnTo>
                          <a:pt x="6" y="0"/>
                        </a:lnTo>
                        <a:lnTo>
                          <a:pt x="2" y="0"/>
                        </a:lnTo>
                        <a:lnTo>
                          <a:pt x="1" y="2"/>
                        </a:lnTo>
                        <a:lnTo>
                          <a:pt x="1" y="4"/>
                        </a:lnTo>
                        <a:lnTo>
                          <a:pt x="3" y="7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5" name="未知">
                    <a:extLst>
                      <a:ext uri="{FF2B5EF4-FFF2-40B4-BE49-F238E27FC236}">
                        <a16:creationId xmlns:a16="http://schemas.microsoft.com/office/drawing/2014/main" id="{7B19F178-8B03-455E-802F-D92BCBCD52F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7" y="169"/>
                    <a:ext cx="2" cy="4"/>
                  </a:xfrm>
                  <a:custGeom>
                    <a:gdLst>
                      <a:gd name="T0" fmla="*/ 0 w 9"/>
                      <a:gd name="T1" fmla="*/ 0 h 19"/>
                      <a:gd name="T2" fmla="*/ 0 w 9"/>
                      <a:gd name="T3" fmla="*/ 0 h 19"/>
                      <a:gd name="T4" fmla="*/ 0 w 9"/>
                      <a:gd name="T5" fmla="*/ 1 h 19"/>
                      <a:gd name="T6" fmla="*/ 0 w 9"/>
                      <a:gd name="T7" fmla="*/ 1 h 19"/>
                      <a:gd name="T8" fmla="*/ 0 w 9"/>
                      <a:gd name="T9" fmla="*/ 0 h 19"/>
                      <a:gd name="T10" fmla="*/ 0 w 9"/>
                      <a:gd name="T11" fmla="*/ 0 h 19"/>
                      <a:gd name="T12" fmla="*/ 0 w 9"/>
                      <a:gd name="T13" fmla="*/ 0 h 19"/>
                      <a:gd name="T14" fmla="*/ 0 w 9"/>
                      <a:gd name="T15" fmla="*/ 0 h 19"/>
                      <a:gd name="T16" fmla="*/ 0 w 9"/>
                      <a:gd name="T17" fmla="*/ 0 h 19"/>
                      <a:gd name="T18" fmla="*/ 0 w 9"/>
                      <a:gd name="T19" fmla="*/ 0 h 19"/>
                      <a:gd name="T20" fmla="*/ 0 w 9"/>
                      <a:gd name="T21" fmla="*/ 0 h 19"/>
                      <a:gd name="T22" fmla="*/ 0 w 9"/>
                      <a:gd name="T23" fmla="*/ 0 h 1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9">
                        <a:moveTo>
                          <a:pt x="3" y="8"/>
                        </a:moveTo>
                        <a:lnTo>
                          <a:pt x="0" y="4"/>
                        </a:lnTo>
                        <a:lnTo>
                          <a:pt x="0" y="19"/>
                        </a:lnTo>
                        <a:lnTo>
                          <a:pt x="9" y="19"/>
                        </a:lnTo>
                        <a:lnTo>
                          <a:pt x="9" y="4"/>
                        </a:lnTo>
                        <a:lnTo>
                          <a:pt x="6" y="1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3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6" name="未知">
                    <a:extLst>
                      <a:ext uri="{FF2B5EF4-FFF2-40B4-BE49-F238E27FC236}">
                        <a16:creationId xmlns:a16="http://schemas.microsoft.com/office/drawing/2014/main" id="{3FBF31B6-7F39-4C2C-ACB6-972E34464A3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4" y="168"/>
                    <a:ext cx="4" cy="3"/>
                  </a:xfrm>
                  <a:custGeom>
                    <a:gdLst>
                      <a:gd name="T0" fmla="*/ 0 w 24"/>
                      <a:gd name="T1" fmla="*/ 0 h 14"/>
                      <a:gd name="T2" fmla="*/ 0 w 24"/>
                      <a:gd name="T3" fmla="*/ 0 h 14"/>
                      <a:gd name="T4" fmla="*/ 1 w 24"/>
                      <a:gd name="T5" fmla="*/ 1 h 14"/>
                      <a:gd name="T6" fmla="*/ 1 w 24"/>
                      <a:gd name="T7" fmla="*/ 0 h 14"/>
                      <a:gd name="T8" fmla="*/ 0 w 24"/>
                      <a:gd name="T9" fmla="*/ 0 h 14"/>
                      <a:gd name="T10" fmla="*/ 0 w 24"/>
                      <a:gd name="T11" fmla="*/ 0 h 14"/>
                      <a:gd name="T12" fmla="*/ 0 w 24"/>
                      <a:gd name="T13" fmla="*/ 0 h 14"/>
                      <a:gd name="T14" fmla="*/ 0 w 24"/>
                      <a:gd name="T15" fmla="*/ 0 h 14"/>
                      <a:gd name="T16" fmla="*/ 0 w 24"/>
                      <a:gd name="T17" fmla="*/ 0 h 14"/>
                      <a:gd name="T18" fmla="*/ 0 w 24"/>
                      <a:gd name="T19" fmla="*/ 0 h 14"/>
                      <a:gd name="T20" fmla="*/ 0 w 24"/>
                      <a:gd name="T21" fmla="*/ 0 h 14"/>
                      <a:gd name="T22" fmla="*/ 0 w 24"/>
                      <a:gd name="T23" fmla="*/ 0 h 1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4" h="14">
                        <a:moveTo>
                          <a:pt x="0" y="3"/>
                        </a:moveTo>
                        <a:lnTo>
                          <a:pt x="3" y="6"/>
                        </a:lnTo>
                        <a:lnTo>
                          <a:pt x="21" y="14"/>
                        </a:lnTo>
                        <a:lnTo>
                          <a:pt x="24" y="7"/>
                        </a:lnTo>
                        <a:lnTo>
                          <a:pt x="6" y="0"/>
                        </a:lnTo>
                        <a:lnTo>
                          <a:pt x="9" y="3"/>
                        </a:lnTo>
                        <a:lnTo>
                          <a:pt x="6" y="0"/>
                        </a:lnTo>
                        <a:lnTo>
                          <a:pt x="2" y="0"/>
                        </a:lnTo>
                        <a:lnTo>
                          <a:pt x="1" y="2"/>
                        </a:lnTo>
                        <a:lnTo>
                          <a:pt x="1" y="4"/>
                        </a:lnTo>
                        <a:lnTo>
                          <a:pt x="3" y="6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7" name="未知">
                    <a:extLst>
                      <a:ext uri="{FF2B5EF4-FFF2-40B4-BE49-F238E27FC236}">
                        <a16:creationId xmlns:a16="http://schemas.microsoft.com/office/drawing/2014/main" id="{23D55707-FE75-4574-B310-77F860B5FC0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4" y="165"/>
                    <a:ext cx="2" cy="3"/>
                  </a:xfrm>
                  <a:custGeom>
                    <a:gdLst>
                      <a:gd name="T0" fmla="*/ 0 w 9"/>
                      <a:gd name="T1" fmla="*/ 0 h 17"/>
                      <a:gd name="T2" fmla="*/ 0 w 9"/>
                      <a:gd name="T3" fmla="*/ 0 h 17"/>
                      <a:gd name="T4" fmla="*/ 0 w 9"/>
                      <a:gd name="T5" fmla="*/ 1 h 17"/>
                      <a:gd name="T6" fmla="*/ 0 w 9"/>
                      <a:gd name="T7" fmla="*/ 1 h 17"/>
                      <a:gd name="T8" fmla="*/ 0 w 9"/>
                      <a:gd name="T9" fmla="*/ 0 h 17"/>
                      <a:gd name="T10" fmla="*/ 0 w 9"/>
                      <a:gd name="T11" fmla="*/ 0 h 17"/>
                      <a:gd name="T12" fmla="*/ 0 w 9"/>
                      <a:gd name="T13" fmla="*/ 0 h 17"/>
                      <a:gd name="T14" fmla="*/ 0 w 9"/>
                      <a:gd name="T15" fmla="*/ 0 h 17"/>
                      <a:gd name="T16" fmla="*/ 0 w 9"/>
                      <a:gd name="T17" fmla="*/ 0 h 17"/>
                      <a:gd name="T18" fmla="*/ 0 w 9"/>
                      <a:gd name="T19" fmla="*/ 0 h 17"/>
                      <a:gd name="T20" fmla="*/ 0 w 9"/>
                      <a:gd name="T21" fmla="*/ 0 h 17"/>
                      <a:gd name="T22" fmla="*/ 0 w 9"/>
                      <a:gd name="T23" fmla="*/ 0 h 1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7">
                        <a:moveTo>
                          <a:pt x="4" y="9"/>
                        </a:moveTo>
                        <a:lnTo>
                          <a:pt x="0" y="4"/>
                        </a:lnTo>
                        <a:lnTo>
                          <a:pt x="0" y="17"/>
                        </a:lnTo>
                        <a:lnTo>
                          <a:pt x="9" y="17"/>
                        </a:lnTo>
                        <a:lnTo>
                          <a:pt x="9" y="4"/>
                        </a:lnTo>
                        <a:lnTo>
                          <a:pt x="4" y="0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4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8" name="未知">
                    <a:extLst>
                      <a:ext uri="{FF2B5EF4-FFF2-40B4-BE49-F238E27FC236}">
                        <a16:creationId xmlns:a16="http://schemas.microsoft.com/office/drawing/2014/main" id="{12BAD834-BBCE-44E4-A774-DF908C278FD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1" y="165"/>
                    <a:ext cx="4" cy="2"/>
                  </a:xfrm>
                  <a:custGeom>
                    <a:gdLst>
                      <a:gd name="T0" fmla="*/ 0 w 22"/>
                      <a:gd name="T1" fmla="*/ 0 h 9"/>
                      <a:gd name="T2" fmla="*/ 0 w 22"/>
                      <a:gd name="T3" fmla="*/ 0 h 9"/>
                      <a:gd name="T4" fmla="*/ 1 w 22"/>
                      <a:gd name="T5" fmla="*/ 0 h 9"/>
                      <a:gd name="T6" fmla="*/ 1 w 22"/>
                      <a:gd name="T7" fmla="*/ 0 h 9"/>
                      <a:gd name="T8" fmla="*/ 0 w 22"/>
                      <a:gd name="T9" fmla="*/ 0 h 9"/>
                      <a:gd name="T10" fmla="*/ 0 w 22"/>
                      <a:gd name="T11" fmla="*/ 0 h 9"/>
                      <a:gd name="T12" fmla="*/ 0 w 22"/>
                      <a:gd name="T13" fmla="*/ 0 h 9"/>
                      <a:gd name="T14" fmla="*/ 0 w 22"/>
                      <a:gd name="T15" fmla="*/ 0 h 9"/>
                      <a:gd name="T16" fmla="*/ 0 w 22"/>
                      <a:gd name="T17" fmla="*/ 0 h 9"/>
                      <a:gd name="T18" fmla="*/ 0 w 22"/>
                      <a:gd name="T19" fmla="*/ 0 h 9"/>
                      <a:gd name="T20" fmla="*/ 0 w 22"/>
                      <a:gd name="T21" fmla="*/ 0 h 9"/>
                      <a:gd name="T22" fmla="*/ 0 w 2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9">
                        <a:moveTo>
                          <a:pt x="9" y="4"/>
                        </a:moveTo>
                        <a:lnTo>
                          <a:pt x="4" y="9"/>
                        </a:lnTo>
                        <a:lnTo>
                          <a:pt x="22" y="9"/>
                        </a:lnTo>
                        <a:lnTo>
                          <a:pt x="22" y="0"/>
                        </a:lnTo>
                        <a:lnTo>
                          <a:pt x="4" y="0"/>
                        </a:lnTo>
                        <a:lnTo>
                          <a:pt x="0" y="4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4" y="9"/>
                        </a:lnTo>
                        <a:lnTo>
                          <a:pt x="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29" name="未知">
                    <a:extLst>
                      <a:ext uri="{FF2B5EF4-FFF2-40B4-BE49-F238E27FC236}">
                        <a16:creationId xmlns:a16="http://schemas.microsoft.com/office/drawing/2014/main" id="{D6AF2E6E-F876-4006-A814-F82EFC3480D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81" y="166"/>
                    <a:ext cx="2" cy="3"/>
                  </a:xfrm>
                  <a:custGeom>
                    <a:gdLst>
                      <a:gd name="T0" fmla="*/ 0 w 9"/>
                      <a:gd name="T1" fmla="*/ 1 h 17"/>
                      <a:gd name="T2" fmla="*/ 0 w 9"/>
                      <a:gd name="T3" fmla="*/ 0 h 17"/>
                      <a:gd name="T4" fmla="*/ 0 w 9"/>
                      <a:gd name="T5" fmla="*/ 0 h 17"/>
                      <a:gd name="T6" fmla="*/ 0 w 9"/>
                      <a:gd name="T7" fmla="*/ 0 h 17"/>
                      <a:gd name="T8" fmla="*/ 0 w 9"/>
                      <a:gd name="T9" fmla="*/ 0 h 17"/>
                      <a:gd name="T10" fmla="*/ 0 w 9"/>
                      <a:gd name="T11" fmla="*/ 0 h 17"/>
                      <a:gd name="T12" fmla="*/ 0 w 9"/>
                      <a:gd name="T13" fmla="*/ 0 h 17"/>
                      <a:gd name="T14" fmla="*/ 0 w 9"/>
                      <a:gd name="T15" fmla="*/ 1 h 17"/>
                      <a:gd name="T16" fmla="*/ 0 w 9"/>
                      <a:gd name="T17" fmla="*/ 1 h 17"/>
                      <a:gd name="T18" fmla="*/ 0 w 9"/>
                      <a:gd name="T19" fmla="*/ 1 h 17"/>
                      <a:gd name="T20" fmla="*/ 0 w 9"/>
                      <a:gd name="T21" fmla="*/ 0 h 17"/>
                      <a:gd name="T22" fmla="*/ 0 w 9"/>
                      <a:gd name="T23" fmla="*/ 1 h 1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7">
                        <a:moveTo>
                          <a:pt x="4" y="16"/>
                        </a:moveTo>
                        <a:lnTo>
                          <a:pt x="9" y="13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13"/>
                        </a:lnTo>
                        <a:lnTo>
                          <a:pt x="4" y="10"/>
                        </a:lnTo>
                        <a:lnTo>
                          <a:pt x="0" y="13"/>
                        </a:lnTo>
                        <a:lnTo>
                          <a:pt x="1" y="16"/>
                        </a:lnTo>
                        <a:lnTo>
                          <a:pt x="4" y="17"/>
                        </a:lnTo>
                        <a:lnTo>
                          <a:pt x="8" y="16"/>
                        </a:lnTo>
                        <a:lnTo>
                          <a:pt x="9" y="13"/>
                        </a:lnTo>
                        <a:lnTo>
                          <a:pt x="4" y="1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30" name="未知">
                    <a:extLst>
                      <a:ext uri="{FF2B5EF4-FFF2-40B4-BE49-F238E27FC236}">
                        <a16:creationId xmlns:a16="http://schemas.microsoft.com/office/drawing/2014/main" id="{34FDEADF-DE0B-4327-9A43-433C39C1E4F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75" y="167"/>
                    <a:ext cx="7" cy="2"/>
                  </a:xfrm>
                  <a:custGeom>
                    <a:gdLst>
                      <a:gd name="T0" fmla="*/ 0 w 43"/>
                      <a:gd name="T1" fmla="*/ 0 h 8"/>
                      <a:gd name="T2" fmla="*/ 0 w 43"/>
                      <a:gd name="T3" fmla="*/ 1 h 8"/>
                      <a:gd name="T4" fmla="*/ 1 w 43"/>
                      <a:gd name="T5" fmla="*/ 1 h 8"/>
                      <a:gd name="T6" fmla="*/ 1 w 43"/>
                      <a:gd name="T7" fmla="*/ 0 h 8"/>
                      <a:gd name="T8" fmla="*/ 0 w 43"/>
                      <a:gd name="T9" fmla="*/ 0 h 8"/>
                      <a:gd name="T10" fmla="*/ 0 w 43"/>
                      <a:gd name="T11" fmla="*/ 0 h 8"/>
                      <a:gd name="T12" fmla="*/ 0 w 43"/>
                      <a:gd name="T13" fmla="*/ 0 h 8"/>
                      <a:gd name="T14" fmla="*/ 0 w 43"/>
                      <a:gd name="T15" fmla="*/ 0 h 8"/>
                      <a:gd name="T16" fmla="*/ 0 w 43"/>
                      <a:gd name="T17" fmla="*/ 0 h 8"/>
                      <a:gd name="T18" fmla="*/ 0 w 43"/>
                      <a:gd name="T19" fmla="*/ 0 h 8"/>
                      <a:gd name="T20" fmla="*/ 0 w 43"/>
                      <a:gd name="T21" fmla="*/ 1 h 8"/>
                      <a:gd name="T22" fmla="*/ 0 w 43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3" h="8">
                        <a:moveTo>
                          <a:pt x="0" y="3"/>
                        </a:moveTo>
                        <a:lnTo>
                          <a:pt x="5" y="6"/>
                        </a:lnTo>
                        <a:lnTo>
                          <a:pt x="43" y="8"/>
                        </a:lnTo>
                        <a:lnTo>
                          <a:pt x="43" y="2"/>
                        </a:lnTo>
                        <a:lnTo>
                          <a:pt x="5" y="0"/>
                        </a:lnTo>
                        <a:lnTo>
                          <a:pt x="10" y="3"/>
                        </a:lnTo>
                        <a:lnTo>
                          <a:pt x="5" y="0"/>
                        </a:lnTo>
                        <a:lnTo>
                          <a:pt x="3" y="1"/>
                        </a:lnTo>
                        <a:lnTo>
                          <a:pt x="2" y="3"/>
                        </a:lnTo>
                        <a:lnTo>
                          <a:pt x="3" y="5"/>
                        </a:lnTo>
                        <a:lnTo>
                          <a:pt x="5" y="6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31" name="未知">
                    <a:extLst>
                      <a:ext uri="{FF2B5EF4-FFF2-40B4-BE49-F238E27FC236}">
                        <a16:creationId xmlns:a16="http://schemas.microsoft.com/office/drawing/2014/main" id="{DBD3BD19-E94B-4207-8583-5A57C80603E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75" y="162"/>
                    <a:ext cx="1" cy="6"/>
                  </a:xfrm>
                  <a:custGeom>
                    <a:gdLst>
                      <a:gd name="T0" fmla="*/ 0 w 10"/>
                      <a:gd name="T1" fmla="*/ 0 h 29"/>
                      <a:gd name="T2" fmla="*/ 0 w 10"/>
                      <a:gd name="T3" fmla="*/ 0 h 29"/>
                      <a:gd name="T4" fmla="*/ 0 w 10"/>
                      <a:gd name="T5" fmla="*/ 1 h 29"/>
                      <a:gd name="T6" fmla="*/ 0 w 10"/>
                      <a:gd name="T7" fmla="*/ 1 h 29"/>
                      <a:gd name="T8" fmla="*/ 0 w 10"/>
                      <a:gd name="T9" fmla="*/ 0 h 29"/>
                      <a:gd name="T10" fmla="*/ 0 w 10"/>
                      <a:gd name="T11" fmla="*/ 0 h 29"/>
                      <a:gd name="T12" fmla="*/ 0 w 10"/>
                      <a:gd name="T13" fmla="*/ 0 h 29"/>
                      <a:gd name="T14" fmla="*/ 0 w 10"/>
                      <a:gd name="T15" fmla="*/ 0 h 29"/>
                      <a:gd name="T16" fmla="*/ 0 w 10"/>
                      <a:gd name="T17" fmla="*/ 0 h 29"/>
                      <a:gd name="T18" fmla="*/ 0 w 10"/>
                      <a:gd name="T19" fmla="*/ 0 h 29"/>
                      <a:gd name="T20" fmla="*/ 0 w 10"/>
                      <a:gd name="T21" fmla="*/ 0 h 29"/>
                      <a:gd name="T22" fmla="*/ 0 w 10"/>
                      <a:gd name="T23" fmla="*/ 0 h 2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8">
                        <a:moveTo>
                          <a:pt x="4" y="8"/>
                        </a:moveTo>
                        <a:lnTo>
                          <a:pt x="0" y="4"/>
                        </a:lnTo>
                        <a:lnTo>
                          <a:pt x="0" y="29"/>
                        </a:lnTo>
                        <a:lnTo>
                          <a:pt x="10" y="29"/>
                        </a:lnTo>
                        <a:lnTo>
                          <a:pt x="10" y="4"/>
                        </a:lnTo>
                        <a:lnTo>
                          <a:pt x="6" y="1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4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32" name="未知">
                    <a:extLst>
                      <a:ext uri="{FF2B5EF4-FFF2-40B4-BE49-F238E27FC236}">
                        <a16:creationId xmlns:a16="http://schemas.microsoft.com/office/drawing/2014/main" id="{3A05DD97-253F-4227-9F1B-4D90C13918A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67" y="161"/>
                    <a:ext cx="9" cy="3"/>
                  </a:xfrm>
                  <a:custGeom>
                    <a:gdLst>
                      <a:gd name="T0" fmla="*/ 0 w 53"/>
                      <a:gd name="T1" fmla="*/ 0 h 13"/>
                      <a:gd name="T2" fmla="*/ 0 w 53"/>
                      <a:gd name="T3" fmla="*/ 1 h 13"/>
                      <a:gd name="T4" fmla="*/ 0 w 53"/>
                      <a:gd name="T5" fmla="*/ 1 h 13"/>
                      <a:gd name="T6" fmla="*/ 1 w 53"/>
                      <a:gd name="T7" fmla="*/ 0 h 13"/>
                      <a:gd name="T8" fmla="*/ 1 w 53"/>
                      <a:gd name="T9" fmla="*/ 0 h 13"/>
                      <a:gd name="T10" fmla="*/ 1 w 53"/>
                      <a:gd name="T11" fmla="*/ 0 h 13"/>
                      <a:gd name="T12" fmla="*/ 1 w 53"/>
                      <a:gd name="T13" fmla="*/ 0 h 13"/>
                      <a:gd name="T14" fmla="*/ 1 w 53"/>
                      <a:gd name="T15" fmla="*/ 0 h 13"/>
                      <a:gd name="T16" fmla="*/ 1 w 53"/>
                      <a:gd name="T17" fmla="*/ 1 h 13"/>
                      <a:gd name="T18" fmla="*/ 2 w 53"/>
                      <a:gd name="T19" fmla="*/ 1 h 13"/>
                      <a:gd name="T20" fmla="*/ 2 w 53"/>
                      <a:gd name="T21" fmla="*/ 0 h 13"/>
                      <a:gd name="T22" fmla="*/ 1 w 53"/>
                      <a:gd name="T23" fmla="*/ 0 h 13"/>
                      <a:gd name="T24" fmla="*/ 1 w 53"/>
                      <a:gd name="T25" fmla="*/ 0 h 13"/>
                      <a:gd name="T26" fmla="*/ 1 w 53"/>
                      <a:gd name="T27" fmla="*/ 0 h 13"/>
                      <a:gd name="T28" fmla="*/ 1 w 53"/>
                      <a:gd name="T29" fmla="*/ 0 h 13"/>
                      <a:gd name="T30" fmla="*/ 1 w 53"/>
                      <a:gd name="T31" fmla="*/ 0 h 13"/>
                      <a:gd name="T32" fmla="*/ 0 w 53"/>
                      <a:gd name="T33" fmla="*/ 0 h 13"/>
                      <a:gd name="T34" fmla="*/ 0 w 53"/>
                      <a:gd name="T35" fmla="*/ 0 h 13"/>
                      <a:gd name="T36" fmla="*/ 0 w 53"/>
                      <a:gd name="T37" fmla="*/ 0 h 13"/>
                      <a:gd name="T38" fmla="*/ 0 w 53"/>
                      <a:gd name="T39" fmla="*/ 0 h 13"/>
                      <a:gd name="T40" fmla="*/ 0 w 53"/>
                      <a:gd name="T41" fmla="*/ 0 h 13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52" h="13">
                        <a:moveTo>
                          <a:pt x="9" y="9"/>
                        </a:moveTo>
                        <a:lnTo>
                          <a:pt x="7" y="13"/>
                        </a:lnTo>
                        <a:lnTo>
                          <a:pt x="10" y="11"/>
                        </a:lnTo>
                        <a:lnTo>
                          <a:pt x="15" y="8"/>
                        </a:lnTo>
                        <a:lnTo>
                          <a:pt x="19" y="7"/>
                        </a:lnTo>
                        <a:lnTo>
                          <a:pt x="23" y="8"/>
                        </a:lnTo>
                        <a:lnTo>
                          <a:pt x="29" y="7"/>
                        </a:lnTo>
                        <a:lnTo>
                          <a:pt x="37" y="8"/>
                        </a:lnTo>
                        <a:lnTo>
                          <a:pt x="43" y="11"/>
                        </a:lnTo>
                        <a:lnTo>
                          <a:pt x="51" y="13"/>
                        </a:lnTo>
                        <a:lnTo>
                          <a:pt x="53" y="6"/>
                        </a:lnTo>
                        <a:lnTo>
                          <a:pt x="45" y="4"/>
                        </a:lnTo>
                        <a:lnTo>
                          <a:pt x="37" y="2"/>
                        </a:lnTo>
                        <a:lnTo>
                          <a:pt x="29" y="1"/>
                        </a:lnTo>
                        <a:lnTo>
                          <a:pt x="23" y="0"/>
                        </a:lnTo>
                        <a:lnTo>
                          <a:pt x="19" y="1"/>
                        </a:lnTo>
                        <a:lnTo>
                          <a:pt x="13" y="2"/>
                        </a:lnTo>
                        <a:lnTo>
                          <a:pt x="8" y="4"/>
                        </a:lnTo>
                        <a:lnTo>
                          <a:pt x="2" y="6"/>
                        </a:lnTo>
                        <a:lnTo>
                          <a:pt x="0" y="9"/>
                        </a:lnTo>
                        <a:lnTo>
                          <a:pt x="9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33" name="未知">
                    <a:extLst>
                      <a:ext uri="{FF2B5EF4-FFF2-40B4-BE49-F238E27FC236}">
                        <a16:creationId xmlns:a16="http://schemas.microsoft.com/office/drawing/2014/main" id="{98862378-4BA8-4874-9F30-85CC5541EEB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67" y="163"/>
                    <a:ext cx="2" cy="4"/>
                  </a:xfrm>
                  <a:custGeom>
                    <a:gdLst>
                      <a:gd name="T0" fmla="*/ 0 w 9"/>
                      <a:gd name="T1" fmla="*/ 1 h 22"/>
                      <a:gd name="T2" fmla="*/ 0 w 9"/>
                      <a:gd name="T3" fmla="*/ 1 h 22"/>
                      <a:gd name="T4" fmla="*/ 0 w 9"/>
                      <a:gd name="T5" fmla="*/ 0 h 22"/>
                      <a:gd name="T6" fmla="*/ 0 w 9"/>
                      <a:gd name="T7" fmla="*/ 0 h 22"/>
                      <a:gd name="T8" fmla="*/ 0 w 9"/>
                      <a:gd name="T9" fmla="*/ 1 h 22"/>
                      <a:gd name="T10" fmla="*/ 0 w 9"/>
                      <a:gd name="T11" fmla="*/ 1 h 22"/>
                      <a:gd name="T12" fmla="*/ 0 w 9"/>
                      <a:gd name="T13" fmla="*/ 1 h 22"/>
                      <a:gd name="T14" fmla="*/ 0 w 9"/>
                      <a:gd name="T15" fmla="*/ 1 h 22"/>
                      <a:gd name="T16" fmla="*/ 0 w 9"/>
                      <a:gd name="T17" fmla="*/ 1 h 22"/>
                      <a:gd name="T18" fmla="*/ 0 w 9"/>
                      <a:gd name="T19" fmla="*/ 1 h 22"/>
                      <a:gd name="T20" fmla="*/ 0 w 9"/>
                      <a:gd name="T21" fmla="*/ 1 h 22"/>
                      <a:gd name="T22" fmla="*/ 0 w 9"/>
                      <a:gd name="T23" fmla="*/ 1 h 2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22">
                        <a:moveTo>
                          <a:pt x="4" y="21"/>
                        </a:moveTo>
                        <a:lnTo>
                          <a:pt x="9" y="17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17"/>
                        </a:lnTo>
                        <a:lnTo>
                          <a:pt x="4" y="14"/>
                        </a:lnTo>
                        <a:lnTo>
                          <a:pt x="0" y="17"/>
                        </a:lnTo>
                        <a:lnTo>
                          <a:pt x="1" y="21"/>
                        </a:lnTo>
                        <a:lnTo>
                          <a:pt x="4" y="22"/>
                        </a:lnTo>
                        <a:lnTo>
                          <a:pt x="8" y="21"/>
                        </a:lnTo>
                        <a:lnTo>
                          <a:pt x="9" y="17"/>
                        </a:lnTo>
                        <a:lnTo>
                          <a:pt x="4" y="2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534" name="未知">
                    <a:extLst>
                      <a:ext uri="{FF2B5EF4-FFF2-40B4-BE49-F238E27FC236}">
                        <a16:creationId xmlns:a16="http://schemas.microsoft.com/office/drawing/2014/main" id="{AEFAB8FF-6A0C-4729-87AB-C7F683A096B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55" y="165"/>
                    <a:ext cx="13" cy="2"/>
                  </a:xfrm>
                  <a:custGeom>
                    <a:gdLst>
                      <a:gd name="T0" fmla="*/ 0 w 79"/>
                      <a:gd name="T1" fmla="*/ 0 h 9"/>
                      <a:gd name="T2" fmla="*/ 0 w 79"/>
                      <a:gd name="T3" fmla="*/ 0 h 9"/>
                      <a:gd name="T4" fmla="*/ 2 w 79"/>
                      <a:gd name="T5" fmla="*/ 0 h 9"/>
                      <a:gd name="T6" fmla="*/ 2 w 79"/>
                      <a:gd name="T7" fmla="*/ 0 h 9"/>
                      <a:gd name="T8" fmla="*/ 0 w 79"/>
                      <a:gd name="T9" fmla="*/ 0 h 9"/>
                      <a:gd name="T10" fmla="*/ 0 w 79"/>
                      <a:gd name="T11" fmla="*/ 0 h 9"/>
                      <a:gd name="T12" fmla="*/ 0 w 79"/>
                      <a:gd name="T13" fmla="*/ 0 h 9"/>
                      <a:gd name="T14" fmla="*/ 0 w 79"/>
                      <a:gd name="T15" fmla="*/ 0 h 9"/>
                      <a:gd name="T16" fmla="*/ 0 w 79"/>
                      <a:gd name="T17" fmla="*/ 0 h 9"/>
                      <a:gd name="T18" fmla="*/ 0 w 79"/>
                      <a:gd name="T19" fmla="*/ 0 h 9"/>
                      <a:gd name="T20" fmla="*/ 0 w 79"/>
                      <a:gd name="T21" fmla="*/ 0 h 9"/>
                      <a:gd name="T22" fmla="*/ 0 w 79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79" h="9">
                        <a:moveTo>
                          <a:pt x="0" y="4"/>
                        </a:moveTo>
                        <a:lnTo>
                          <a:pt x="5" y="8"/>
                        </a:lnTo>
                        <a:lnTo>
                          <a:pt x="79" y="9"/>
                        </a:lnTo>
                        <a:lnTo>
                          <a:pt x="79" y="2"/>
                        </a:lnTo>
                        <a:lnTo>
                          <a:pt x="5" y="1"/>
                        </a:lnTo>
                        <a:lnTo>
                          <a:pt x="10" y="4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2" y="8"/>
                        </a:lnTo>
                        <a:lnTo>
                          <a:pt x="5" y="9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32970" name="Group 210">
                  <a:extLst>
                    <a:ext uri="{FF2B5EF4-FFF2-40B4-BE49-F238E27FC236}">
                      <a16:creationId xmlns:a16="http://schemas.microsoft.com/office/drawing/2014/main" id="{C0BD34A3-05F1-4890-9F87-D2568F2D2030}"/>
                    </a:ext>
                  </a:extLst>
                </p:cNvPr>
                <p:cNvGrpSpPr/>
                <p:nvPr/>
              </p:nvGrpSpPr>
              <p:grpSpPr>
                <a:xfrm>
                  <a:off x="131" y="63"/>
                  <a:ext cx="229" cy="226"/>
                  <a:chExt cx="229" cy="226"/>
                </a:xfrm>
              </p:grpSpPr>
              <p:sp>
                <p:nvSpPr>
                  <p:cNvPr id="33135" name="未知">
                    <a:extLst>
                      <a:ext uri="{FF2B5EF4-FFF2-40B4-BE49-F238E27FC236}">
                        <a16:creationId xmlns:a16="http://schemas.microsoft.com/office/drawing/2014/main" id="{7B93AAE8-89A9-4273-B42D-86544934D6F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4" y="101"/>
                    <a:ext cx="1" cy="2"/>
                  </a:xfrm>
                  <a:custGeom>
                    <a:gdLst>
                      <a:gd name="T0" fmla="*/ 0 w 10"/>
                      <a:gd name="T1" fmla="*/ 0 h 12"/>
                      <a:gd name="T2" fmla="*/ 0 w 10"/>
                      <a:gd name="T3" fmla="*/ 0 h 12"/>
                      <a:gd name="T4" fmla="*/ 0 w 10"/>
                      <a:gd name="T5" fmla="*/ 0 h 12"/>
                      <a:gd name="T6" fmla="*/ 0 w 10"/>
                      <a:gd name="T7" fmla="*/ 0 h 12"/>
                      <a:gd name="T8" fmla="*/ 0 w 10"/>
                      <a:gd name="T9" fmla="*/ 0 h 12"/>
                      <a:gd name="T10" fmla="*/ 0 w 10"/>
                      <a:gd name="T11" fmla="*/ 0 h 12"/>
                      <a:gd name="T12" fmla="*/ 0 w 10"/>
                      <a:gd name="T13" fmla="*/ 0 h 12"/>
                      <a:gd name="T14" fmla="*/ 0 w 10"/>
                      <a:gd name="T15" fmla="*/ 0 h 12"/>
                      <a:gd name="T16" fmla="*/ 0 w 10"/>
                      <a:gd name="T17" fmla="*/ 0 h 12"/>
                      <a:gd name="T18" fmla="*/ 0 w 10"/>
                      <a:gd name="T19" fmla="*/ 0 h 12"/>
                      <a:gd name="T20" fmla="*/ 0 w 10"/>
                      <a:gd name="T21" fmla="*/ 0 h 12"/>
                      <a:gd name="T22" fmla="*/ 0 w 10"/>
                      <a:gd name="T23" fmla="*/ 0 h 1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2">
                        <a:moveTo>
                          <a:pt x="5" y="8"/>
                        </a:moveTo>
                        <a:lnTo>
                          <a:pt x="0" y="4"/>
                        </a:lnTo>
                        <a:lnTo>
                          <a:pt x="0" y="12"/>
                        </a:lnTo>
                        <a:lnTo>
                          <a:pt x="10" y="12"/>
                        </a:lnTo>
                        <a:lnTo>
                          <a:pt x="10" y="4"/>
                        </a:lnTo>
                        <a:lnTo>
                          <a:pt x="5" y="0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5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36" name="未知">
                    <a:extLst>
                      <a:ext uri="{FF2B5EF4-FFF2-40B4-BE49-F238E27FC236}">
                        <a16:creationId xmlns:a16="http://schemas.microsoft.com/office/drawing/2014/main" id="{1C9E128C-C71E-4488-B4A9-205F5DD5A7E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0" y="101"/>
                    <a:ext cx="4" cy="1"/>
                  </a:xfrm>
                  <a:custGeom>
                    <a:gdLst>
                      <a:gd name="T0" fmla="*/ 0 w 26"/>
                      <a:gd name="T1" fmla="*/ 0 h 8"/>
                      <a:gd name="T2" fmla="*/ 0 w 26"/>
                      <a:gd name="T3" fmla="*/ 0 h 8"/>
                      <a:gd name="T4" fmla="*/ 1 w 26"/>
                      <a:gd name="T5" fmla="*/ 0 h 8"/>
                      <a:gd name="T6" fmla="*/ 1 w 26"/>
                      <a:gd name="T7" fmla="*/ 0 h 8"/>
                      <a:gd name="T8" fmla="*/ 0 w 26"/>
                      <a:gd name="T9" fmla="*/ 0 h 8"/>
                      <a:gd name="T10" fmla="*/ 0 w 26"/>
                      <a:gd name="T11" fmla="*/ 0 h 8"/>
                      <a:gd name="T12" fmla="*/ 0 w 26"/>
                      <a:gd name="T13" fmla="*/ 0 h 8"/>
                      <a:gd name="T14" fmla="*/ 0 w 26"/>
                      <a:gd name="T15" fmla="*/ 0 h 8"/>
                      <a:gd name="T16" fmla="*/ 0 w 26"/>
                      <a:gd name="T17" fmla="*/ 0 h 8"/>
                      <a:gd name="T18" fmla="*/ 0 w 26"/>
                      <a:gd name="T19" fmla="*/ 0 h 8"/>
                      <a:gd name="T20" fmla="*/ 0 w 26"/>
                      <a:gd name="T21" fmla="*/ 0 h 8"/>
                      <a:gd name="T22" fmla="*/ 0 w 26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6" h="8">
                        <a:moveTo>
                          <a:pt x="9" y="4"/>
                        </a:moveTo>
                        <a:lnTo>
                          <a:pt x="5" y="8"/>
                        </a:lnTo>
                        <a:lnTo>
                          <a:pt x="26" y="8"/>
                        </a:lnTo>
                        <a:lnTo>
                          <a:pt x="26" y="0"/>
                        </a:lnTo>
                        <a:lnTo>
                          <a:pt x="5" y="0"/>
                        </a:lnTo>
                        <a:lnTo>
                          <a:pt x="0" y="4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37" name="未知">
                    <a:extLst>
                      <a:ext uri="{FF2B5EF4-FFF2-40B4-BE49-F238E27FC236}">
                        <a16:creationId xmlns:a16="http://schemas.microsoft.com/office/drawing/2014/main" id="{B0E8FEE8-638B-4FF5-91FE-ADDB9B7E2F1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0" y="102"/>
                    <a:ext cx="2" cy="2"/>
                  </a:xfrm>
                  <a:custGeom>
                    <a:gdLst>
                      <a:gd name="T0" fmla="*/ 0 w 9"/>
                      <a:gd name="T1" fmla="*/ 0 h 13"/>
                      <a:gd name="T2" fmla="*/ 0 w 9"/>
                      <a:gd name="T3" fmla="*/ 0 h 13"/>
                      <a:gd name="T4" fmla="*/ 0 w 9"/>
                      <a:gd name="T5" fmla="*/ 0 h 13"/>
                      <a:gd name="T6" fmla="*/ 0 w 9"/>
                      <a:gd name="T7" fmla="*/ 0 h 13"/>
                      <a:gd name="T8" fmla="*/ 0 w 9"/>
                      <a:gd name="T9" fmla="*/ 0 h 13"/>
                      <a:gd name="T10" fmla="*/ 0 w 9"/>
                      <a:gd name="T11" fmla="*/ 0 h 13"/>
                      <a:gd name="T12" fmla="*/ 0 w 9"/>
                      <a:gd name="T13" fmla="*/ 0 h 13"/>
                      <a:gd name="T14" fmla="*/ 0 w 9"/>
                      <a:gd name="T15" fmla="*/ 0 h 13"/>
                      <a:gd name="T16" fmla="*/ 0 w 9"/>
                      <a:gd name="T17" fmla="*/ 0 h 13"/>
                      <a:gd name="T18" fmla="*/ 0 w 9"/>
                      <a:gd name="T19" fmla="*/ 0 h 13"/>
                      <a:gd name="T20" fmla="*/ 0 w 9"/>
                      <a:gd name="T21" fmla="*/ 0 h 13"/>
                      <a:gd name="T22" fmla="*/ 0 w 9"/>
                      <a:gd name="T23" fmla="*/ 0 h 1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3">
                        <a:moveTo>
                          <a:pt x="5" y="12"/>
                        </a:moveTo>
                        <a:lnTo>
                          <a:pt x="9" y="8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5" y="5"/>
                        </a:lnTo>
                        <a:lnTo>
                          <a:pt x="0" y="8"/>
                        </a:lnTo>
                        <a:lnTo>
                          <a:pt x="1" y="12"/>
                        </a:lnTo>
                        <a:lnTo>
                          <a:pt x="5" y="13"/>
                        </a:lnTo>
                        <a:lnTo>
                          <a:pt x="8" y="12"/>
                        </a:lnTo>
                        <a:lnTo>
                          <a:pt x="9" y="8"/>
                        </a:lnTo>
                        <a:lnTo>
                          <a:pt x="5" y="1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38" name="未知">
                    <a:extLst>
                      <a:ext uri="{FF2B5EF4-FFF2-40B4-BE49-F238E27FC236}">
                        <a16:creationId xmlns:a16="http://schemas.microsoft.com/office/drawing/2014/main" id="{EA9CC38D-2221-4A21-A6F9-5FC27E40C9C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0" y="102"/>
                    <a:ext cx="11" cy="2"/>
                  </a:xfrm>
                  <a:custGeom>
                    <a:gdLst>
                      <a:gd name="T0" fmla="*/ 0 w 63"/>
                      <a:gd name="T1" fmla="*/ 0 h 9"/>
                      <a:gd name="T2" fmla="*/ 0 w 63"/>
                      <a:gd name="T3" fmla="*/ 0 h 9"/>
                      <a:gd name="T4" fmla="*/ 2 w 63"/>
                      <a:gd name="T5" fmla="*/ 0 h 9"/>
                      <a:gd name="T6" fmla="*/ 2 w 63"/>
                      <a:gd name="T7" fmla="*/ 0 h 9"/>
                      <a:gd name="T8" fmla="*/ 0 w 63"/>
                      <a:gd name="T9" fmla="*/ 0 h 9"/>
                      <a:gd name="T10" fmla="*/ 0 w 63"/>
                      <a:gd name="T11" fmla="*/ 0 h 9"/>
                      <a:gd name="T12" fmla="*/ 0 w 63"/>
                      <a:gd name="T13" fmla="*/ 0 h 9"/>
                      <a:gd name="T14" fmla="*/ 0 w 63"/>
                      <a:gd name="T15" fmla="*/ 0 h 9"/>
                      <a:gd name="T16" fmla="*/ 0 w 63"/>
                      <a:gd name="T17" fmla="*/ 0 h 9"/>
                      <a:gd name="T18" fmla="*/ 0 w 63"/>
                      <a:gd name="T19" fmla="*/ 0 h 9"/>
                      <a:gd name="T20" fmla="*/ 0 w 63"/>
                      <a:gd name="T21" fmla="*/ 0 h 9"/>
                      <a:gd name="T22" fmla="*/ 0 w 63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2" h="9">
                        <a:moveTo>
                          <a:pt x="0" y="3"/>
                        </a:moveTo>
                        <a:lnTo>
                          <a:pt x="4" y="6"/>
                        </a:lnTo>
                        <a:lnTo>
                          <a:pt x="63" y="9"/>
                        </a:lnTo>
                        <a:lnTo>
                          <a:pt x="63" y="2"/>
                        </a:lnTo>
                        <a:lnTo>
                          <a:pt x="4" y="0"/>
                        </a:lnTo>
                        <a:lnTo>
                          <a:pt x="8" y="3"/>
                        </a:lnTo>
                        <a:lnTo>
                          <a:pt x="4" y="0"/>
                        </a:lnTo>
                        <a:lnTo>
                          <a:pt x="2" y="1"/>
                        </a:lnTo>
                        <a:lnTo>
                          <a:pt x="0" y="3"/>
                        </a:lnTo>
                        <a:lnTo>
                          <a:pt x="2" y="5"/>
                        </a:lnTo>
                        <a:lnTo>
                          <a:pt x="4" y="6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39" name="未知">
                    <a:extLst>
                      <a:ext uri="{FF2B5EF4-FFF2-40B4-BE49-F238E27FC236}">
                        <a16:creationId xmlns:a16="http://schemas.microsoft.com/office/drawing/2014/main" id="{E6F65FD4-2966-47B9-AE43-9B3F2B7804D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0" y="101"/>
                    <a:ext cx="2" cy="2"/>
                  </a:xfrm>
                  <a:custGeom>
                    <a:gdLst>
                      <a:gd name="T0" fmla="*/ 0 w 9"/>
                      <a:gd name="T1" fmla="*/ 0 h 9"/>
                      <a:gd name="T2" fmla="*/ 0 w 9"/>
                      <a:gd name="T3" fmla="*/ 0 h 9"/>
                      <a:gd name="T4" fmla="*/ 0 w 9"/>
                      <a:gd name="T5" fmla="*/ 0 h 9"/>
                      <a:gd name="T6" fmla="*/ 0 w 9"/>
                      <a:gd name="T7" fmla="*/ 0 h 9"/>
                      <a:gd name="T8" fmla="*/ 0 w 9"/>
                      <a:gd name="T9" fmla="*/ 0 h 9"/>
                      <a:gd name="T10" fmla="*/ 0 w 9"/>
                      <a:gd name="T11" fmla="*/ 0 h 9"/>
                      <a:gd name="T12" fmla="*/ 0 w 9"/>
                      <a:gd name="T13" fmla="*/ 0 h 9"/>
                      <a:gd name="T14" fmla="*/ 0 w 9"/>
                      <a:gd name="T15" fmla="*/ 0 h 9"/>
                      <a:gd name="T16" fmla="*/ 0 w 9"/>
                      <a:gd name="T17" fmla="*/ 0 h 9"/>
                      <a:gd name="T18" fmla="*/ 0 w 9"/>
                      <a:gd name="T19" fmla="*/ 0 h 9"/>
                      <a:gd name="T20" fmla="*/ 0 w 9"/>
                      <a:gd name="T21" fmla="*/ 0 h 9"/>
                      <a:gd name="T22" fmla="*/ 0 w 9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9">
                        <a:moveTo>
                          <a:pt x="4" y="6"/>
                        </a:moveTo>
                        <a:lnTo>
                          <a:pt x="0" y="3"/>
                        </a:lnTo>
                        <a:lnTo>
                          <a:pt x="1" y="9"/>
                        </a:lnTo>
                        <a:lnTo>
                          <a:pt x="9" y="9"/>
                        </a:lnTo>
                        <a:lnTo>
                          <a:pt x="7" y="3"/>
                        </a:lnTo>
                        <a:lnTo>
                          <a:pt x="4" y="0"/>
                        </a:lnTo>
                        <a:lnTo>
                          <a:pt x="7" y="3"/>
                        </a:lnTo>
                        <a:lnTo>
                          <a:pt x="6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4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0" name="未知">
                    <a:extLst>
                      <a:ext uri="{FF2B5EF4-FFF2-40B4-BE49-F238E27FC236}">
                        <a16:creationId xmlns:a16="http://schemas.microsoft.com/office/drawing/2014/main" id="{C56C80C3-7114-4B54-AEF0-3AF1D3FB483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6" y="101"/>
                    <a:ext cx="5" cy="1"/>
                  </a:xfrm>
                  <a:custGeom>
                    <a:gdLst>
                      <a:gd name="T0" fmla="*/ 0 w 29"/>
                      <a:gd name="T1" fmla="*/ 0 h 8"/>
                      <a:gd name="T2" fmla="*/ 0 w 29"/>
                      <a:gd name="T3" fmla="*/ 0 h 8"/>
                      <a:gd name="T4" fmla="*/ 1 w 29"/>
                      <a:gd name="T5" fmla="*/ 0 h 8"/>
                      <a:gd name="T6" fmla="*/ 1 w 29"/>
                      <a:gd name="T7" fmla="*/ 0 h 8"/>
                      <a:gd name="T8" fmla="*/ 0 w 29"/>
                      <a:gd name="T9" fmla="*/ 0 h 8"/>
                      <a:gd name="T10" fmla="*/ 0 w 29"/>
                      <a:gd name="T11" fmla="*/ 0 h 8"/>
                      <a:gd name="T12" fmla="*/ 0 w 29"/>
                      <a:gd name="T13" fmla="*/ 0 h 8"/>
                      <a:gd name="T14" fmla="*/ 0 w 29"/>
                      <a:gd name="T15" fmla="*/ 0 h 8"/>
                      <a:gd name="T16" fmla="*/ 0 w 29"/>
                      <a:gd name="T17" fmla="*/ 0 h 8"/>
                      <a:gd name="T18" fmla="*/ 0 w 29"/>
                      <a:gd name="T19" fmla="*/ 0 h 8"/>
                      <a:gd name="T20" fmla="*/ 0 w 29"/>
                      <a:gd name="T21" fmla="*/ 0 h 8"/>
                      <a:gd name="T22" fmla="*/ 0 w 29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8" h="8">
                        <a:moveTo>
                          <a:pt x="1" y="6"/>
                        </a:moveTo>
                        <a:lnTo>
                          <a:pt x="5" y="7"/>
                        </a:lnTo>
                        <a:lnTo>
                          <a:pt x="29" y="8"/>
                        </a:lnTo>
                        <a:lnTo>
                          <a:pt x="29" y="2"/>
                        </a:lnTo>
                        <a:lnTo>
                          <a:pt x="5" y="1"/>
                        </a:lnTo>
                        <a:lnTo>
                          <a:pt x="8" y="2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1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1" name="未知">
                    <a:extLst>
                      <a:ext uri="{FF2B5EF4-FFF2-40B4-BE49-F238E27FC236}">
                        <a16:creationId xmlns:a16="http://schemas.microsoft.com/office/drawing/2014/main" id="{02E58CBD-0300-4D51-AE47-74BFFC38F88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8" y="88"/>
                    <a:ext cx="9" cy="14"/>
                  </a:xfrm>
                  <a:custGeom>
                    <a:gdLst>
                      <a:gd name="T0" fmla="*/ 0 w 58"/>
                      <a:gd name="T1" fmla="*/ 0 h 69"/>
                      <a:gd name="T2" fmla="*/ 0 w 58"/>
                      <a:gd name="T3" fmla="*/ 0 h 69"/>
                      <a:gd name="T4" fmla="*/ 1 w 58"/>
                      <a:gd name="T5" fmla="*/ 3 h 69"/>
                      <a:gd name="T6" fmla="*/ 1 w 58"/>
                      <a:gd name="T7" fmla="*/ 3 h 69"/>
                      <a:gd name="T8" fmla="*/ 0 w 58"/>
                      <a:gd name="T9" fmla="*/ 0 h 69"/>
                      <a:gd name="T10" fmla="*/ 0 w 58"/>
                      <a:gd name="T11" fmla="*/ 0 h 69"/>
                      <a:gd name="T12" fmla="*/ 0 w 58"/>
                      <a:gd name="T13" fmla="*/ 0 h 69"/>
                      <a:gd name="T14" fmla="*/ 0 w 58"/>
                      <a:gd name="T15" fmla="*/ 0 h 69"/>
                      <a:gd name="T16" fmla="*/ 0 w 58"/>
                      <a:gd name="T17" fmla="*/ 0 h 69"/>
                      <a:gd name="T18" fmla="*/ 0 w 58"/>
                      <a:gd name="T19" fmla="*/ 0 h 69"/>
                      <a:gd name="T20" fmla="*/ 0 w 58"/>
                      <a:gd name="T21" fmla="*/ 0 h 69"/>
                      <a:gd name="T22" fmla="*/ 0 w 58"/>
                      <a:gd name="T23" fmla="*/ 0 h 6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57" h="69">
                        <a:moveTo>
                          <a:pt x="6" y="7"/>
                        </a:moveTo>
                        <a:lnTo>
                          <a:pt x="0" y="6"/>
                        </a:lnTo>
                        <a:lnTo>
                          <a:pt x="51" y="69"/>
                        </a:lnTo>
                        <a:lnTo>
                          <a:pt x="58" y="65"/>
                        </a:lnTo>
                        <a:lnTo>
                          <a:pt x="7" y="2"/>
                        </a:lnTo>
                        <a:lnTo>
                          <a:pt x="1" y="1"/>
                        </a:lnTo>
                        <a:lnTo>
                          <a:pt x="7" y="2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3"/>
                        </a:lnTo>
                        <a:lnTo>
                          <a:pt x="0" y="6"/>
                        </a:lnTo>
                        <a:lnTo>
                          <a:pt x="6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2" name="未知">
                    <a:extLst>
                      <a:ext uri="{FF2B5EF4-FFF2-40B4-BE49-F238E27FC236}">
                        <a16:creationId xmlns:a16="http://schemas.microsoft.com/office/drawing/2014/main" id="{BA66C439-0211-4609-90C1-086C24E1252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4" y="88"/>
                    <a:ext cx="5" cy="4"/>
                  </a:xfrm>
                  <a:custGeom>
                    <a:gdLst>
                      <a:gd name="T0" fmla="*/ 0 w 30"/>
                      <a:gd name="T1" fmla="*/ 1 h 20"/>
                      <a:gd name="T2" fmla="*/ 0 w 30"/>
                      <a:gd name="T3" fmla="*/ 1 h 20"/>
                      <a:gd name="T4" fmla="*/ 1 w 30"/>
                      <a:gd name="T5" fmla="*/ 0 h 20"/>
                      <a:gd name="T6" fmla="*/ 1 w 30"/>
                      <a:gd name="T7" fmla="*/ 0 h 20"/>
                      <a:gd name="T8" fmla="*/ 0 w 30"/>
                      <a:gd name="T9" fmla="*/ 1 h 20"/>
                      <a:gd name="T10" fmla="*/ 0 w 30"/>
                      <a:gd name="T11" fmla="*/ 1 h 20"/>
                      <a:gd name="T12" fmla="*/ 0 w 30"/>
                      <a:gd name="T13" fmla="*/ 1 h 20"/>
                      <a:gd name="T14" fmla="*/ 0 w 30"/>
                      <a:gd name="T15" fmla="*/ 1 h 20"/>
                      <a:gd name="T16" fmla="*/ 0 w 30"/>
                      <a:gd name="T17" fmla="*/ 1 h 20"/>
                      <a:gd name="T18" fmla="*/ 0 w 30"/>
                      <a:gd name="T19" fmla="*/ 1 h 20"/>
                      <a:gd name="T20" fmla="*/ 0 w 30"/>
                      <a:gd name="T21" fmla="*/ 1 h 20"/>
                      <a:gd name="T22" fmla="*/ 0 w 30"/>
                      <a:gd name="T23" fmla="*/ 1 h 2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0" h="20">
                        <a:moveTo>
                          <a:pt x="8" y="15"/>
                        </a:moveTo>
                        <a:lnTo>
                          <a:pt x="7" y="20"/>
                        </a:lnTo>
                        <a:lnTo>
                          <a:pt x="30" y="6"/>
                        </a:lnTo>
                        <a:lnTo>
                          <a:pt x="25" y="0"/>
                        </a:lnTo>
                        <a:lnTo>
                          <a:pt x="2" y="14"/>
                        </a:lnTo>
                        <a:lnTo>
                          <a:pt x="1" y="19"/>
                        </a:lnTo>
                        <a:lnTo>
                          <a:pt x="2" y="14"/>
                        </a:lnTo>
                        <a:lnTo>
                          <a:pt x="0" y="16"/>
                        </a:lnTo>
                        <a:lnTo>
                          <a:pt x="1" y="18"/>
                        </a:lnTo>
                        <a:lnTo>
                          <a:pt x="4" y="20"/>
                        </a:lnTo>
                        <a:lnTo>
                          <a:pt x="7" y="20"/>
                        </a:lnTo>
                        <a:lnTo>
                          <a:pt x="8" y="1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3" name="未知">
                    <a:extLst>
                      <a:ext uri="{FF2B5EF4-FFF2-40B4-BE49-F238E27FC236}">
                        <a16:creationId xmlns:a16="http://schemas.microsoft.com/office/drawing/2014/main" id="{2DC9E6E2-BBBA-47A6-B2C5-7B788A0A6D1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4" y="91"/>
                    <a:ext cx="9" cy="12"/>
                  </a:xfrm>
                  <a:custGeom>
                    <a:gdLst>
                      <a:gd name="T0" fmla="*/ 1 w 54"/>
                      <a:gd name="T1" fmla="*/ 2 h 61"/>
                      <a:gd name="T2" fmla="*/ 2 w 54"/>
                      <a:gd name="T3" fmla="*/ 2 h 61"/>
                      <a:gd name="T4" fmla="*/ 0 w 54"/>
                      <a:gd name="T5" fmla="*/ 0 h 61"/>
                      <a:gd name="T6" fmla="*/ 0 w 54"/>
                      <a:gd name="T7" fmla="*/ 0 h 61"/>
                      <a:gd name="T8" fmla="*/ 1 w 54"/>
                      <a:gd name="T9" fmla="*/ 2 h 61"/>
                      <a:gd name="T10" fmla="*/ 1 w 54"/>
                      <a:gd name="T11" fmla="*/ 2 h 61"/>
                      <a:gd name="T12" fmla="*/ 1 w 54"/>
                      <a:gd name="T13" fmla="*/ 2 h 61"/>
                      <a:gd name="T14" fmla="*/ 1 w 54"/>
                      <a:gd name="T15" fmla="*/ 2 h 61"/>
                      <a:gd name="T16" fmla="*/ 2 w 54"/>
                      <a:gd name="T17" fmla="*/ 2 h 61"/>
                      <a:gd name="T18" fmla="*/ 2 w 54"/>
                      <a:gd name="T19" fmla="*/ 2 h 61"/>
                      <a:gd name="T20" fmla="*/ 2 w 54"/>
                      <a:gd name="T21" fmla="*/ 2 h 61"/>
                      <a:gd name="T22" fmla="*/ 1 w 54"/>
                      <a:gd name="T23" fmla="*/ 2 h 6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54" h="61">
                        <a:moveTo>
                          <a:pt x="50" y="60"/>
                        </a:moveTo>
                        <a:lnTo>
                          <a:pt x="54" y="55"/>
                        </a:lnTo>
                        <a:lnTo>
                          <a:pt x="7" y="0"/>
                        </a:lnTo>
                        <a:lnTo>
                          <a:pt x="0" y="4"/>
                        </a:lnTo>
                        <a:lnTo>
                          <a:pt x="47" y="59"/>
                        </a:lnTo>
                        <a:lnTo>
                          <a:pt x="50" y="54"/>
                        </a:lnTo>
                        <a:lnTo>
                          <a:pt x="47" y="59"/>
                        </a:lnTo>
                        <a:lnTo>
                          <a:pt x="49" y="61"/>
                        </a:lnTo>
                        <a:lnTo>
                          <a:pt x="53" y="60"/>
                        </a:lnTo>
                        <a:lnTo>
                          <a:pt x="54" y="58"/>
                        </a:lnTo>
                        <a:lnTo>
                          <a:pt x="54" y="55"/>
                        </a:lnTo>
                        <a:lnTo>
                          <a:pt x="50" y="6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4" name="未知">
                    <a:extLst>
                      <a:ext uri="{FF2B5EF4-FFF2-40B4-BE49-F238E27FC236}">
                        <a16:creationId xmlns:a16="http://schemas.microsoft.com/office/drawing/2014/main" id="{73758613-BFD4-4C56-94C6-2845385BE34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2" y="101"/>
                    <a:ext cx="20" cy="2"/>
                  </a:xfrm>
                  <a:custGeom>
                    <a:gdLst>
                      <a:gd name="T0" fmla="*/ 0 w 120"/>
                      <a:gd name="T1" fmla="*/ 0 h 10"/>
                      <a:gd name="T2" fmla="*/ 0 w 120"/>
                      <a:gd name="T3" fmla="*/ 0 h 10"/>
                      <a:gd name="T4" fmla="*/ 3 w 120"/>
                      <a:gd name="T5" fmla="*/ 0 h 10"/>
                      <a:gd name="T6" fmla="*/ 3 w 120"/>
                      <a:gd name="T7" fmla="*/ 0 h 10"/>
                      <a:gd name="T8" fmla="*/ 0 w 120"/>
                      <a:gd name="T9" fmla="*/ 0 h 10"/>
                      <a:gd name="T10" fmla="*/ 0 w 120"/>
                      <a:gd name="T11" fmla="*/ 0 h 10"/>
                      <a:gd name="T12" fmla="*/ 0 w 120"/>
                      <a:gd name="T13" fmla="*/ 0 h 10"/>
                      <a:gd name="T14" fmla="*/ 0 w 120"/>
                      <a:gd name="T15" fmla="*/ 0 h 10"/>
                      <a:gd name="T16" fmla="*/ 0 w 120"/>
                      <a:gd name="T17" fmla="*/ 0 h 10"/>
                      <a:gd name="T18" fmla="*/ 0 w 120"/>
                      <a:gd name="T19" fmla="*/ 0 h 10"/>
                      <a:gd name="T20" fmla="*/ 0 w 120"/>
                      <a:gd name="T21" fmla="*/ 0 h 10"/>
                      <a:gd name="T22" fmla="*/ 0 w 120"/>
                      <a:gd name="T23" fmla="*/ 0 h 1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20" h="10">
                        <a:moveTo>
                          <a:pt x="4" y="6"/>
                        </a:moveTo>
                        <a:lnTo>
                          <a:pt x="3" y="6"/>
                        </a:lnTo>
                        <a:lnTo>
                          <a:pt x="120" y="10"/>
                        </a:lnTo>
                        <a:lnTo>
                          <a:pt x="120" y="4"/>
                        </a:lnTo>
                        <a:lnTo>
                          <a:pt x="3" y="0"/>
                        </a:lnTo>
                        <a:lnTo>
                          <a:pt x="2" y="0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5"/>
                        </a:lnTo>
                        <a:lnTo>
                          <a:pt x="3" y="6"/>
                        </a:lnTo>
                        <a:lnTo>
                          <a:pt x="4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5" name="未知">
                    <a:extLst>
                      <a:ext uri="{FF2B5EF4-FFF2-40B4-BE49-F238E27FC236}">
                        <a16:creationId xmlns:a16="http://schemas.microsoft.com/office/drawing/2014/main" id="{4C8D4408-277C-443C-93EA-61046A4AEDB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0" y="101"/>
                    <a:ext cx="23" cy="8"/>
                  </a:xfrm>
                  <a:custGeom>
                    <a:gdLst>
                      <a:gd name="T0" fmla="*/ 0 w 140"/>
                      <a:gd name="T1" fmla="*/ 2 h 40"/>
                      <a:gd name="T2" fmla="*/ 0 w 140"/>
                      <a:gd name="T3" fmla="*/ 2 h 40"/>
                      <a:gd name="T4" fmla="*/ 4 w 140"/>
                      <a:gd name="T5" fmla="*/ 0 h 40"/>
                      <a:gd name="T6" fmla="*/ 4 w 140"/>
                      <a:gd name="T7" fmla="*/ 0 h 40"/>
                      <a:gd name="T8" fmla="*/ 0 w 140"/>
                      <a:gd name="T9" fmla="*/ 1 h 40"/>
                      <a:gd name="T10" fmla="*/ 0 w 140"/>
                      <a:gd name="T11" fmla="*/ 1 h 40"/>
                      <a:gd name="T12" fmla="*/ 0 w 140"/>
                      <a:gd name="T13" fmla="*/ 1 h 40"/>
                      <a:gd name="T14" fmla="*/ 0 w 140"/>
                      <a:gd name="T15" fmla="*/ 1 h 40"/>
                      <a:gd name="T16" fmla="*/ 0 w 140"/>
                      <a:gd name="T17" fmla="*/ 2 h 40"/>
                      <a:gd name="T18" fmla="*/ 0 w 140"/>
                      <a:gd name="T19" fmla="*/ 2 h 40"/>
                      <a:gd name="T20" fmla="*/ 0 w 140"/>
                      <a:gd name="T21" fmla="*/ 2 h 40"/>
                      <a:gd name="T22" fmla="*/ 0 w 140"/>
                      <a:gd name="T23" fmla="*/ 2 h 4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0" h="40">
                        <a:moveTo>
                          <a:pt x="6" y="39"/>
                        </a:moveTo>
                        <a:lnTo>
                          <a:pt x="5" y="40"/>
                        </a:lnTo>
                        <a:lnTo>
                          <a:pt x="140" y="6"/>
                        </a:lnTo>
                        <a:lnTo>
                          <a:pt x="138" y="0"/>
                        </a:lnTo>
                        <a:lnTo>
                          <a:pt x="3" y="34"/>
                        </a:lnTo>
                        <a:lnTo>
                          <a:pt x="2" y="35"/>
                        </a:lnTo>
                        <a:lnTo>
                          <a:pt x="3" y="34"/>
                        </a:lnTo>
                        <a:lnTo>
                          <a:pt x="0" y="35"/>
                        </a:lnTo>
                        <a:lnTo>
                          <a:pt x="0" y="38"/>
                        </a:lnTo>
                        <a:lnTo>
                          <a:pt x="2" y="40"/>
                        </a:lnTo>
                        <a:lnTo>
                          <a:pt x="5" y="40"/>
                        </a:lnTo>
                        <a:lnTo>
                          <a:pt x="6" y="3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6" name="未知">
                    <a:extLst>
                      <a:ext uri="{FF2B5EF4-FFF2-40B4-BE49-F238E27FC236}">
                        <a16:creationId xmlns:a16="http://schemas.microsoft.com/office/drawing/2014/main" id="{D7B8CBEA-EBD3-4C1A-951A-3404E412C50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4" y="108"/>
                    <a:ext cx="7" cy="7"/>
                  </a:xfrm>
                  <a:custGeom>
                    <a:gdLst>
                      <a:gd name="T0" fmla="*/ 0 w 40"/>
                      <a:gd name="T1" fmla="*/ 1 h 33"/>
                      <a:gd name="T2" fmla="*/ 0 w 40"/>
                      <a:gd name="T3" fmla="*/ 1 h 33"/>
                      <a:gd name="T4" fmla="*/ 1 w 40"/>
                      <a:gd name="T5" fmla="*/ 0 h 33"/>
                      <a:gd name="T6" fmla="*/ 1 w 40"/>
                      <a:gd name="T7" fmla="*/ 0 h 33"/>
                      <a:gd name="T8" fmla="*/ 0 w 40"/>
                      <a:gd name="T9" fmla="*/ 1 h 33"/>
                      <a:gd name="T10" fmla="*/ 0 w 40"/>
                      <a:gd name="T11" fmla="*/ 1 h 33"/>
                      <a:gd name="T12" fmla="*/ 0 w 40"/>
                      <a:gd name="T13" fmla="*/ 1 h 33"/>
                      <a:gd name="T14" fmla="*/ 0 w 40"/>
                      <a:gd name="T15" fmla="*/ 1 h 33"/>
                      <a:gd name="T16" fmla="*/ 0 w 40"/>
                      <a:gd name="T17" fmla="*/ 1 h 33"/>
                      <a:gd name="T18" fmla="*/ 0 w 40"/>
                      <a:gd name="T19" fmla="*/ 1 h 33"/>
                      <a:gd name="T20" fmla="*/ 0 w 40"/>
                      <a:gd name="T21" fmla="*/ 1 h 33"/>
                      <a:gd name="T22" fmla="*/ 0 w 40"/>
                      <a:gd name="T23" fmla="*/ 1 h 3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0" h="33">
                        <a:moveTo>
                          <a:pt x="7" y="31"/>
                        </a:moveTo>
                        <a:lnTo>
                          <a:pt x="6" y="33"/>
                        </a:lnTo>
                        <a:lnTo>
                          <a:pt x="40" y="4"/>
                        </a:lnTo>
                        <a:lnTo>
                          <a:pt x="36" y="0"/>
                        </a:lnTo>
                        <a:lnTo>
                          <a:pt x="1" y="29"/>
                        </a:lnTo>
                        <a:lnTo>
                          <a:pt x="0" y="31"/>
                        </a:lnTo>
                        <a:lnTo>
                          <a:pt x="1" y="29"/>
                        </a:lnTo>
                        <a:lnTo>
                          <a:pt x="1" y="31"/>
                        </a:lnTo>
                        <a:lnTo>
                          <a:pt x="2" y="32"/>
                        </a:lnTo>
                        <a:lnTo>
                          <a:pt x="3" y="33"/>
                        </a:lnTo>
                        <a:lnTo>
                          <a:pt x="6" y="33"/>
                        </a:lnTo>
                        <a:lnTo>
                          <a:pt x="7" y="3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7" name="未知">
                    <a:extLst>
                      <a:ext uri="{FF2B5EF4-FFF2-40B4-BE49-F238E27FC236}">
                        <a16:creationId xmlns:a16="http://schemas.microsoft.com/office/drawing/2014/main" id="{A168636F-5BEB-4D8E-8A19-21A09A4C184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" y="114"/>
                    <a:ext cx="5" cy="27"/>
                  </a:xfrm>
                  <a:custGeom>
                    <a:gdLst>
                      <a:gd name="T0" fmla="*/ 0 w 31"/>
                      <a:gd name="T1" fmla="*/ 5 h 133"/>
                      <a:gd name="T2" fmla="*/ 0 w 31"/>
                      <a:gd name="T3" fmla="*/ 5 h 133"/>
                      <a:gd name="T4" fmla="*/ 1 w 31"/>
                      <a:gd name="T5" fmla="*/ 0 h 133"/>
                      <a:gd name="T6" fmla="*/ 1 w 31"/>
                      <a:gd name="T7" fmla="*/ 0 h 133"/>
                      <a:gd name="T8" fmla="*/ 0 w 31"/>
                      <a:gd name="T9" fmla="*/ 5 h 133"/>
                      <a:gd name="T10" fmla="*/ 0 w 31"/>
                      <a:gd name="T11" fmla="*/ 5 h 133"/>
                      <a:gd name="T12" fmla="*/ 0 w 31"/>
                      <a:gd name="T13" fmla="*/ 5 h 133"/>
                      <a:gd name="T14" fmla="*/ 0 w 31"/>
                      <a:gd name="T15" fmla="*/ 5 h 133"/>
                      <a:gd name="T16" fmla="*/ 0 w 31"/>
                      <a:gd name="T17" fmla="*/ 5 h 133"/>
                      <a:gd name="T18" fmla="*/ 0 w 31"/>
                      <a:gd name="T19" fmla="*/ 5 h 133"/>
                      <a:gd name="T20" fmla="*/ 0 w 31"/>
                      <a:gd name="T21" fmla="*/ 5 h 133"/>
                      <a:gd name="T22" fmla="*/ 0 w 31"/>
                      <a:gd name="T23" fmla="*/ 5 h 13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1" h="133">
                        <a:moveTo>
                          <a:pt x="5" y="133"/>
                        </a:moveTo>
                        <a:lnTo>
                          <a:pt x="7" y="130"/>
                        </a:lnTo>
                        <a:lnTo>
                          <a:pt x="31" y="0"/>
                        </a:lnTo>
                        <a:lnTo>
                          <a:pt x="24" y="0"/>
                        </a:lnTo>
                        <a:lnTo>
                          <a:pt x="0" y="130"/>
                        </a:lnTo>
                        <a:lnTo>
                          <a:pt x="2" y="127"/>
                        </a:lnTo>
                        <a:lnTo>
                          <a:pt x="0" y="130"/>
                        </a:lnTo>
                        <a:lnTo>
                          <a:pt x="1" y="132"/>
                        </a:lnTo>
                        <a:lnTo>
                          <a:pt x="3" y="133"/>
                        </a:lnTo>
                        <a:lnTo>
                          <a:pt x="6" y="132"/>
                        </a:lnTo>
                        <a:lnTo>
                          <a:pt x="7" y="130"/>
                        </a:lnTo>
                        <a:lnTo>
                          <a:pt x="5" y="13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8" name="未知">
                    <a:extLst>
                      <a:ext uri="{FF2B5EF4-FFF2-40B4-BE49-F238E27FC236}">
                        <a16:creationId xmlns:a16="http://schemas.microsoft.com/office/drawing/2014/main" id="{C100016C-7148-4DE4-A8FB-2961EB6BC48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7" y="140"/>
                    <a:ext cx="14" cy="5"/>
                  </a:xfrm>
                  <a:custGeom>
                    <a:gdLst>
                      <a:gd name="T0" fmla="*/ 0 w 82"/>
                      <a:gd name="T1" fmla="*/ 1 h 27"/>
                      <a:gd name="T2" fmla="*/ 0 w 82"/>
                      <a:gd name="T3" fmla="*/ 1 h 27"/>
                      <a:gd name="T4" fmla="*/ 2 w 82"/>
                      <a:gd name="T5" fmla="*/ 0 h 27"/>
                      <a:gd name="T6" fmla="*/ 2 w 82"/>
                      <a:gd name="T7" fmla="*/ 0 h 27"/>
                      <a:gd name="T8" fmla="*/ 0 w 82"/>
                      <a:gd name="T9" fmla="*/ 1 h 27"/>
                      <a:gd name="T10" fmla="*/ 0 w 82"/>
                      <a:gd name="T11" fmla="*/ 1 h 27"/>
                      <a:gd name="T12" fmla="*/ 0 w 82"/>
                      <a:gd name="T13" fmla="*/ 1 h 27"/>
                      <a:gd name="T14" fmla="*/ 0 w 82"/>
                      <a:gd name="T15" fmla="*/ 1 h 27"/>
                      <a:gd name="T16" fmla="*/ 0 w 82"/>
                      <a:gd name="T17" fmla="*/ 1 h 27"/>
                      <a:gd name="T18" fmla="*/ 0 w 82"/>
                      <a:gd name="T19" fmla="*/ 1 h 27"/>
                      <a:gd name="T20" fmla="*/ 0 w 82"/>
                      <a:gd name="T21" fmla="*/ 1 h 27"/>
                      <a:gd name="T22" fmla="*/ 0 w 82"/>
                      <a:gd name="T23" fmla="*/ 1 h 2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2" h="27">
                        <a:moveTo>
                          <a:pt x="7" y="25"/>
                        </a:moveTo>
                        <a:lnTo>
                          <a:pt x="5" y="27"/>
                        </a:lnTo>
                        <a:lnTo>
                          <a:pt x="82" y="6"/>
                        </a:lnTo>
                        <a:lnTo>
                          <a:pt x="79" y="0"/>
                        </a:lnTo>
                        <a:lnTo>
                          <a:pt x="3" y="20"/>
                        </a:lnTo>
                        <a:lnTo>
                          <a:pt x="0" y="22"/>
                        </a:lnTo>
                        <a:lnTo>
                          <a:pt x="3" y="20"/>
                        </a:lnTo>
                        <a:lnTo>
                          <a:pt x="0" y="21"/>
                        </a:lnTo>
                        <a:lnTo>
                          <a:pt x="0" y="25"/>
                        </a:lnTo>
                        <a:lnTo>
                          <a:pt x="1" y="27"/>
                        </a:lnTo>
                        <a:lnTo>
                          <a:pt x="5" y="27"/>
                        </a:lnTo>
                        <a:lnTo>
                          <a:pt x="7" y="2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49" name="未知">
                    <a:extLst>
                      <a:ext uri="{FF2B5EF4-FFF2-40B4-BE49-F238E27FC236}">
                        <a16:creationId xmlns:a16="http://schemas.microsoft.com/office/drawing/2014/main" id="{9A57180D-DED9-4BB5-89E7-1C43C379820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6" y="144"/>
                    <a:ext cx="2" cy="4"/>
                  </a:xfrm>
                  <a:custGeom>
                    <a:gdLst>
                      <a:gd name="T0" fmla="*/ 0 w 15"/>
                      <a:gd name="T1" fmla="*/ 1 h 21"/>
                      <a:gd name="T2" fmla="*/ 0 w 15"/>
                      <a:gd name="T3" fmla="*/ 1 h 21"/>
                      <a:gd name="T4" fmla="*/ 0 w 15"/>
                      <a:gd name="T5" fmla="*/ 0 h 21"/>
                      <a:gd name="T6" fmla="*/ 0 w 15"/>
                      <a:gd name="T7" fmla="*/ 0 h 21"/>
                      <a:gd name="T8" fmla="*/ 0 w 15"/>
                      <a:gd name="T9" fmla="*/ 1 h 21"/>
                      <a:gd name="T10" fmla="*/ 0 w 15"/>
                      <a:gd name="T11" fmla="*/ 1 h 21"/>
                      <a:gd name="T12" fmla="*/ 0 w 15"/>
                      <a:gd name="T13" fmla="*/ 1 h 21"/>
                      <a:gd name="T14" fmla="*/ 0 w 15"/>
                      <a:gd name="T15" fmla="*/ 1 h 21"/>
                      <a:gd name="T16" fmla="*/ 0 w 15"/>
                      <a:gd name="T17" fmla="*/ 1 h 21"/>
                      <a:gd name="T18" fmla="*/ 0 w 15"/>
                      <a:gd name="T19" fmla="*/ 1 h 21"/>
                      <a:gd name="T20" fmla="*/ 0 w 15"/>
                      <a:gd name="T21" fmla="*/ 1 h 21"/>
                      <a:gd name="T22" fmla="*/ 0 w 15"/>
                      <a:gd name="T23" fmla="*/ 1 h 2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5" h="21">
                        <a:moveTo>
                          <a:pt x="5" y="21"/>
                        </a:moveTo>
                        <a:lnTo>
                          <a:pt x="7" y="18"/>
                        </a:lnTo>
                        <a:lnTo>
                          <a:pt x="15" y="3"/>
                        </a:lnTo>
                        <a:lnTo>
                          <a:pt x="8" y="0"/>
                        </a:lnTo>
                        <a:lnTo>
                          <a:pt x="0" y="16"/>
                        </a:lnTo>
                        <a:lnTo>
                          <a:pt x="2" y="14"/>
                        </a:lnTo>
                        <a:lnTo>
                          <a:pt x="0" y="16"/>
                        </a:lnTo>
                        <a:lnTo>
                          <a:pt x="0" y="20"/>
                        </a:lnTo>
                        <a:lnTo>
                          <a:pt x="2" y="21"/>
                        </a:lnTo>
                        <a:lnTo>
                          <a:pt x="6" y="21"/>
                        </a:lnTo>
                        <a:lnTo>
                          <a:pt x="7" y="18"/>
                        </a:lnTo>
                        <a:lnTo>
                          <a:pt x="5" y="2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0" name="未知">
                    <a:extLst>
                      <a:ext uri="{FF2B5EF4-FFF2-40B4-BE49-F238E27FC236}">
                        <a16:creationId xmlns:a16="http://schemas.microsoft.com/office/drawing/2014/main" id="{FEC41C89-0334-4488-A6DF-F99B0A3001F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3" y="147"/>
                    <a:ext cx="13" cy="6"/>
                  </a:xfrm>
                  <a:custGeom>
                    <a:gdLst>
                      <a:gd name="T0" fmla="*/ 0 w 81"/>
                      <a:gd name="T1" fmla="*/ 1 h 28"/>
                      <a:gd name="T2" fmla="*/ 0 w 81"/>
                      <a:gd name="T3" fmla="*/ 1 h 28"/>
                      <a:gd name="T4" fmla="*/ 2 w 81"/>
                      <a:gd name="T5" fmla="*/ 0 h 28"/>
                      <a:gd name="T6" fmla="*/ 2 w 81"/>
                      <a:gd name="T7" fmla="*/ 0 h 28"/>
                      <a:gd name="T8" fmla="*/ 0 w 81"/>
                      <a:gd name="T9" fmla="*/ 1 h 28"/>
                      <a:gd name="T10" fmla="*/ 0 w 81"/>
                      <a:gd name="T11" fmla="*/ 1 h 28"/>
                      <a:gd name="T12" fmla="*/ 0 w 81"/>
                      <a:gd name="T13" fmla="*/ 1 h 28"/>
                      <a:gd name="T14" fmla="*/ 0 w 81"/>
                      <a:gd name="T15" fmla="*/ 1 h 28"/>
                      <a:gd name="T16" fmla="*/ 0 w 81"/>
                      <a:gd name="T17" fmla="*/ 1 h 28"/>
                      <a:gd name="T18" fmla="*/ 0 w 81"/>
                      <a:gd name="T19" fmla="*/ 1 h 28"/>
                      <a:gd name="T20" fmla="*/ 0 w 81"/>
                      <a:gd name="T21" fmla="*/ 1 h 28"/>
                      <a:gd name="T22" fmla="*/ 0 w 81"/>
                      <a:gd name="T23" fmla="*/ 1 h 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1" h="28">
                        <a:moveTo>
                          <a:pt x="6" y="27"/>
                        </a:moveTo>
                        <a:lnTo>
                          <a:pt x="5" y="28"/>
                        </a:lnTo>
                        <a:lnTo>
                          <a:pt x="81" y="7"/>
                        </a:lnTo>
                        <a:lnTo>
                          <a:pt x="78" y="0"/>
                        </a:lnTo>
                        <a:lnTo>
                          <a:pt x="3" y="21"/>
                        </a:lnTo>
                        <a:lnTo>
                          <a:pt x="2" y="23"/>
                        </a:lnTo>
                        <a:lnTo>
                          <a:pt x="3" y="21"/>
                        </a:lnTo>
                        <a:lnTo>
                          <a:pt x="0" y="23"/>
                        </a:lnTo>
                        <a:lnTo>
                          <a:pt x="0" y="26"/>
                        </a:lnTo>
                        <a:lnTo>
                          <a:pt x="2" y="28"/>
                        </a:lnTo>
                        <a:lnTo>
                          <a:pt x="5" y="28"/>
                        </a:lnTo>
                        <a:lnTo>
                          <a:pt x="6" y="2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1" name="未知">
                    <a:extLst>
                      <a:ext uri="{FF2B5EF4-FFF2-40B4-BE49-F238E27FC236}">
                        <a16:creationId xmlns:a16="http://schemas.microsoft.com/office/drawing/2014/main" id="{03AFCACE-9A3A-48E9-B842-ADC790EA1A3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" y="152"/>
                    <a:ext cx="14" cy="12"/>
                  </a:xfrm>
                  <a:custGeom>
                    <a:gdLst>
                      <a:gd name="T0" fmla="*/ 0 w 82"/>
                      <a:gd name="T1" fmla="*/ 2 h 63"/>
                      <a:gd name="T2" fmla="*/ 0 w 82"/>
                      <a:gd name="T3" fmla="*/ 2 h 63"/>
                      <a:gd name="T4" fmla="*/ 2 w 82"/>
                      <a:gd name="T5" fmla="*/ 0 h 63"/>
                      <a:gd name="T6" fmla="*/ 2 w 82"/>
                      <a:gd name="T7" fmla="*/ 0 h 63"/>
                      <a:gd name="T8" fmla="*/ 0 w 82"/>
                      <a:gd name="T9" fmla="*/ 2 h 63"/>
                      <a:gd name="T10" fmla="*/ 0 w 82"/>
                      <a:gd name="T11" fmla="*/ 2 h 63"/>
                      <a:gd name="T12" fmla="*/ 0 w 82"/>
                      <a:gd name="T13" fmla="*/ 2 h 63"/>
                      <a:gd name="T14" fmla="*/ 0 w 82"/>
                      <a:gd name="T15" fmla="*/ 2 h 63"/>
                      <a:gd name="T16" fmla="*/ 0 w 82"/>
                      <a:gd name="T17" fmla="*/ 2 h 63"/>
                      <a:gd name="T18" fmla="*/ 0 w 82"/>
                      <a:gd name="T19" fmla="*/ 2 h 63"/>
                      <a:gd name="T20" fmla="*/ 0 w 82"/>
                      <a:gd name="T21" fmla="*/ 2 h 63"/>
                      <a:gd name="T22" fmla="*/ 0 w 82"/>
                      <a:gd name="T23" fmla="*/ 2 h 6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2" h="62">
                        <a:moveTo>
                          <a:pt x="9" y="61"/>
                        </a:moveTo>
                        <a:lnTo>
                          <a:pt x="7" y="63"/>
                        </a:lnTo>
                        <a:lnTo>
                          <a:pt x="82" y="4"/>
                        </a:lnTo>
                        <a:lnTo>
                          <a:pt x="78" y="0"/>
                        </a:lnTo>
                        <a:lnTo>
                          <a:pt x="2" y="59"/>
                        </a:lnTo>
                        <a:lnTo>
                          <a:pt x="0" y="61"/>
                        </a:lnTo>
                        <a:lnTo>
                          <a:pt x="2" y="59"/>
                        </a:lnTo>
                        <a:lnTo>
                          <a:pt x="2" y="61"/>
                        </a:lnTo>
                        <a:lnTo>
                          <a:pt x="3" y="62"/>
                        </a:lnTo>
                        <a:lnTo>
                          <a:pt x="5" y="63"/>
                        </a:lnTo>
                        <a:lnTo>
                          <a:pt x="7" y="63"/>
                        </a:lnTo>
                        <a:lnTo>
                          <a:pt x="9" y="6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2" name="未知">
                    <a:extLst>
                      <a:ext uri="{FF2B5EF4-FFF2-40B4-BE49-F238E27FC236}">
                        <a16:creationId xmlns:a16="http://schemas.microsoft.com/office/drawing/2014/main" id="{F1BF4085-BC53-4851-8161-C483EEC5335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" y="164"/>
                    <a:ext cx="2" cy="15"/>
                  </a:xfrm>
                  <a:custGeom>
                    <a:gdLst>
                      <a:gd name="T0" fmla="*/ 0 w 9"/>
                      <a:gd name="T1" fmla="*/ 3 h 77"/>
                      <a:gd name="T2" fmla="*/ 0 w 9"/>
                      <a:gd name="T3" fmla="*/ 3 h 77"/>
                      <a:gd name="T4" fmla="*/ 0 w 9"/>
                      <a:gd name="T5" fmla="*/ 0 h 77"/>
                      <a:gd name="T6" fmla="*/ 0 w 9"/>
                      <a:gd name="T7" fmla="*/ 0 h 77"/>
                      <a:gd name="T8" fmla="*/ 0 w 9"/>
                      <a:gd name="T9" fmla="*/ 3 h 77"/>
                      <a:gd name="T10" fmla="*/ 0 w 9"/>
                      <a:gd name="T11" fmla="*/ 3 h 77"/>
                      <a:gd name="T12" fmla="*/ 0 w 9"/>
                      <a:gd name="T13" fmla="*/ 3 h 77"/>
                      <a:gd name="T14" fmla="*/ 0 w 9"/>
                      <a:gd name="T15" fmla="*/ 3 h 77"/>
                      <a:gd name="T16" fmla="*/ 0 w 9"/>
                      <a:gd name="T17" fmla="*/ 3 h 77"/>
                      <a:gd name="T18" fmla="*/ 0 w 9"/>
                      <a:gd name="T19" fmla="*/ 3 h 77"/>
                      <a:gd name="T20" fmla="*/ 0 w 9"/>
                      <a:gd name="T21" fmla="*/ 3 h 77"/>
                      <a:gd name="T22" fmla="*/ 0 w 9"/>
                      <a:gd name="T23" fmla="*/ 3 h 7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77">
                        <a:moveTo>
                          <a:pt x="8" y="70"/>
                        </a:moveTo>
                        <a:lnTo>
                          <a:pt x="9" y="72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72"/>
                        </a:lnTo>
                        <a:lnTo>
                          <a:pt x="1" y="75"/>
                        </a:lnTo>
                        <a:lnTo>
                          <a:pt x="0" y="72"/>
                        </a:lnTo>
                        <a:lnTo>
                          <a:pt x="1" y="76"/>
                        </a:lnTo>
                        <a:lnTo>
                          <a:pt x="5" y="77"/>
                        </a:lnTo>
                        <a:lnTo>
                          <a:pt x="8" y="76"/>
                        </a:lnTo>
                        <a:lnTo>
                          <a:pt x="9" y="72"/>
                        </a:lnTo>
                        <a:lnTo>
                          <a:pt x="8" y="7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3" name="未知">
                    <a:extLst>
                      <a:ext uri="{FF2B5EF4-FFF2-40B4-BE49-F238E27FC236}">
                        <a16:creationId xmlns:a16="http://schemas.microsoft.com/office/drawing/2014/main" id="{B4B08837-6789-4C91-A360-9A824E56617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" y="178"/>
                    <a:ext cx="2" cy="3"/>
                  </a:xfrm>
                  <a:custGeom>
                    <a:gdLst>
                      <a:gd name="T0" fmla="*/ 0 w 16"/>
                      <a:gd name="T1" fmla="*/ 0 h 16"/>
                      <a:gd name="T2" fmla="*/ 0 w 16"/>
                      <a:gd name="T3" fmla="*/ 0 h 16"/>
                      <a:gd name="T4" fmla="*/ 0 w 16"/>
                      <a:gd name="T5" fmla="*/ 0 h 16"/>
                      <a:gd name="T6" fmla="*/ 0 w 16"/>
                      <a:gd name="T7" fmla="*/ 0 h 16"/>
                      <a:gd name="T8" fmla="*/ 0 w 16"/>
                      <a:gd name="T9" fmla="*/ 1 h 16"/>
                      <a:gd name="T10" fmla="*/ 0 w 16"/>
                      <a:gd name="T11" fmla="*/ 0 h 16"/>
                      <a:gd name="T12" fmla="*/ 0 w 16"/>
                      <a:gd name="T13" fmla="*/ 1 h 16"/>
                      <a:gd name="T14" fmla="*/ 0 w 16"/>
                      <a:gd name="T15" fmla="*/ 1 h 16"/>
                      <a:gd name="T16" fmla="*/ 0 w 16"/>
                      <a:gd name="T17" fmla="*/ 1 h 16"/>
                      <a:gd name="T18" fmla="*/ 0 w 16"/>
                      <a:gd name="T19" fmla="*/ 0 h 16"/>
                      <a:gd name="T20" fmla="*/ 0 w 16"/>
                      <a:gd name="T21" fmla="*/ 0 h 16"/>
                      <a:gd name="T22" fmla="*/ 0 w 16"/>
                      <a:gd name="T23" fmla="*/ 0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6" h="16">
                        <a:moveTo>
                          <a:pt x="16" y="12"/>
                        </a:moveTo>
                        <a:lnTo>
                          <a:pt x="16" y="10"/>
                        </a:lnTo>
                        <a:lnTo>
                          <a:pt x="7" y="0"/>
                        </a:lnTo>
                        <a:lnTo>
                          <a:pt x="0" y="5"/>
                        </a:lnTo>
                        <a:lnTo>
                          <a:pt x="8" y="14"/>
                        </a:lnTo>
                        <a:lnTo>
                          <a:pt x="8" y="12"/>
                        </a:lnTo>
                        <a:lnTo>
                          <a:pt x="8" y="14"/>
                        </a:lnTo>
                        <a:lnTo>
                          <a:pt x="11" y="16"/>
                        </a:lnTo>
                        <a:lnTo>
                          <a:pt x="14" y="15"/>
                        </a:lnTo>
                        <a:lnTo>
                          <a:pt x="16" y="13"/>
                        </a:lnTo>
                        <a:lnTo>
                          <a:pt x="16" y="10"/>
                        </a:lnTo>
                        <a:lnTo>
                          <a:pt x="16" y="1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4" name="未知">
                    <a:extLst>
                      <a:ext uri="{FF2B5EF4-FFF2-40B4-BE49-F238E27FC236}">
                        <a16:creationId xmlns:a16="http://schemas.microsoft.com/office/drawing/2014/main" id="{31523F40-249F-4040-BB9E-130D577CB8D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" y="180"/>
                    <a:ext cx="3" cy="13"/>
                  </a:xfrm>
                  <a:custGeom>
                    <a:gdLst>
                      <a:gd name="T0" fmla="*/ 0 w 22"/>
                      <a:gd name="T1" fmla="*/ 3 h 63"/>
                      <a:gd name="T2" fmla="*/ 0 w 22"/>
                      <a:gd name="T3" fmla="*/ 2 h 63"/>
                      <a:gd name="T4" fmla="*/ 0 w 22"/>
                      <a:gd name="T5" fmla="*/ 0 h 63"/>
                      <a:gd name="T6" fmla="*/ 0 w 22"/>
                      <a:gd name="T7" fmla="*/ 0 h 63"/>
                      <a:gd name="T8" fmla="*/ 0 w 22"/>
                      <a:gd name="T9" fmla="*/ 2 h 63"/>
                      <a:gd name="T10" fmla="*/ 0 w 22"/>
                      <a:gd name="T11" fmla="*/ 2 h 63"/>
                      <a:gd name="T12" fmla="*/ 0 w 22"/>
                      <a:gd name="T13" fmla="*/ 2 h 63"/>
                      <a:gd name="T14" fmla="*/ 0 w 22"/>
                      <a:gd name="T15" fmla="*/ 3 h 63"/>
                      <a:gd name="T16" fmla="*/ 0 w 22"/>
                      <a:gd name="T17" fmla="*/ 3 h 63"/>
                      <a:gd name="T18" fmla="*/ 0 w 22"/>
                      <a:gd name="T19" fmla="*/ 3 h 63"/>
                      <a:gd name="T20" fmla="*/ 0 w 22"/>
                      <a:gd name="T21" fmla="*/ 2 h 63"/>
                      <a:gd name="T22" fmla="*/ 0 w 22"/>
                      <a:gd name="T23" fmla="*/ 3 h 6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62">
                        <a:moveTo>
                          <a:pt x="4" y="63"/>
                        </a:moveTo>
                        <a:lnTo>
                          <a:pt x="7" y="59"/>
                        </a:lnTo>
                        <a:lnTo>
                          <a:pt x="22" y="0"/>
                        </a:lnTo>
                        <a:lnTo>
                          <a:pt x="14" y="0"/>
                        </a:lnTo>
                        <a:lnTo>
                          <a:pt x="0" y="59"/>
                        </a:lnTo>
                        <a:lnTo>
                          <a:pt x="4" y="56"/>
                        </a:lnTo>
                        <a:lnTo>
                          <a:pt x="0" y="59"/>
                        </a:lnTo>
                        <a:lnTo>
                          <a:pt x="1" y="62"/>
                        </a:lnTo>
                        <a:lnTo>
                          <a:pt x="4" y="63"/>
                        </a:lnTo>
                        <a:lnTo>
                          <a:pt x="6" y="62"/>
                        </a:lnTo>
                        <a:lnTo>
                          <a:pt x="7" y="59"/>
                        </a:lnTo>
                        <a:lnTo>
                          <a:pt x="4" y="6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5" name="未知">
                    <a:extLst>
                      <a:ext uri="{FF2B5EF4-FFF2-40B4-BE49-F238E27FC236}">
                        <a16:creationId xmlns:a16="http://schemas.microsoft.com/office/drawing/2014/main" id="{CC05D9DC-F495-4CC0-B827-05D060B88CB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" y="191"/>
                    <a:ext cx="3" cy="2"/>
                  </a:xfrm>
                  <a:custGeom>
                    <a:gdLst>
                      <a:gd name="T0" fmla="*/ 0 w 18"/>
                      <a:gd name="T1" fmla="*/ 0 h 10"/>
                      <a:gd name="T2" fmla="*/ 0 w 18"/>
                      <a:gd name="T3" fmla="*/ 0 h 10"/>
                      <a:gd name="T4" fmla="*/ 0 w 18"/>
                      <a:gd name="T5" fmla="*/ 0 h 10"/>
                      <a:gd name="T6" fmla="*/ 0 w 18"/>
                      <a:gd name="T7" fmla="*/ 0 h 10"/>
                      <a:gd name="T8" fmla="*/ 1 w 18"/>
                      <a:gd name="T9" fmla="*/ 0 h 10"/>
                      <a:gd name="T10" fmla="*/ 1 w 18"/>
                      <a:gd name="T11" fmla="*/ 0 h 10"/>
                      <a:gd name="T12" fmla="*/ 1 w 18"/>
                      <a:gd name="T13" fmla="*/ 0 h 10"/>
                      <a:gd name="T14" fmla="*/ 1 w 18"/>
                      <a:gd name="T15" fmla="*/ 0 h 10"/>
                      <a:gd name="T16" fmla="*/ 0 w 18"/>
                      <a:gd name="T17" fmla="*/ 0 h 10"/>
                      <a:gd name="T18" fmla="*/ 0 w 18"/>
                      <a:gd name="T19" fmla="*/ 0 h 10"/>
                      <a:gd name="T20" fmla="*/ 0 w 18"/>
                      <a:gd name="T21" fmla="*/ 0 h 10"/>
                      <a:gd name="T22" fmla="*/ 0 w 18"/>
                      <a:gd name="T23" fmla="*/ 0 h 10"/>
                      <a:gd name="T24" fmla="*/ 0 w 18"/>
                      <a:gd name="T25" fmla="*/ 0 h 10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8" h="10">
                        <a:moveTo>
                          <a:pt x="0" y="10"/>
                        </a:moveTo>
                        <a:lnTo>
                          <a:pt x="0" y="10"/>
                        </a:lnTo>
                        <a:lnTo>
                          <a:pt x="6" y="9"/>
                        </a:lnTo>
                        <a:lnTo>
                          <a:pt x="12" y="8"/>
                        </a:lnTo>
                        <a:lnTo>
                          <a:pt x="16" y="7"/>
                        </a:lnTo>
                        <a:lnTo>
                          <a:pt x="18" y="7"/>
                        </a:lnTo>
                        <a:lnTo>
                          <a:pt x="18" y="0"/>
                        </a:lnTo>
                        <a:lnTo>
                          <a:pt x="16" y="0"/>
                        </a:lnTo>
                        <a:lnTo>
                          <a:pt x="12" y="1"/>
                        </a:lnTo>
                        <a:lnTo>
                          <a:pt x="6" y="2"/>
                        </a:lnTo>
                        <a:lnTo>
                          <a:pt x="0" y="3"/>
                        </a:lnTo>
                        <a:lnTo>
                          <a:pt x="0" y="1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6" name="未知">
                    <a:extLst>
                      <a:ext uri="{FF2B5EF4-FFF2-40B4-BE49-F238E27FC236}">
                        <a16:creationId xmlns:a16="http://schemas.microsoft.com/office/drawing/2014/main" id="{E42A965D-4ABF-4B17-8150-E429D081F90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" y="192"/>
                    <a:ext cx="3" cy="5"/>
                  </a:xfrm>
                  <a:custGeom>
                    <a:gdLst>
                      <a:gd name="T0" fmla="*/ 0 w 17"/>
                      <a:gd name="T1" fmla="*/ 1 h 27"/>
                      <a:gd name="T2" fmla="*/ 0 w 17"/>
                      <a:gd name="T3" fmla="*/ 1 h 27"/>
                      <a:gd name="T4" fmla="*/ 0 w 17"/>
                      <a:gd name="T5" fmla="*/ 1 h 27"/>
                      <a:gd name="T6" fmla="*/ 0 w 17"/>
                      <a:gd name="T7" fmla="*/ 0 h 27"/>
                      <a:gd name="T8" fmla="*/ 0 w 17"/>
                      <a:gd name="T9" fmla="*/ 0 h 27"/>
                      <a:gd name="T10" fmla="*/ 1 w 17"/>
                      <a:gd name="T11" fmla="*/ 0 h 27"/>
                      <a:gd name="T12" fmla="*/ 1 w 17"/>
                      <a:gd name="T13" fmla="*/ 0 h 27"/>
                      <a:gd name="T14" fmla="*/ 0 w 17"/>
                      <a:gd name="T15" fmla="*/ 0 h 27"/>
                      <a:gd name="T16" fmla="*/ 0 w 17"/>
                      <a:gd name="T17" fmla="*/ 0 h 27"/>
                      <a:gd name="T18" fmla="*/ 0 w 17"/>
                      <a:gd name="T19" fmla="*/ 1 h 27"/>
                      <a:gd name="T20" fmla="*/ 0 w 17"/>
                      <a:gd name="T21" fmla="*/ 1 h 27"/>
                      <a:gd name="T22" fmla="*/ 0 w 17"/>
                      <a:gd name="T23" fmla="*/ 1 h 27"/>
                      <a:gd name="T24" fmla="*/ 0 w 17"/>
                      <a:gd name="T25" fmla="*/ 1 h 27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7" h="27">
                        <a:moveTo>
                          <a:pt x="7" y="27"/>
                        </a:moveTo>
                        <a:lnTo>
                          <a:pt x="7" y="26"/>
                        </a:lnTo>
                        <a:lnTo>
                          <a:pt x="10" y="18"/>
                        </a:lnTo>
                        <a:lnTo>
                          <a:pt x="12" y="12"/>
                        </a:lnTo>
                        <a:lnTo>
                          <a:pt x="14" y="8"/>
                        </a:lnTo>
                        <a:lnTo>
                          <a:pt x="17" y="7"/>
                        </a:lnTo>
                        <a:lnTo>
                          <a:pt x="17" y="0"/>
                        </a:lnTo>
                        <a:lnTo>
                          <a:pt x="10" y="4"/>
                        </a:lnTo>
                        <a:lnTo>
                          <a:pt x="5" y="10"/>
                        </a:lnTo>
                        <a:lnTo>
                          <a:pt x="2" y="16"/>
                        </a:lnTo>
                        <a:lnTo>
                          <a:pt x="0" y="26"/>
                        </a:lnTo>
                        <a:lnTo>
                          <a:pt x="0" y="25"/>
                        </a:lnTo>
                        <a:lnTo>
                          <a:pt x="7" y="2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7" name="未知">
                    <a:extLst>
                      <a:ext uri="{FF2B5EF4-FFF2-40B4-BE49-F238E27FC236}">
                        <a16:creationId xmlns:a16="http://schemas.microsoft.com/office/drawing/2014/main" id="{E4EBBBE6-C864-4DCE-8FC0-AF8CE5FCDAF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0" y="197"/>
                    <a:ext cx="6" cy="29"/>
                  </a:xfrm>
                  <a:custGeom>
                    <a:gdLst>
                      <a:gd name="T0" fmla="*/ 0 w 32"/>
                      <a:gd name="T1" fmla="*/ 6 h 146"/>
                      <a:gd name="T2" fmla="*/ 0 w 32"/>
                      <a:gd name="T3" fmla="*/ 6 h 146"/>
                      <a:gd name="T4" fmla="*/ 0 w 32"/>
                      <a:gd name="T5" fmla="*/ 5 h 146"/>
                      <a:gd name="T6" fmla="*/ 1 w 32"/>
                      <a:gd name="T7" fmla="*/ 3 h 146"/>
                      <a:gd name="T8" fmla="*/ 1 w 32"/>
                      <a:gd name="T9" fmla="*/ 1 h 146"/>
                      <a:gd name="T10" fmla="*/ 1 w 32"/>
                      <a:gd name="T11" fmla="*/ 0 h 146"/>
                      <a:gd name="T12" fmla="*/ 1 w 32"/>
                      <a:gd name="T13" fmla="*/ 0 h 146"/>
                      <a:gd name="T14" fmla="*/ 1 w 32"/>
                      <a:gd name="T15" fmla="*/ 1 h 146"/>
                      <a:gd name="T16" fmla="*/ 0 w 32"/>
                      <a:gd name="T17" fmla="*/ 3 h 146"/>
                      <a:gd name="T18" fmla="*/ 0 w 32"/>
                      <a:gd name="T19" fmla="*/ 5 h 146"/>
                      <a:gd name="T20" fmla="*/ 0 w 32"/>
                      <a:gd name="T21" fmla="*/ 6 h 146"/>
                      <a:gd name="T22" fmla="*/ 0 w 32"/>
                      <a:gd name="T23" fmla="*/ 6 h 146"/>
                      <a:gd name="T24" fmla="*/ 0 w 32"/>
                      <a:gd name="T25" fmla="*/ 6 h 146"/>
                      <a:gd name="T26" fmla="*/ 0 w 32"/>
                      <a:gd name="T27" fmla="*/ 6 h 146"/>
                      <a:gd name="T28" fmla="*/ 0 w 32"/>
                      <a:gd name="T29" fmla="*/ 6 h 146"/>
                      <a:gd name="T30" fmla="*/ 0 w 32"/>
                      <a:gd name="T31" fmla="*/ 6 h 146"/>
                      <a:gd name="T32" fmla="*/ 0 w 32"/>
                      <a:gd name="T33" fmla="*/ 6 h 146"/>
                      <a:gd name="T34" fmla="*/ 0 w 32"/>
                      <a:gd name="T35" fmla="*/ 6 h 14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32" h="146">
                        <a:moveTo>
                          <a:pt x="2" y="140"/>
                        </a:moveTo>
                        <a:lnTo>
                          <a:pt x="7" y="143"/>
                        </a:lnTo>
                        <a:lnTo>
                          <a:pt x="11" y="123"/>
                        </a:lnTo>
                        <a:lnTo>
                          <a:pt x="18" y="76"/>
                        </a:lnTo>
                        <a:lnTo>
                          <a:pt x="26" y="29"/>
                        </a:lnTo>
                        <a:lnTo>
                          <a:pt x="32" y="2"/>
                        </a:lnTo>
                        <a:lnTo>
                          <a:pt x="25" y="0"/>
                        </a:lnTo>
                        <a:lnTo>
                          <a:pt x="19" y="29"/>
                        </a:lnTo>
                        <a:lnTo>
                          <a:pt x="11" y="76"/>
                        </a:lnTo>
                        <a:lnTo>
                          <a:pt x="3" y="123"/>
                        </a:lnTo>
                        <a:lnTo>
                          <a:pt x="0" y="143"/>
                        </a:lnTo>
                        <a:lnTo>
                          <a:pt x="5" y="146"/>
                        </a:lnTo>
                        <a:lnTo>
                          <a:pt x="0" y="143"/>
                        </a:lnTo>
                        <a:lnTo>
                          <a:pt x="1" y="145"/>
                        </a:lnTo>
                        <a:lnTo>
                          <a:pt x="3" y="146"/>
                        </a:lnTo>
                        <a:lnTo>
                          <a:pt x="6" y="145"/>
                        </a:lnTo>
                        <a:lnTo>
                          <a:pt x="7" y="143"/>
                        </a:lnTo>
                        <a:lnTo>
                          <a:pt x="2" y="14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8" name="未知">
                    <a:extLst>
                      <a:ext uri="{FF2B5EF4-FFF2-40B4-BE49-F238E27FC236}">
                        <a16:creationId xmlns:a16="http://schemas.microsoft.com/office/drawing/2014/main" id="{8DAF4DD4-14D7-4E65-B969-5DEF045D244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1" y="128"/>
                    <a:ext cx="59" cy="39"/>
                  </a:xfrm>
                  <a:custGeom>
                    <a:gdLst>
                      <a:gd name="T0" fmla="*/ 10 w 351"/>
                      <a:gd name="T1" fmla="*/ 6 h 195"/>
                      <a:gd name="T2" fmla="*/ 9 w 351"/>
                      <a:gd name="T3" fmla="*/ 6 h 195"/>
                      <a:gd name="T4" fmla="*/ 8 w 351"/>
                      <a:gd name="T5" fmla="*/ 6 h 195"/>
                      <a:gd name="T6" fmla="*/ 8 w 351"/>
                      <a:gd name="T7" fmla="*/ 6 h 195"/>
                      <a:gd name="T8" fmla="*/ 7 w 351"/>
                      <a:gd name="T9" fmla="*/ 6 h 195"/>
                      <a:gd name="T10" fmla="*/ 7 w 351"/>
                      <a:gd name="T11" fmla="*/ 6 h 195"/>
                      <a:gd name="T12" fmla="*/ 6 w 351"/>
                      <a:gd name="T13" fmla="*/ 6 h 195"/>
                      <a:gd name="T14" fmla="*/ 5 w 351"/>
                      <a:gd name="T15" fmla="*/ 6 h 195"/>
                      <a:gd name="T16" fmla="*/ 5 w 351"/>
                      <a:gd name="T17" fmla="*/ 6 h 195"/>
                      <a:gd name="T18" fmla="*/ 4 w 351"/>
                      <a:gd name="T19" fmla="*/ 7 h 195"/>
                      <a:gd name="T20" fmla="*/ 3 w 351"/>
                      <a:gd name="T21" fmla="*/ 7 h 195"/>
                      <a:gd name="T22" fmla="*/ 3 w 351"/>
                      <a:gd name="T23" fmla="*/ 7 h 195"/>
                      <a:gd name="T24" fmla="*/ 2 w 351"/>
                      <a:gd name="T25" fmla="*/ 7 h 195"/>
                      <a:gd name="T26" fmla="*/ 2 w 351"/>
                      <a:gd name="T27" fmla="*/ 7 h 195"/>
                      <a:gd name="T28" fmla="*/ 1 w 351"/>
                      <a:gd name="T29" fmla="*/ 7 h 195"/>
                      <a:gd name="T30" fmla="*/ 1 w 351"/>
                      <a:gd name="T31" fmla="*/ 8 h 195"/>
                      <a:gd name="T32" fmla="*/ 0 w 351"/>
                      <a:gd name="T33" fmla="*/ 8 h 195"/>
                      <a:gd name="T34" fmla="*/ 0 w 351"/>
                      <a:gd name="T35" fmla="*/ 5 h 195"/>
                      <a:gd name="T36" fmla="*/ 1 w 351"/>
                      <a:gd name="T37" fmla="*/ 3 h 195"/>
                      <a:gd name="T38" fmla="*/ 2 w 351"/>
                      <a:gd name="T39" fmla="*/ 2 h 195"/>
                      <a:gd name="T40" fmla="*/ 2 w 351"/>
                      <a:gd name="T41" fmla="*/ 1 h 195"/>
                      <a:gd name="T42" fmla="*/ 3 w 351"/>
                      <a:gd name="T43" fmla="*/ 0 h 195"/>
                      <a:gd name="T44" fmla="*/ 4 w 351"/>
                      <a:gd name="T45" fmla="*/ 0 h 195"/>
                      <a:gd name="T46" fmla="*/ 5 w 351"/>
                      <a:gd name="T47" fmla="*/ 0 h 195"/>
                      <a:gd name="T48" fmla="*/ 5 w 351"/>
                      <a:gd name="T49" fmla="*/ 0 h 195"/>
                      <a:gd name="T50" fmla="*/ 7 w 351"/>
                      <a:gd name="T51" fmla="*/ 0 h 195"/>
                      <a:gd name="T52" fmla="*/ 8 w 351"/>
                      <a:gd name="T53" fmla="*/ 0 h 195"/>
                      <a:gd name="T54" fmla="*/ 8 w 351"/>
                      <a:gd name="T55" fmla="*/ 1 h 195"/>
                      <a:gd name="T56" fmla="*/ 9 w 351"/>
                      <a:gd name="T57" fmla="*/ 1 h 195"/>
                      <a:gd name="T58" fmla="*/ 9 w 351"/>
                      <a:gd name="T59" fmla="*/ 2 h 195"/>
                      <a:gd name="T60" fmla="*/ 10 w 351"/>
                      <a:gd name="T61" fmla="*/ 3 h 195"/>
                      <a:gd name="T62" fmla="*/ 10 w 351"/>
                      <a:gd name="T63" fmla="*/ 4 h 195"/>
                      <a:gd name="T64" fmla="*/ 10 w 351"/>
                      <a:gd name="T65" fmla="*/ 6 h 195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</a:gdLst>
                    <a:cxnLst>
                      <a:cxn ang="T66">
                        <a:pos x="T0" y="T1"/>
                      </a:cxn>
                      <a:cxn ang="T67">
                        <a:pos x="T2" y="T3"/>
                      </a:cxn>
                      <a:cxn ang="T68">
                        <a:pos x="T4" y="T5"/>
                      </a:cxn>
                      <a:cxn ang="T69">
                        <a:pos x="T6" y="T7"/>
                      </a:cxn>
                      <a:cxn ang="T70">
                        <a:pos x="T8" y="T9"/>
                      </a:cxn>
                      <a:cxn ang="T71">
                        <a:pos x="T10" y="T11"/>
                      </a:cxn>
                      <a:cxn ang="T72">
                        <a:pos x="T12" y="T13"/>
                      </a:cxn>
                      <a:cxn ang="T73">
                        <a:pos x="T14" y="T15"/>
                      </a:cxn>
                      <a:cxn ang="T74">
                        <a:pos x="T16" y="T17"/>
                      </a:cxn>
                      <a:cxn ang="T75">
                        <a:pos x="T18" y="T19"/>
                      </a:cxn>
                      <a:cxn ang="T76">
                        <a:pos x="T20" y="T21"/>
                      </a:cxn>
                      <a:cxn ang="T77">
                        <a:pos x="T22" y="T23"/>
                      </a:cxn>
                      <a:cxn ang="T78">
                        <a:pos x="T24" y="T25"/>
                      </a:cxn>
                      <a:cxn ang="T79">
                        <a:pos x="T26" y="T27"/>
                      </a:cxn>
                      <a:cxn ang="T80">
                        <a:pos x="T28" y="T29"/>
                      </a:cxn>
                      <a:cxn ang="T81">
                        <a:pos x="T30" y="T31"/>
                      </a:cxn>
                      <a:cxn ang="T82">
                        <a:pos x="T32" y="T33"/>
                      </a:cxn>
                      <a:cxn ang="T83">
                        <a:pos x="T34" y="T35"/>
                      </a:cxn>
                      <a:cxn ang="T84">
                        <a:pos x="T36" y="T37"/>
                      </a:cxn>
                      <a:cxn ang="T85">
                        <a:pos x="T38" y="T39"/>
                      </a:cxn>
                      <a:cxn ang="T86">
                        <a:pos x="T40" y="T41"/>
                      </a:cxn>
                      <a:cxn ang="T87">
                        <a:pos x="T42" y="T43"/>
                      </a:cxn>
                      <a:cxn ang="T88">
                        <a:pos x="T44" y="T45"/>
                      </a:cxn>
                      <a:cxn ang="T89">
                        <a:pos x="T46" y="T47"/>
                      </a:cxn>
                      <a:cxn ang="T90">
                        <a:pos x="T48" y="T49"/>
                      </a:cxn>
                      <a:cxn ang="T91">
                        <a:pos x="T50" y="T51"/>
                      </a:cxn>
                      <a:cxn ang="T92">
                        <a:pos x="T52" y="T53"/>
                      </a:cxn>
                      <a:cxn ang="T93">
                        <a:pos x="T54" y="T55"/>
                      </a:cxn>
                      <a:cxn ang="T94">
                        <a:pos x="T56" y="T57"/>
                      </a:cxn>
                      <a:cxn ang="T95">
                        <a:pos x="T58" y="T59"/>
                      </a:cxn>
                      <a:cxn ang="T96">
                        <a:pos x="T60" y="T61"/>
                      </a:cxn>
                      <a:cxn ang="T97">
                        <a:pos x="T62" y="T63"/>
                      </a:cxn>
                      <a:cxn ang="T98">
                        <a:pos x="T64" y="T65"/>
                      </a:cxn>
                    </a:cxnLst>
                    <a:rect l="0" t="0" r="r" b="b"/>
                    <a:pathLst>
                      <a:path w="351" h="195">
                        <a:moveTo>
                          <a:pt x="351" y="145"/>
                        </a:moveTo>
                        <a:lnTo>
                          <a:pt x="326" y="146"/>
                        </a:lnTo>
                        <a:lnTo>
                          <a:pt x="300" y="148"/>
                        </a:lnTo>
                        <a:lnTo>
                          <a:pt x="277" y="149"/>
                        </a:lnTo>
                        <a:lnTo>
                          <a:pt x="253" y="152"/>
                        </a:lnTo>
                        <a:lnTo>
                          <a:pt x="230" y="154"/>
                        </a:lnTo>
                        <a:lnTo>
                          <a:pt x="207" y="156"/>
                        </a:lnTo>
                        <a:lnTo>
                          <a:pt x="184" y="159"/>
                        </a:lnTo>
                        <a:lnTo>
                          <a:pt x="163" y="161"/>
                        </a:lnTo>
                        <a:lnTo>
                          <a:pt x="143" y="164"/>
                        </a:lnTo>
                        <a:lnTo>
                          <a:pt x="121" y="167"/>
                        </a:lnTo>
                        <a:lnTo>
                          <a:pt x="101" y="172"/>
                        </a:lnTo>
                        <a:lnTo>
                          <a:pt x="80" y="176"/>
                        </a:lnTo>
                        <a:lnTo>
                          <a:pt x="60" y="180"/>
                        </a:lnTo>
                        <a:lnTo>
                          <a:pt x="40" y="184"/>
                        </a:lnTo>
                        <a:lnTo>
                          <a:pt x="21" y="190"/>
                        </a:lnTo>
                        <a:lnTo>
                          <a:pt x="0" y="195"/>
                        </a:lnTo>
                        <a:lnTo>
                          <a:pt x="12" y="129"/>
                        </a:lnTo>
                        <a:lnTo>
                          <a:pt x="30" y="79"/>
                        </a:lnTo>
                        <a:lnTo>
                          <a:pt x="54" y="44"/>
                        </a:lnTo>
                        <a:lnTo>
                          <a:pt x="80" y="22"/>
                        </a:lnTo>
                        <a:lnTo>
                          <a:pt x="109" y="8"/>
                        </a:lnTo>
                        <a:lnTo>
                          <a:pt x="138" y="2"/>
                        </a:lnTo>
                        <a:lnTo>
                          <a:pt x="165" y="0"/>
                        </a:lnTo>
                        <a:lnTo>
                          <a:pt x="189" y="0"/>
                        </a:lnTo>
                        <a:lnTo>
                          <a:pt x="232" y="2"/>
                        </a:lnTo>
                        <a:lnTo>
                          <a:pt x="267" y="9"/>
                        </a:lnTo>
                        <a:lnTo>
                          <a:pt x="294" y="21"/>
                        </a:lnTo>
                        <a:lnTo>
                          <a:pt x="317" y="37"/>
                        </a:lnTo>
                        <a:lnTo>
                          <a:pt x="333" y="58"/>
                        </a:lnTo>
                        <a:lnTo>
                          <a:pt x="344" y="82"/>
                        </a:lnTo>
                        <a:lnTo>
                          <a:pt x="348" y="112"/>
                        </a:lnTo>
                        <a:lnTo>
                          <a:pt x="351" y="145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59" name="未知">
                    <a:extLst>
                      <a:ext uri="{FF2B5EF4-FFF2-40B4-BE49-F238E27FC236}">
                        <a16:creationId xmlns:a16="http://schemas.microsoft.com/office/drawing/2014/main" id="{A6D7846F-DF95-4568-A2C8-602E6BF2F16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1" y="156"/>
                    <a:ext cx="59" cy="12"/>
                  </a:xfrm>
                  <a:custGeom>
                    <a:gdLst>
                      <a:gd name="T0" fmla="*/ 0 w 354"/>
                      <a:gd name="T1" fmla="*/ 2 h 56"/>
                      <a:gd name="T2" fmla="*/ 0 w 354"/>
                      <a:gd name="T3" fmla="*/ 3 h 56"/>
                      <a:gd name="T4" fmla="*/ 1 w 354"/>
                      <a:gd name="T5" fmla="*/ 2 h 56"/>
                      <a:gd name="T6" fmla="*/ 1 w 354"/>
                      <a:gd name="T7" fmla="*/ 2 h 56"/>
                      <a:gd name="T8" fmla="*/ 2 w 354"/>
                      <a:gd name="T9" fmla="*/ 2 h 56"/>
                      <a:gd name="T10" fmla="*/ 2 w 354"/>
                      <a:gd name="T11" fmla="*/ 2 h 56"/>
                      <a:gd name="T12" fmla="*/ 3 w 354"/>
                      <a:gd name="T13" fmla="*/ 2 h 56"/>
                      <a:gd name="T14" fmla="*/ 4 w 354"/>
                      <a:gd name="T15" fmla="*/ 1 h 56"/>
                      <a:gd name="T16" fmla="*/ 4 w 354"/>
                      <a:gd name="T17" fmla="*/ 1 h 56"/>
                      <a:gd name="T18" fmla="*/ 5 w 354"/>
                      <a:gd name="T19" fmla="*/ 1 h 56"/>
                      <a:gd name="T20" fmla="*/ 5 w 354"/>
                      <a:gd name="T21" fmla="*/ 1 h 56"/>
                      <a:gd name="T22" fmla="*/ 6 w 354"/>
                      <a:gd name="T23" fmla="*/ 1 h 56"/>
                      <a:gd name="T24" fmla="*/ 7 w 354"/>
                      <a:gd name="T25" fmla="*/ 1 h 56"/>
                      <a:gd name="T26" fmla="*/ 7 w 354"/>
                      <a:gd name="T27" fmla="*/ 1 h 56"/>
                      <a:gd name="T28" fmla="*/ 8 w 354"/>
                      <a:gd name="T29" fmla="*/ 0 h 56"/>
                      <a:gd name="T30" fmla="*/ 9 w 354"/>
                      <a:gd name="T31" fmla="*/ 0 h 56"/>
                      <a:gd name="T32" fmla="*/ 9 w 354"/>
                      <a:gd name="T33" fmla="*/ 0 h 56"/>
                      <a:gd name="T34" fmla="*/ 10 w 354"/>
                      <a:gd name="T35" fmla="*/ 0 h 56"/>
                      <a:gd name="T36" fmla="*/ 10 w 354"/>
                      <a:gd name="T37" fmla="*/ 0 h 56"/>
                      <a:gd name="T38" fmla="*/ 9 w 354"/>
                      <a:gd name="T39" fmla="*/ 0 h 56"/>
                      <a:gd name="T40" fmla="*/ 9 w 354"/>
                      <a:gd name="T41" fmla="*/ 0 h 56"/>
                      <a:gd name="T42" fmla="*/ 8 w 354"/>
                      <a:gd name="T43" fmla="*/ 0 h 56"/>
                      <a:gd name="T44" fmla="*/ 7 w 354"/>
                      <a:gd name="T45" fmla="*/ 0 h 56"/>
                      <a:gd name="T46" fmla="*/ 7 w 354"/>
                      <a:gd name="T47" fmla="*/ 0 h 56"/>
                      <a:gd name="T48" fmla="*/ 6 w 354"/>
                      <a:gd name="T49" fmla="*/ 0 h 56"/>
                      <a:gd name="T50" fmla="*/ 5 w 354"/>
                      <a:gd name="T51" fmla="*/ 1 h 56"/>
                      <a:gd name="T52" fmla="*/ 5 w 354"/>
                      <a:gd name="T53" fmla="*/ 1 h 56"/>
                      <a:gd name="T54" fmla="*/ 4 w 354"/>
                      <a:gd name="T55" fmla="*/ 1 h 56"/>
                      <a:gd name="T56" fmla="*/ 4 w 354"/>
                      <a:gd name="T57" fmla="*/ 1 h 56"/>
                      <a:gd name="T58" fmla="*/ 3 w 354"/>
                      <a:gd name="T59" fmla="*/ 1 h 56"/>
                      <a:gd name="T60" fmla="*/ 2 w 354"/>
                      <a:gd name="T61" fmla="*/ 2 h 56"/>
                      <a:gd name="T62" fmla="*/ 2 w 354"/>
                      <a:gd name="T63" fmla="*/ 2 h 56"/>
                      <a:gd name="T64" fmla="*/ 1 w 354"/>
                      <a:gd name="T65" fmla="*/ 2 h 56"/>
                      <a:gd name="T66" fmla="*/ 1 w 354"/>
                      <a:gd name="T67" fmla="*/ 2 h 56"/>
                      <a:gd name="T68" fmla="*/ 0 w 354"/>
                      <a:gd name="T69" fmla="*/ 2 h 56"/>
                      <a:gd name="T70" fmla="*/ 0 w 354"/>
                      <a:gd name="T71" fmla="*/ 2 h 56"/>
                      <a:gd name="T72" fmla="*/ 0 w 354"/>
                      <a:gd name="T73" fmla="*/ 2 h 56"/>
                      <a:gd name="T74" fmla="*/ 0 w 354"/>
                      <a:gd name="T75" fmla="*/ 2 h 56"/>
                      <a:gd name="T76" fmla="*/ 0 w 354"/>
                      <a:gd name="T77" fmla="*/ 3 h 56"/>
                      <a:gd name="T78" fmla="*/ 0 w 354"/>
                      <a:gd name="T79" fmla="*/ 3 h 56"/>
                      <a:gd name="T80" fmla="*/ 0 w 354"/>
                      <a:gd name="T81" fmla="*/ 3 h 56"/>
                      <a:gd name="T82" fmla="*/ 0 w 354"/>
                      <a:gd name="T83" fmla="*/ 2 h 5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</a:gdLst>
                    <a:cxnLst>
                      <a:cxn ang="T84">
                        <a:pos x="T0" y="T1"/>
                      </a:cxn>
                      <a:cxn ang="T85">
                        <a:pos x="T2" y="T3"/>
                      </a:cxn>
                      <a:cxn ang="T86">
                        <a:pos x="T4" y="T5"/>
                      </a:cxn>
                      <a:cxn ang="T87">
                        <a:pos x="T6" y="T7"/>
                      </a:cxn>
                      <a:cxn ang="T88">
                        <a:pos x="T8" y="T9"/>
                      </a:cxn>
                      <a:cxn ang="T89">
                        <a:pos x="T10" y="T11"/>
                      </a:cxn>
                      <a:cxn ang="T90">
                        <a:pos x="T12" y="T13"/>
                      </a:cxn>
                      <a:cxn ang="T91">
                        <a:pos x="T14" y="T15"/>
                      </a:cxn>
                      <a:cxn ang="T92">
                        <a:pos x="T16" y="T17"/>
                      </a:cxn>
                      <a:cxn ang="T93">
                        <a:pos x="T18" y="T19"/>
                      </a:cxn>
                      <a:cxn ang="T94">
                        <a:pos x="T20" y="T21"/>
                      </a:cxn>
                      <a:cxn ang="T95">
                        <a:pos x="T22" y="T23"/>
                      </a:cxn>
                      <a:cxn ang="T96">
                        <a:pos x="T24" y="T25"/>
                      </a:cxn>
                      <a:cxn ang="T97">
                        <a:pos x="T26" y="T27"/>
                      </a:cxn>
                      <a:cxn ang="T98">
                        <a:pos x="T28" y="T29"/>
                      </a:cxn>
                      <a:cxn ang="T99">
                        <a:pos x="T30" y="T31"/>
                      </a:cxn>
                      <a:cxn ang="T100">
                        <a:pos x="T32" y="T33"/>
                      </a:cxn>
                      <a:cxn ang="T101">
                        <a:pos x="T34" y="T35"/>
                      </a:cxn>
                      <a:cxn ang="T102">
                        <a:pos x="T36" y="T37"/>
                      </a:cxn>
                      <a:cxn ang="T103">
                        <a:pos x="T38" y="T39"/>
                      </a:cxn>
                      <a:cxn ang="T104">
                        <a:pos x="T40" y="T41"/>
                      </a:cxn>
                      <a:cxn ang="T105">
                        <a:pos x="T42" y="T43"/>
                      </a:cxn>
                      <a:cxn ang="T106">
                        <a:pos x="T44" y="T45"/>
                      </a:cxn>
                      <a:cxn ang="T107">
                        <a:pos x="T46" y="T47"/>
                      </a:cxn>
                      <a:cxn ang="T108">
                        <a:pos x="T48" y="T49"/>
                      </a:cxn>
                      <a:cxn ang="T109">
                        <a:pos x="T50" y="T51"/>
                      </a:cxn>
                      <a:cxn ang="T110">
                        <a:pos x="T52" y="T53"/>
                      </a:cxn>
                      <a:cxn ang="T111">
                        <a:pos x="T54" y="T55"/>
                      </a:cxn>
                      <a:cxn ang="T112">
                        <a:pos x="T56" y="T57"/>
                      </a:cxn>
                      <a:cxn ang="T113">
                        <a:pos x="T58" y="T59"/>
                      </a:cxn>
                      <a:cxn ang="T114">
                        <a:pos x="T60" y="T61"/>
                      </a:cxn>
                      <a:cxn ang="T115">
                        <a:pos x="T62" y="T63"/>
                      </a:cxn>
                      <a:cxn ang="T116">
                        <a:pos x="T64" y="T65"/>
                      </a:cxn>
                      <a:cxn ang="T117">
                        <a:pos x="T66" y="T67"/>
                      </a:cxn>
                      <a:cxn ang="T118">
                        <a:pos x="T68" y="T69"/>
                      </a:cxn>
                      <a:cxn ang="T119">
                        <a:pos x="T70" y="T71"/>
                      </a:cxn>
                      <a:cxn ang="T120">
                        <a:pos x="T72" y="T73"/>
                      </a:cxn>
                      <a:cxn ang="T121">
                        <a:pos x="T74" y="T75"/>
                      </a:cxn>
                      <a:cxn ang="T122">
                        <a:pos x="T76" y="T77"/>
                      </a:cxn>
                      <a:cxn ang="T123">
                        <a:pos x="T78" y="T79"/>
                      </a:cxn>
                      <a:cxn ang="T124">
                        <a:pos x="T80" y="T81"/>
                      </a:cxn>
                      <a:cxn ang="T125">
                        <a:pos x="T82" y="T83"/>
                      </a:cxn>
                    </a:cxnLst>
                    <a:rect l="0" t="0" r="r" b="b"/>
                    <a:pathLst>
                      <a:path w="354" h="56">
                        <a:moveTo>
                          <a:pt x="0" y="53"/>
                        </a:moveTo>
                        <a:lnTo>
                          <a:pt x="4" y="56"/>
                        </a:lnTo>
                        <a:lnTo>
                          <a:pt x="25" y="51"/>
                        </a:lnTo>
                        <a:lnTo>
                          <a:pt x="44" y="46"/>
                        </a:lnTo>
                        <a:lnTo>
                          <a:pt x="63" y="41"/>
                        </a:lnTo>
                        <a:lnTo>
                          <a:pt x="83" y="37"/>
                        </a:lnTo>
                        <a:lnTo>
                          <a:pt x="104" y="33"/>
                        </a:lnTo>
                        <a:lnTo>
                          <a:pt x="124" y="29"/>
                        </a:lnTo>
                        <a:lnTo>
                          <a:pt x="146" y="25"/>
                        </a:lnTo>
                        <a:lnTo>
                          <a:pt x="166" y="22"/>
                        </a:lnTo>
                        <a:lnTo>
                          <a:pt x="187" y="20"/>
                        </a:lnTo>
                        <a:lnTo>
                          <a:pt x="210" y="17"/>
                        </a:lnTo>
                        <a:lnTo>
                          <a:pt x="233" y="15"/>
                        </a:lnTo>
                        <a:lnTo>
                          <a:pt x="256" y="13"/>
                        </a:lnTo>
                        <a:lnTo>
                          <a:pt x="280" y="11"/>
                        </a:lnTo>
                        <a:lnTo>
                          <a:pt x="303" y="10"/>
                        </a:lnTo>
                        <a:lnTo>
                          <a:pt x="329" y="7"/>
                        </a:lnTo>
                        <a:lnTo>
                          <a:pt x="354" y="6"/>
                        </a:lnTo>
                        <a:lnTo>
                          <a:pt x="354" y="0"/>
                        </a:lnTo>
                        <a:lnTo>
                          <a:pt x="329" y="1"/>
                        </a:lnTo>
                        <a:lnTo>
                          <a:pt x="303" y="3"/>
                        </a:lnTo>
                        <a:lnTo>
                          <a:pt x="280" y="4"/>
                        </a:lnTo>
                        <a:lnTo>
                          <a:pt x="256" y="6"/>
                        </a:lnTo>
                        <a:lnTo>
                          <a:pt x="233" y="8"/>
                        </a:lnTo>
                        <a:lnTo>
                          <a:pt x="210" y="11"/>
                        </a:lnTo>
                        <a:lnTo>
                          <a:pt x="187" y="14"/>
                        </a:lnTo>
                        <a:lnTo>
                          <a:pt x="166" y="16"/>
                        </a:lnTo>
                        <a:lnTo>
                          <a:pt x="146" y="19"/>
                        </a:lnTo>
                        <a:lnTo>
                          <a:pt x="124" y="22"/>
                        </a:lnTo>
                        <a:lnTo>
                          <a:pt x="104" y="27"/>
                        </a:lnTo>
                        <a:lnTo>
                          <a:pt x="83" y="31"/>
                        </a:lnTo>
                        <a:lnTo>
                          <a:pt x="63" y="35"/>
                        </a:lnTo>
                        <a:lnTo>
                          <a:pt x="41" y="39"/>
                        </a:lnTo>
                        <a:lnTo>
                          <a:pt x="22" y="45"/>
                        </a:lnTo>
                        <a:lnTo>
                          <a:pt x="2" y="50"/>
                        </a:lnTo>
                        <a:lnTo>
                          <a:pt x="7" y="53"/>
                        </a:lnTo>
                        <a:lnTo>
                          <a:pt x="2" y="50"/>
                        </a:lnTo>
                        <a:lnTo>
                          <a:pt x="0" y="51"/>
                        </a:lnTo>
                        <a:lnTo>
                          <a:pt x="0" y="54"/>
                        </a:lnTo>
                        <a:lnTo>
                          <a:pt x="1" y="56"/>
                        </a:lnTo>
                        <a:lnTo>
                          <a:pt x="4" y="56"/>
                        </a:lnTo>
                        <a:lnTo>
                          <a:pt x="0" y="5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0" name="未知">
                    <a:extLst>
                      <a:ext uri="{FF2B5EF4-FFF2-40B4-BE49-F238E27FC236}">
                        <a16:creationId xmlns:a16="http://schemas.microsoft.com/office/drawing/2014/main" id="{058FB9DC-4615-4540-B586-07EAD2F49B4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1" y="127"/>
                    <a:ext cx="32" cy="40"/>
                  </a:xfrm>
                  <a:custGeom>
                    <a:gdLst>
                      <a:gd name="T0" fmla="*/ 5 w 192"/>
                      <a:gd name="T1" fmla="*/ 0 h 200"/>
                      <a:gd name="T2" fmla="*/ 5 w 192"/>
                      <a:gd name="T3" fmla="*/ 0 h 200"/>
                      <a:gd name="T4" fmla="*/ 5 w 192"/>
                      <a:gd name="T5" fmla="*/ 0 h 200"/>
                      <a:gd name="T6" fmla="*/ 4 w 192"/>
                      <a:gd name="T7" fmla="*/ 0 h 200"/>
                      <a:gd name="T8" fmla="*/ 3 w 192"/>
                      <a:gd name="T9" fmla="*/ 0 h 200"/>
                      <a:gd name="T10" fmla="*/ 2 w 192"/>
                      <a:gd name="T11" fmla="*/ 1 h 200"/>
                      <a:gd name="T12" fmla="*/ 2 w 192"/>
                      <a:gd name="T13" fmla="*/ 2 h 200"/>
                      <a:gd name="T14" fmla="*/ 1 w 192"/>
                      <a:gd name="T15" fmla="*/ 3 h 200"/>
                      <a:gd name="T16" fmla="*/ 0 w 192"/>
                      <a:gd name="T17" fmla="*/ 5 h 200"/>
                      <a:gd name="T18" fmla="*/ 0 w 192"/>
                      <a:gd name="T19" fmla="*/ 8 h 200"/>
                      <a:gd name="T20" fmla="*/ 0 w 192"/>
                      <a:gd name="T21" fmla="*/ 8 h 200"/>
                      <a:gd name="T22" fmla="*/ 1 w 192"/>
                      <a:gd name="T23" fmla="*/ 5 h 200"/>
                      <a:gd name="T24" fmla="*/ 1 w 192"/>
                      <a:gd name="T25" fmla="*/ 3 h 200"/>
                      <a:gd name="T26" fmla="*/ 2 w 192"/>
                      <a:gd name="T27" fmla="*/ 2 h 200"/>
                      <a:gd name="T28" fmla="*/ 2 w 192"/>
                      <a:gd name="T29" fmla="*/ 1 h 200"/>
                      <a:gd name="T30" fmla="*/ 3 w 192"/>
                      <a:gd name="T31" fmla="*/ 1 h 200"/>
                      <a:gd name="T32" fmla="*/ 4 w 192"/>
                      <a:gd name="T33" fmla="*/ 0 h 200"/>
                      <a:gd name="T34" fmla="*/ 5 w 192"/>
                      <a:gd name="T35" fmla="*/ 0 h 200"/>
                      <a:gd name="T36" fmla="*/ 5 w 192"/>
                      <a:gd name="T37" fmla="*/ 0 h 200"/>
                      <a:gd name="T38" fmla="*/ 5 w 192"/>
                      <a:gd name="T39" fmla="*/ 0 h 200"/>
                      <a:gd name="T40" fmla="*/ 5 w 192"/>
                      <a:gd name="T41" fmla="*/ 0 h 200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92" h="200">
                        <a:moveTo>
                          <a:pt x="192" y="0"/>
                        </a:moveTo>
                        <a:lnTo>
                          <a:pt x="192" y="0"/>
                        </a:lnTo>
                        <a:lnTo>
                          <a:pt x="168" y="1"/>
                        </a:lnTo>
                        <a:lnTo>
                          <a:pt x="141" y="4"/>
                        </a:lnTo>
                        <a:lnTo>
                          <a:pt x="111" y="10"/>
                        </a:lnTo>
                        <a:lnTo>
                          <a:pt x="81" y="24"/>
                        </a:lnTo>
                        <a:lnTo>
                          <a:pt x="53" y="47"/>
                        </a:lnTo>
                        <a:lnTo>
                          <a:pt x="30" y="83"/>
                        </a:lnTo>
                        <a:lnTo>
                          <a:pt x="12" y="134"/>
                        </a:lnTo>
                        <a:lnTo>
                          <a:pt x="0" y="200"/>
                        </a:lnTo>
                        <a:lnTo>
                          <a:pt x="7" y="200"/>
                        </a:lnTo>
                        <a:lnTo>
                          <a:pt x="19" y="134"/>
                        </a:lnTo>
                        <a:lnTo>
                          <a:pt x="37" y="85"/>
                        </a:lnTo>
                        <a:lnTo>
                          <a:pt x="61" y="51"/>
                        </a:lnTo>
                        <a:lnTo>
                          <a:pt x="86" y="30"/>
                        </a:lnTo>
                        <a:lnTo>
                          <a:pt x="113" y="16"/>
                        </a:lnTo>
                        <a:lnTo>
                          <a:pt x="141" y="10"/>
                        </a:lnTo>
                        <a:lnTo>
                          <a:pt x="168" y="8"/>
                        </a:lnTo>
                        <a:lnTo>
                          <a:pt x="192" y="9"/>
                        </a:lnTo>
                        <a:lnTo>
                          <a:pt x="192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1" name="未知">
                    <a:extLst>
                      <a:ext uri="{FF2B5EF4-FFF2-40B4-BE49-F238E27FC236}">
                        <a16:creationId xmlns:a16="http://schemas.microsoft.com/office/drawing/2014/main" id="{CF475811-F97F-4B16-B677-FAC585EBA8A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3" y="127"/>
                    <a:ext cx="28" cy="31"/>
                  </a:xfrm>
                  <a:custGeom>
                    <a:gdLst>
                      <a:gd name="T0" fmla="*/ 5 w 166"/>
                      <a:gd name="T1" fmla="*/ 6 h 154"/>
                      <a:gd name="T2" fmla="*/ 5 w 166"/>
                      <a:gd name="T3" fmla="*/ 6 h 154"/>
                      <a:gd name="T4" fmla="*/ 5 w 166"/>
                      <a:gd name="T5" fmla="*/ 5 h 154"/>
                      <a:gd name="T6" fmla="*/ 5 w 166"/>
                      <a:gd name="T7" fmla="*/ 4 h 154"/>
                      <a:gd name="T8" fmla="*/ 4 w 166"/>
                      <a:gd name="T9" fmla="*/ 2 h 154"/>
                      <a:gd name="T10" fmla="*/ 4 w 166"/>
                      <a:gd name="T11" fmla="*/ 2 h 154"/>
                      <a:gd name="T12" fmla="*/ 3 w 166"/>
                      <a:gd name="T13" fmla="*/ 1 h 154"/>
                      <a:gd name="T14" fmla="*/ 2 w 166"/>
                      <a:gd name="T15" fmla="*/ 0 h 154"/>
                      <a:gd name="T16" fmla="*/ 1 w 166"/>
                      <a:gd name="T17" fmla="*/ 0 h 154"/>
                      <a:gd name="T18" fmla="*/ 0 w 166"/>
                      <a:gd name="T19" fmla="*/ 0 h 154"/>
                      <a:gd name="T20" fmla="*/ 0 w 166"/>
                      <a:gd name="T21" fmla="*/ 0 h 154"/>
                      <a:gd name="T22" fmla="*/ 1 w 166"/>
                      <a:gd name="T23" fmla="*/ 0 h 154"/>
                      <a:gd name="T24" fmla="*/ 2 w 166"/>
                      <a:gd name="T25" fmla="*/ 1 h 154"/>
                      <a:gd name="T26" fmla="*/ 3 w 166"/>
                      <a:gd name="T27" fmla="*/ 1 h 154"/>
                      <a:gd name="T28" fmla="*/ 4 w 166"/>
                      <a:gd name="T29" fmla="*/ 2 h 154"/>
                      <a:gd name="T30" fmla="*/ 4 w 166"/>
                      <a:gd name="T31" fmla="*/ 3 h 154"/>
                      <a:gd name="T32" fmla="*/ 4 w 166"/>
                      <a:gd name="T33" fmla="*/ 4 h 154"/>
                      <a:gd name="T34" fmla="*/ 4 w 166"/>
                      <a:gd name="T35" fmla="*/ 5 h 154"/>
                      <a:gd name="T36" fmla="*/ 4 w 166"/>
                      <a:gd name="T37" fmla="*/ 6 h 154"/>
                      <a:gd name="T38" fmla="*/ 5 w 166"/>
                      <a:gd name="T39" fmla="*/ 6 h 154"/>
                      <a:gd name="T40" fmla="*/ 4 w 166"/>
                      <a:gd name="T41" fmla="*/ 6 h 154"/>
                      <a:gd name="T42" fmla="*/ 5 w 166"/>
                      <a:gd name="T43" fmla="*/ 6 h 154"/>
                      <a:gd name="T44" fmla="*/ 5 w 166"/>
                      <a:gd name="T45" fmla="*/ 6 h 154"/>
                      <a:gd name="T46" fmla="*/ 5 w 166"/>
                      <a:gd name="T47" fmla="*/ 6 h 154"/>
                      <a:gd name="T48" fmla="*/ 5 w 166"/>
                      <a:gd name="T49" fmla="*/ 6 h 154"/>
                      <a:gd name="T50" fmla="*/ 5 w 166"/>
                      <a:gd name="T51" fmla="*/ 6 h 154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66" h="154">
                        <a:moveTo>
                          <a:pt x="162" y="153"/>
                        </a:moveTo>
                        <a:lnTo>
                          <a:pt x="166" y="150"/>
                        </a:lnTo>
                        <a:lnTo>
                          <a:pt x="163" y="117"/>
                        </a:lnTo>
                        <a:lnTo>
                          <a:pt x="158" y="87"/>
                        </a:lnTo>
                        <a:lnTo>
                          <a:pt x="147" y="62"/>
                        </a:lnTo>
                        <a:lnTo>
                          <a:pt x="131" y="40"/>
                        </a:lnTo>
                        <a:lnTo>
                          <a:pt x="108" y="23"/>
                        </a:lnTo>
                        <a:lnTo>
                          <a:pt x="79" y="11"/>
                        </a:lnTo>
                        <a:lnTo>
                          <a:pt x="43" y="4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43" y="10"/>
                        </a:lnTo>
                        <a:lnTo>
                          <a:pt x="77" y="17"/>
                        </a:lnTo>
                        <a:lnTo>
                          <a:pt x="103" y="29"/>
                        </a:lnTo>
                        <a:lnTo>
                          <a:pt x="126" y="44"/>
                        </a:lnTo>
                        <a:lnTo>
                          <a:pt x="140" y="64"/>
                        </a:lnTo>
                        <a:lnTo>
                          <a:pt x="151" y="87"/>
                        </a:lnTo>
                        <a:lnTo>
                          <a:pt x="156" y="117"/>
                        </a:lnTo>
                        <a:lnTo>
                          <a:pt x="157" y="150"/>
                        </a:lnTo>
                        <a:lnTo>
                          <a:pt x="162" y="147"/>
                        </a:lnTo>
                        <a:lnTo>
                          <a:pt x="157" y="150"/>
                        </a:lnTo>
                        <a:lnTo>
                          <a:pt x="158" y="153"/>
                        </a:lnTo>
                        <a:lnTo>
                          <a:pt x="162" y="154"/>
                        </a:lnTo>
                        <a:lnTo>
                          <a:pt x="165" y="153"/>
                        </a:lnTo>
                        <a:lnTo>
                          <a:pt x="166" y="150"/>
                        </a:lnTo>
                        <a:lnTo>
                          <a:pt x="162" y="15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2" name="未知">
                    <a:extLst>
                      <a:ext uri="{FF2B5EF4-FFF2-40B4-BE49-F238E27FC236}">
                        <a16:creationId xmlns:a16="http://schemas.microsoft.com/office/drawing/2014/main" id="{08F00D47-0E98-4A5E-89F1-FB3062FDE6D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2" y="127"/>
                    <a:ext cx="29" cy="20"/>
                  </a:xfrm>
                  <a:custGeom>
                    <a:gdLst>
                      <a:gd name="T0" fmla="*/ 0 w 175"/>
                      <a:gd name="T1" fmla="*/ 3 h 98"/>
                      <a:gd name="T2" fmla="*/ 5 w 175"/>
                      <a:gd name="T3" fmla="*/ 0 h 98"/>
                      <a:gd name="T4" fmla="*/ 5 w 175"/>
                      <a:gd name="T5" fmla="*/ 0 h 98"/>
                      <a:gd name="T6" fmla="*/ 5 w 175"/>
                      <a:gd name="T7" fmla="*/ 0 h 98"/>
                      <a:gd name="T8" fmla="*/ 5 w 175"/>
                      <a:gd name="T9" fmla="*/ 1 h 98"/>
                      <a:gd name="T10" fmla="*/ 5 w 175"/>
                      <a:gd name="T11" fmla="*/ 1 h 98"/>
                      <a:gd name="T12" fmla="*/ 0 w 175"/>
                      <a:gd name="T13" fmla="*/ 4 h 98"/>
                      <a:gd name="T14" fmla="*/ 0 w 175"/>
                      <a:gd name="T15" fmla="*/ 4 h 98"/>
                      <a:gd name="T16" fmla="*/ 0 w 175"/>
                      <a:gd name="T17" fmla="*/ 4 h 98"/>
                      <a:gd name="T18" fmla="*/ 0 w 175"/>
                      <a:gd name="T19" fmla="*/ 3 h 98"/>
                      <a:gd name="T20" fmla="*/ 0 w 175"/>
                      <a:gd name="T21" fmla="*/ 3 h 98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175" h="98">
                        <a:moveTo>
                          <a:pt x="5" y="75"/>
                        </a:moveTo>
                        <a:lnTo>
                          <a:pt x="167" y="0"/>
                        </a:lnTo>
                        <a:lnTo>
                          <a:pt x="171" y="6"/>
                        </a:lnTo>
                        <a:lnTo>
                          <a:pt x="174" y="11"/>
                        </a:lnTo>
                        <a:lnTo>
                          <a:pt x="175" y="16"/>
                        </a:lnTo>
                        <a:lnTo>
                          <a:pt x="174" y="22"/>
                        </a:lnTo>
                        <a:lnTo>
                          <a:pt x="11" y="98"/>
                        </a:lnTo>
                        <a:lnTo>
                          <a:pt x="9" y="96"/>
                        </a:lnTo>
                        <a:lnTo>
                          <a:pt x="3" y="91"/>
                        </a:lnTo>
                        <a:lnTo>
                          <a:pt x="0" y="83"/>
                        </a:lnTo>
                        <a:lnTo>
                          <a:pt x="5" y="75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3" name="未知">
                    <a:extLst>
                      <a:ext uri="{FF2B5EF4-FFF2-40B4-BE49-F238E27FC236}">
                        <a16:creationId xmlns:a16="http://schemas.microsoft.com/office/drawing/2014/main" id="{182286A5-419C-41D6-87C4-E824993DF71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3" y="126"/>
                    <a:ext cx="27" cy="17"/>
                  </a:xfrm>
                  <a:custGeom>
                    <a:gdLst>
                      <a:gd name="T0" fmla="*/ 4 w 166"/>
                      <a:gd name="T1" fmla="*/ 0 h 81"/>
                      <a:gd name="T2" fmla="*/ 4 w 166"/>
                      <a:gd name="T3" fmla="*/ 0 h 81"/>
                      <a:gd name="T4" fmla="*/ 0 w 166"/>
                      <a:gd name="T5" fmla="*/ 3 h 81"/>
                      <a:gd name="T6" fmla="*/ 0 w 166"/>
                      <a:gd name="T7" fmla="*/ 4 h 81"/>
                      <a:gd name="T8" fmla="*/ 4 w 166"/>
                      <a:gd name="T9" fmla="*/ 0 h 81"/>
                      <a:gd name="T10" fmla="*/ 4 w 166"/>
                      <a:gd name="T11" fmla="*/ 0 h 81"/>
                      <a:gd name="T12" fmla="*/ 4 w 166"/>
                      <a:gd name="T13" fmla="*/ 0 h 81"/>
                      <a:gd name="T14" fmla="*/ 4 w 166"/>
                      <a:gd name="T15" fmla="*/ 0 h 81"/>
                      <a:gd name="T16" fmla="*/ 4 w 166"/>
                      <a:gd name="T17" fmla="*/ 0 h 81"/>
                      <a:gd name="T18" fmla="*/ 4 w 166"/>
                      <a:gd name="T19" fmla="*/ 0 h 81"/>
                      <a:gd name="T20" fmla="*/ 4 w 166"/>
                      <a:gd name="T21" fmla="*/ 0 h 81"/>
                      <a:gd name="T22" fmla="*/ 4 w 166"/>
                      <a:gd name="T23" fmla="*/ 0 h 8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66" h="81">
                        <a:moveTo>
                          <a:pt x="165" y="0"/>
                        </a:moveTo>
                        <a:lnTo>
                          <a:pt x="161" y="0"/>
                        </a:lnTo>
                        <a:lnTo>
                          <a:pt x="0" y="75"/>
                        </a:lnTo>
                        <a:lnTo>
                          <a:pt x="2" y="81"/>
                        </a:lnTo>
                        <a:lnTo>
                          <a:pt x="164" y="7"/>
                        </a:lnTo>
                        <a:lnTo>
                          <a:pt x="160" y="7"/>
                        </a:lnTo>
                        <a:lnTo>
                          <a:pt x="164" y="7"/>
                        </a:lnTo>
                        <a:lnTo>
                          <a:pt x="166" y="4"/>
                        </a:lnTo>
                        <a:lnTo>
                          <a:pt x="166" y="2"/>
                        </a:lnTo>
                        <a:lnTo>
                          <a:pt x="165" y="0"/>
                        </a:lnTo>
                        <a:lnTo>
                          <a:pt x="161" y="0"/>
                        </a:lnTo>
                        <a:lnTo>
                          <a:pt x="16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4" name="未知">
                    <a:extLst>
                      <a:ext uri="{FF2B5EF4-FFF2-40B4-BE49-F238E27FC236}">
                        <a16:creationId xmlns:a16="http://schemas.microsoft.com/office/drawing/2014/main" id="{397F90BC-B44F-418C-8D4C-D434C9BC4E4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89" y="126"/>
                    <a:ext cx="3" cy="6"/>
                  </a:xfrm>
                  <a:custGeom>
                    <a:gdLst>
                      <a:gd name="T0" fmla="*/ 0 w 16"/>
                      <a:gd name="T1" fmla="*/ 1 h 28"/>
                      <a:gd name="T2" fmla="*/ 0 w 16"/>
                      <a:gd name="T3" fmla="*/ 1 h 28"/>
                      <a:gd name="T4" fmla="*/ 1 w 16"/>
                      <a:gd name="T5" fmla="*/ 1 h 28"/>
                      <a:gd name="T6" fmla="*/ 0 w 16"/>
                      <a:gd name="T7" fmla="*/ 1 h 28"/>
                      <a:gd name="T8" fmla="*/ 0 w 16"/>
                      <a:gd name="T9" fmla="*/ 0 h 28"/>
                      <a:gd name="T10" fmla="*/ 0 w 16"/>
                      <a:gd name="T11" fmla="*/ 0 h 28"/>
                      <a:gd name="T12" fmla="*/ 0 w 16"/>
                      <a:gd name="T13" fmla="*/ 0 h 28"/>
                      <a:gd name="T14" fmla="*/ 0 w 16"/>
                      <a:gd name="T15" fmla="*/ 0 h 28"/>
                      <a:gd name="T16" fmla="*/ 0 w 16"/>
                      <a:gd name="T17" fmla="*/ 1 h 28"/>
                      <a:gd name="T18" fmla="*/ 0 w 16"/>
                      <a:gd name="T19" fmla="*/ 1 h 28"/>
                      <a:gd name="T20" fmla="*/ 0 w 16"/>
                      <a:gd name="T21" fmla="*/ 1 h 28"/>
                      <a:gd name="T22" fmla="*/ 0 w 16"/>
                      <a:gd name="T23" fmla="*/ 1 h 28"/>
                      <a:gd name="T24" fmla="*/ 0 w 16"/>
                      <a:gd name="T25" fmla="*/ 1 h 28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16" h="28">
                        <a:moveTo>
                          <a:pt x="11" y="28"/>
                        </a:moveTo>
                        <a:lnTo>
                          <a:pt x="13" y="26"/>
                        </a:lnTo>
                        <a:lnTo>
                          <a:pt x="16" y="19"/>
                        </a:lnTo>
                        <a:lnTo>
                          <a:pt x="13" y="13"/>
                        </a:lnTo>
                        <a:lnTo>
                          <a:pt x="11" y="7"/>
                        </a:lnTo>
                        <a:lnTo>
                          <a:pt x="5" y="0"/>
                        </a:lnTo>
                        <a:lnTo>
                          <a:pt x="0" y="7"/>
                        </a:lnTo>
                        <a:lnTo>
                          <a:pt x="4" y="11"/>
                        </a:lnTo>
                        <a:lnTo>
                          <a:pt x="6" y="15"/>
                        </a:lnTo>
                        <a:lnTo>
                          <a:pt x="6" y="19"/>
                        </a:lnTo>
                        <a:lnTo>
                          <a:pt x="6" y="24"/>
                        </a:lnTo>
                        <a:lnTo>
                          <a:pt x="8" y="21"/>
                        </a:lnTo>
                        <a:lnTo>
                          <a:pt x="11" y="2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5" name="未知">
                    <a:extLst>
                      <a:ext uri="{FF2B5EF4-FFF2-40B4-BE49-F238E27FC236}">
                        <a16:creationId xmlns:a16="http://schemas.microsoft.com/office/drawing/2014/main" id="{F28F3E89-6F53-4AF9-AA79-04F40AA3F2F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3" y="131"/>
                    <a:ext cx="28" cy="16"/>
                  </a:xfrm>
                  <a:custGeom>
                    <a:gdLst>
                      <a:gd name="T0" fmla="*/ 0 w 168"/>
                      <a:gd name="T1" fmla="*/ 3 h 83"/>
                      <a:gd name="T2" fmla="*/ 0 w 168"/>
                      <a:gd name="T3" fmla="*/ 3 h 83"/>
                      <a:gd name="T4" fmla="*/ 5 w 168"/>
                      <a:gd name="T5" fmla="*/ 0 h 83"/>
                      <a:gd name="T6" fmla="*/ 5 w 168"/>
                      <a:gd name="T7" fmla="*/ 0 h 83"/>
                      <a:gd name="T8" fmla="*/ 0 w 168"/>
                      <a:gd name="T9" fmla="*/ 3 h 83"/>
                      <a:gd name="T10" fmla="*/ 0 w 168"/>
                      <a:gd name="T11" fmla="*/ 3 h 83"/>
                      <a:gd name="T12" fmla="*/ 0 w 168"/>
                      <a:gd name="T13" fmla="*/ 3 h 83"/>
                      <a:gd name="T14" fmla="*/ 0 w 168"/>
                      <a:gd name="T15" fmla="*/ 3 h 83"/>
                      <a:gd name="T16" fmla="*/ 0 w 168"/>
                      <a:gd name="T17" fmla="*/ 3 h 83"/>
                      <a:gd name="T18" fmla="*/ 0 w 168"/>
                      <a:gd name="T19" fmla="*/ 3 h 83"/>
                      <a:gd name="T20" fmla="*/ 0 w 168"/>
                      <a:gd name="T21" fmla="*/ 3 h 83"/>
                      <a:gd name="T22" fmla="*/ 0 w 168"/>
                      <a:gd name="T23" fmla="*/ 3 h 8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68" h="83">
                        <a:moveTo>
                          <a:pt x="2" y="83"/>
                        </a:moveTo>
                        <a:lnTo>
                          <a:pt x="5" y="83"/>
                        </a:lnTo>
                        <a:lnTo>
                          <a:pt x="168" y="7"/>
                        </a:lnTo>
                        <a:lnTo>
                          <a:pt x="165" y="0"/>
                        </a:lnTo>
                        <a:lnTo>
                          <a:pt x="3" y="77"/>
                        </a:lnTo>
                        <a:lnTo>
                          <a:pt x="6" y="77"/>
                        </a:lnTo>
                        <a:lnTo>
                          <a:pt x="3" y="77"/>
                        </a:lnTo>
                        <a:lnTo>
                          <a:pt x="0" y="78"/>
                        </a:lnTo>
                        <a:lnTo>
                          <a:pt x="0" y="81"/>
                        </a:lnTo>
                        <a:lnTo>
                          <a:pt x="2" y="83"/>
                        </a:lnTo>
                        <a:lnTo>
                          <a:pt x="5" y="83"/>
                        </a:lnTo>
                        <a:lnTo>
                          <a:pt x="2" y="8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6" name="未知">
                    <a:extLst>
                      <a:ext uri="{FF2B5EF4-FFF2-40B4-BE49-F238E27FC236}">
                        <a16:creationId xmlns:a16="http://schemas.microsoft.com/office/drawing/2014/main" id="{860936C9-CCC8-4E70-AE2A-6318A47A7A5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1" y="141"/>
                    <a:ext cx="3" cy="6"/>
                  </a:xfrm>
                  <a:custGeom>
                    <a:gdLst>
                      <a:gd name="T0" fmla="*/ 0 w 16"/>
                      <a:gd name="T1" fmla="*/ 0 h 29"/>
                      <a:gd name="T2" fmla="*/ 0 w 16"/>
                      <a:gd name="T3" fmla="*/ 0 h 29"/>
                      <a:gd name="T4" fmla="*/ 0 w 16"/>
                      <a:gd name="T5" fmla="*/ 0 h 29"/>
                      <a:gd name="T6" fmla="*/ 0 w 16"/>
                      <a:gd name="T7" fmla="*/ 1 h 29"/>
                      <a:gd name="T8" fmla="*/ 0 w 16"/>
                      <a:gd name="T9" fmla="*/ 1 h 29"/>
                      <a:gd name="T10" fmla="*/ 0 w 16"/>
                      <a:gd name="T11" fmla="*/ 1 h 29"/>
                      <a:gd name="T12" fmla="*/ 1 w 16"/>
                      <a:gd name="T13" fmla="*/ 1 h 29"/>
                      <a:gd name="T14" fmla="*/ 1 w 16"/>
                      <a:gd name="T15" fmla="*/ 1 h 29"/>
                      <a:gd name="T16" fmla="*/ 0 w 16"/>
                      <a:gd name="T17" fmla="*/ 1 h 29"/>
                      <a:gd name="T18" fmla="*/ 0 w 16"/>
                      <a:gd name="T19" fmla="*/ 0 h 29"/>
                      <a:gd name="T20" fmla="*/ 0 w 16"/>
                      <a:gd name="T21" fmla="*/ 0 h 29"/>
                      <a:gd name="T22" fmla="*/ 0 w 16"/>
                      <a:gd name="T23" fmla="*/ 0 h 29"/>
                      <a:gd name="T24" fmla="*/ 0 w 16"/>
                      <a:gd name="T25" fmla="*/ 0 h 29"/>
                      <a:gd name="T26" fmla="*/ 0 w 16"/>
                      <a:gd name="T27" fmla="*/ 0 h 29"/>
                      <a:gd name="T28" fmla="*/ 0 w 16"/>
                      <a:gd name="T29" fmla="*/ 0 h 29"/>
                      <a:gd name="T30" fmla="*/ 0 w 16"/>
                      <a:gd name="T31" fmla="*/ 0 h 29"/>
                      <a:gd name="T32" fmla="*/ 0 w 16"/>
                      <a:gd name="T33" fmla="*/ 0 h 29"/>
                      <a:gd name="T34" fmla="*/ 0 w 16"/>
                      <a:gd name="T35" fmla="*/ 0 h 29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16" h="28">
                        <a:moveTo>
                          <a:pt x="7" y="0"/>
                        </a:moveTo>
                        <a:lnTo>
                          <a:pt x="6" y="0"/>
                        </a:lnTo>
                        <a:lnTo>
                          <a:pt x="0" y="11"/>
                        </a:lnTo>
                        <a:lnTo>
                          <a:pt x="2" y="21"/>
                        </a:lnTo>
                        <a:lnTo>
                          <a:pt x="9" y="26"/>
                        </a:lnTo>
                        <a:lnTo>
                          <a:pt x="12" y="29"/>
                        </a:lnTo>
                        <a:lnTo>
                          <a:pt x="16" y="23"/>
                        </a:lnTo>
                        <a:lnTo>
                          <a:pt x="14" y="22"/>
                        </a:lnTo>
                        <a:lnTo>
                          <a:pt x="9" y="17"/>
                        </a:lnTo>
                        <a:lnTo>
                          <a:pt x="7" y="11"/>
                        </a:lnTo>
                        <a:lnTo>
                          <a:pt x="10" y="6"/>
                        </a:lnTo>
                        <a:lnTo>
                          <a:pt x="9" y="6"/>
                        </a:lnTo>
                        <a:lnTo>
                          <a:pt x="10" y="6"/>
                        </a:lnTo>
                        <a:lnTo>
                          <a:pt x="13" y="4"/>
                        </a:lnTo>
                        <a:lnTo>
                          <a:pt x="12" y="1"/>
                        </a:lnTo>
                        <a:lnTo>
                          <a:pt x="9" y="0"/>
                        </a:lnTo>
                        <a:lnTo>
                          <a:pt x="6" y="0"/>
                        </a:lnTo>
                        <a:lnTo>
                          <a:pt x="7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7" name="未知">
                    <a:extLst>
                      <a:ext uri="{FF2B5EF4-FFF2-40B4-BE49-F238E27FC236}">
                        <a16:creationId xmlns:a16="http://schemas.microsoft.com/office/drawing/2014/main" id="{5C4B81D9-E932-4DA0-AFB4-8446BBF0100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2" y="32"/>
                    <a:ext cx="5" cy="23"/>
                  </a:xfrm>
                  <a:custGeom>
                    <a:gdLst>
                      <a:gd name="T0" fmla="*/ 0 w 31"/>
                      <a:gd name="T1" fmla="*/ 5 h 111"/>
                      <a:gd name="T2" fmla="*/ 1 w 31"/>
                      <a:gd name="T3" fmla="*/ 0 h 111"/>
                      <a:gd name="T4" fmla="*/ 0 w 31"/>
                      <a:gd name="T5" fmla="*/ 0 h 111"/>
                      <a:gd name="T6" fmla="*/ 0 w 31"/>
                      <a:gd name="T7" fmla="*/ 5 h 111"/>
                      <a:gd name="T8" fmla="*/ 0 w 31"/>
                      <a:gd name="T9" fmla="*/ 5 h 111"/>
                      <a:gd name="T10" fmla="*/ 0 w 31"/>
                      <a:gd name="T11" fmla="*/ 5 h 111"/>
                      <a:gd name="T12" fmla="*/ 0 w 31"/>
                      <a:gd name="T13" fmla="*/ 5 h 111"/>
                      <a:gd name="T14" fmla="*/ 0 w 31"/>
                      <a:gd name="T15" fmla="*/ 5 h 11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31" h="110">
                        <a:moveTo>
                          <a:pt x="19" y="111"/>
                        </a:moveTo>
                        <a:lnTo>
                          <a:pt x="31" y="0"/>
                        </a:lnTo>
                        <a:lnTo>
                          <a:pt x="16" y="0"/>
                        </a:lnTo>
                        <a:lnTo>
                          <a:pt x="0" y="109"/>
                        </a:lnTo>
                        <a:lnTo>
                          <a:pt x="5" y="109"/>
                        </a:lnTo>
                        <a:lnTo>
                          <a:pt x="11" y="110"/>
                        </a:lnTo>
                        <a:lnTo>
                          <a:pt x="16" y="111"/>
                        </a:lnTo>
                        <a:lnTo>
                          <a:pt x="19" y="111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8" name="未知">
                    <a:extLst>
                      <a:ext uri="{FF2B5EF4-FFF2-40B4-BE49-F238E27FC236}">
                        <a16:creationId xmlns:a16="http://schemas.microsoft.com/office/drawing/2014/main" id="{5117CE46-31FB-49C0-9980-533088D1909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4" y="31"/>
                    <a:ext cx="3" cy="24"/>
                  </a:xfrm>
                  <a:custGeom>
                    <a:gdLst>
                      <a:gd name="T0" fmla="*/ 0 w 19"/>
                      <a:gd name="T1" fmla="*/ 0 h 116"/>
                      <a:gd name="T2" fmla="*/ 0 w 19"/>
                      <a:gd name="T3" fmla="*/ 0 h 116"/>
                      <a:gd name="T4" fmla="*/ 0 w 19"/>
                      <a:gd name="T5" fmla="*/ 5 h 116"/>
                      <a:gd name="T6" fmla="*/ 0 w 19"/>
                      <a:gd name="T7" fmla="*/ 5 h 116"/>
                      <a:gd name="T8" fmla="*/ 0 w 19"/>
                      <a:gd name="T9" fmla="*/ 0 h 116"/>
                      <a:gd name="T10" fmla="*/ 0 w 19"/>
                      <a:gd name="T11" fmla="*/ 0 h 116"/>
                      <a:gd name="T12" fmla="*/ 0 w 19"/>
                      <a:gd name="T13" fmla="*/ 0 h 116"/>
                      <a:gd name="T14" fmla="*/ 0 w 19"/>
                      <a:gd name="T15" fmla="*/ 0 h 116"/>
                      <a:gd name="T16" fmla="*/ 0 w 19"/>
                      <a:gd name="T17" fmla="*/ 0 h 116"/>
                      <a:gd name="T18" fmla="*/ 0 w 19"/>
                      <a:gd name="T19" fmla="*/ 0 h 116"/>
                      <a:gd name="T20" fmla="*/ 0 w 19"/>
                      <a:gd name="T21" fmla="*/ 0 h 116"/>
                      <a:gd name="T22" fmla="*/ 0 w 19"/>
                      <a:gd name="T23" fmla="*/ 0 h 1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9" h="115">
                        <a:moveTo>
                          <a:pt x="15" y="9"/>
                        </a:moveTo>
                        <a:lnTo>
                          <a:pt x="12" y="5"/>
                        </a:lnTo>
                        <a:lnTo>
                          <a:pt x="0" y="116"/>
                        </a:lnTo>
                        <a:lnTo>
                          <a:pt x="7" y="116"/>
                        </a:lnTo>
                        <a:lnTo>
                          <a:pt x="19" y="5"/>
                        </a:lnTo>
                        <a:lnTo>
                          <a:pt x="15" y="0"/>
                        </a:lnTo>
                        <a:lnTo>
                          <a:pt x="19" y="5"/>
                        </a:lnTo>
                        <a:lnTo>
                          <a:pt x="18" y="3"/>
                        </a:lnTo>
                        <a:lnTo>
                          <a:pt x="15" y="1"/>
                        </a:lnTo>
                        <a:lnTo>
                          <a:pt x="13" y="3"/>
                        </a:lnTo>
                        <a:lnTo>
                          <a:pt x="12" y="5"/>
                        </a:lnTo>
                        <a:lnTo>
                          <a:pt x="15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69" name="未知">
                    <a:extLst>
                      <a:ext uri="{FF2B5EF4-FFF2-40B4-BE49-F238E27FC236}">
                        <a16:creationId xmlns:a16="http://schemas.microsoft.com/office/drawing/2014/main" id="{D93B94E1-5FB8-4A73-B2C2-9D1ABB0251D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3" y="31"/>
                    <a:ext cx="4" cy="2"/>
                  </a:xfrm>
                  <a:custGeom>
                    <a:gdLst>
                      <a:gd name="T0" fmla="*/ 0 w 20"/>
                      <a:gd name="T1" fmla="*/ 0 h 9"/>
                      <a:gd name="T2" fmla="*/ 0 w 20"/>
                      <a:gd name="T3" fmla="*/ 0 h 9"/>
                      <a:gd name="T4" fmla="*/ 1 w 20"/>
                      <a:gd name="T5" fmla="*/ 0 h 9"/>
                      <a:gd name="T6" fmla="*/ 1 w 20"/>
                      <a:gd name="T7" fmla="*/ 0 h 9"/>
                      <a:gd name="T8" fmla="*/ 0 w 20"/>
                      <a:gd name="T9" fmla="*/ 0 h 9"/>
                      <a:gd name="T10" fmla="*/ 0 w 20"/>
                      <a:gd name="T11" fmla="*/ 0 h 9"/>
                      <a:gd name="T12" fmla="*/ 0 w 20"/>
                      <a:gd name="T13" fmla="*/ 0 h 9"/>
                      <a:gd name="T14" fmla="*/ 0 w 20"/>
                      <a:gd name="T15" fmla="*/ 0 h 9"/>
                      <a:gd name="T16" fmla="*/ 0 w 20"/>
                      <a:gd name="T17" fmla="*/ 0 h 9"/>
                      <a:gd name="T18" fmla="*/ 0 w 20"/>
                      <a:gd name="T19" fmla="*/ 0 h 9"/>
                      <a:gd name="T20" fmla="*/ 0 w 20"/>
                      <a:gd name="T21" fmla="*/ 0 h 9"/>
                      <a:gd name="T22" fmla="*/ 0 w 20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0" h="9">
                        <a:moveTo>
                          <a:pt x="8" y="5"/>
                        </a:moveTo>
                        <a:lnTo>
                          <a:pt x="5" y="9"/>
                        </a:lnTo>
                        <a:lnTo>
                          <a:pt x="20" y="9"/>
                        </a:lnTo>
                        <a:lnTo>
                          <a:pt x="20" y="0"/>
                        </a:lnTo>
                        <a:lnTo>
                          <a:pt x="5" y="0"/>
                        </a:lnTo>
                        <a:lnTo>
                          <a:pt x="1" y="5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8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0" name="未知">
                    <a:extLst>
                      <a:ext uri="{FF2B5EF4-FFF2-40B4-BE49-F238E27FC236}">
                        <a16:creationId xmlns:a16="http://schemas.microsoft.com/office/drawing/2014/main" id="{10314B8E-42A4-4141-953F-896AA5A3CEB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1" y="32"/>
                    <a:ext cx="4" cy="23"/>
                  </a:xfrm>
                  <a:custGeom>
                    <a:gdLst>
                      <a:gd name="T0" fmla="*/ 0 w 22"/>
                      <a:gd name="T1" fmla="*/ 4 h 113"/>
                      <a:gd name="T2" fmla="*/ 0 w 22"/>
                      <a:gd name="T3" fmla="*/ 4 h 113"/>
                      <a:gd name="T4" fmla="*/ 1 w 22"/>
                      <a:gd name="T5" fmla="*/ 0 h 113"/>
                      <a:gd name="T6" fmla="*/ 1 w 22"/>
                      <a:gd name="T7" fmla="*/ 0 h 113"/>
                      <a:gd name="T8" fmla="*/ 0 w 22"/>
                      <a:gd name="T9" fmla="*/ 4 h 113"/>
                      <a:gd name="T10" fmla="*/ 0 w 22"/>
                      <a:gd name="T11" fmla="*/ 5 h 113"/>
                      <a:gd name="T12" fmla="*/ 0 w 22"/>
                      <a:gd name="T13" fmla="*/ 4 h 113"/>
                      <a:gd name="T14" fmla="*/ 0 w 22"/>
                      <a:gd name="T15" fmla="*/ 5 h 113"/>
                      <a:gd name="T16" fmla="*/ 0 w 22"/>
                      <a:gd name="T17" fmla="*/ 5 h 113"/>
                      <a:gd name="T18" fmla="*/ 0 w 22"/>
                      <a:gd name="T19" fmla="*/ 5 h 113"/>
                      <a:gd name="T20" fmla="*/ 0 w 22"/>
                      <a:gd name="T21" fmla="*/ 4 h 113"/>
                      <a:gd name="T22" fmla="*/ 0 w 22"/>
                      <a:gd name="T23" fmla="*/ 4 h 11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113">
                        <a:moveTo>
                          <a:pt x="3" y="105"/>
                        </a:moveTo>
                        <a:lnTo>
                          <a:pt x="7" y="109"/>
                        </a:lnTo>
                        <a:lnTo>
                          <a:pt x="22" y="0"/>
                        </a:lnTo>
                        <a:lnTo>
                          <a:pt x="15" y="0"/>
                        </a:lnTo>
                        <a:lnTo>
                          <a:pt x="0" y="109"/>
                        </a:lnTo>
                        <a:lnTo>
                          <a:pt x="3" y="113"/>
                        </a:lnTo>
                        <a:lnTo>
                          <a:pt x="0" y="109"/>
                        </a:lnTo>
                        <a:lnTo>
                          <a:pt x="1" y="111"/>
                        </a:lnTo>
                        <a:lnTo>
                          <a:pt x="3" y="112"/>
                        </a:lnTo>
                        <a:lnTo>
                          <a:pt x="6" y="111"/>
                        </a:lnTo>
                        <a:lnTo>
                          <a:pt x="7" y="109"/>
                        </a:lnTo>
                        <a:lnTo>
                          <a:pt x="3" y="10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1" name="未知">
                    <a:extLst>
                      <a:ext uri="{FF2B5EF4-FFF2-40B4-BE49-F238E27FC236}">
                        <a16:creationId xmlns:a16="http://schemas.microsoft.com/office/drawing/2014/main" id="{558B6D82-1500-489D-BEFB-CA5BC3635BD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2" y="53"/>
                    <a:ext cx="4" cy="2"/>
                  </a:xfrm>
                  <a:custGeom>
                    <a:gdLst>
                      <a:gd name="T0" fmla="*/ 1 w 24"/>
                      <a:gd name="T1" fmla="*/ 0 h 10"/>
                      <a:gd name="T2" fmla="*/ 1 w 24"/>
                      <a:gd name="T3" fmla="*/ 0 h 10"/>
                      <a:gd name="T4" fmla="*/ 1 w 24"/>
                      <a:gd name="T5" fmla="*/ 0 h 10"/>
                      <a:gd name="T6" fmla="*/ 0 w 24"/>
                      <a:gd name="T7" fmla="*/ 0 h 10"/>
                      <a:gd name="T8" fmla="*/ 0 w 24"/>
                      <a:gd name="T9" fmla="*/ 0 h 10"/>
                      <a:gd name="T10" fmla="*/ 0 w 24"/>
                      <a:gd name="T11" fmla="*/ 0 h 10"/>
                      <a:gd name="T12" fmla="*/ 0 w 24"/>
                      <a:gd name="T13" fmla="*/ 0 h 10"/>
                      <a:gd name="T14" fmla="*/ 0 w 24"/>
                      <a:gd name="T15" fmla="*/ 0 h 10"/>
                      <a:gd name="T16" fmla="*/ 0 w 24"/>
                      <a:gd name="T17" fmla="*/ 0 h 10"/>
                      <a:gd name="T18" fmla="*/ 1 w 24"/>
                      <a:gd name="T19" fmla="*/ 0 h 10"/>
                      <a:gd name="T20" fmla="*/ 1 w 24"/>
                      <a:gd name="T21" fmla="*/ 0 h 10"/>
                      <a:gd name="T22" fmla="*/ 1 w 24"/>
                      <a:gd name="T23" fmla="*/ 0 h 10"/>
                      <a:gd name="T24" fmla="*/ 1 w 24"/>
                      <a:gd name="T25" fmla="*/ 0 h 10"/>
                      <a:gd name="T26" fmla="*/ 1 w 24"/>
                      <a:gd name="T27" fmla="*/ 0 h 10"/>
                      <a:gd name="T28" fmla="*/ 1 w 24"/>
                      <a:gd name="T29" fmla="*/ 0 h 10"/>
                      <a:gd name="T30" fmla="*/ 1 w 24"/>
                      <a:gd name="T31" fmla="*/ 0 h 10"/>
                      <a:gd name="T32" fmla="*/ 1 w 24"/>
                      <a:gd name="T33" fmla="*/ 0 h 10"/>
                      <a:gd name="T34" fmla="*/ 1 w 24"/>
                      <a:gd name="T35" fmla="*/ 0 h 10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24" h="10">
                        <a:moveTo>
                          <a:pt x="16" y="6"/>
                        </a:moveTo>
                        <a:lnTo>
                          <a:pt x="19" y="2"/>
                        </a:lnTo>
                        <a:lnTo>
                          <a:pt x="16" y="3"/>
                        </a:lnTo>
                        <a:lnTo>
                          <a:pt x="11" y="2"/>
                        </a:lnTo>
                        <a:lnTo>
                          <a:pt x="5" y="1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5" y="7"/>
                        </a:lnTo>
                        <a:lnTo>
                          <a:pt x="11" y="8"/>
                        </a:lnTo>
                        <a:lnTo>
                          <a:pt x="16" y="9"/>
                        </a:lnTo>
                        <a:lnTo>
                          <a:pt x="19" y="10"/>
                        </a:lnTo>
                        <a:lnTo>
                          <a:pt x="23" y="6"/>
                        </a:lnTo>
                        <a:lnTo>
                          <a:pt x="19" y="10"/>
                        </a:lnTo>
                        <a:lnTo>
                          <a:pt x="23" y="9"/>
                        </a:lnTo>
                        <a:lnTo>
                          <a:pt x="24" y="6"/>
                        </a:lnTo>
                        <a:lnTo>
                          <a:pt x="23" y="3"/>
                        </a:lnTo>
                        <a:lnTo>
                          <a:pt x="19" y="2"/>
                        </a:lnTo>
                        <a:lnTo>
                          <a:pt x="16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2" name="未知">
                    <a:extLst>
                      <a:ext uri="{FF2B5EF4-FFF2-40B4-BE49-F238E27FC236}">
                        <a16:creationId xmlns:a16="http://schemas.microsoft.com/office/drawing/2014/main" id="{F0770D6D-4D53-4842-9F03-9BD83AAAB42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2" y="75"/>
                    <a:ext cx="7" cy="4"/>
                  </a:xfrm>
                  <a:custGeom>
                    <a:gdLst>
                      <a:gd name="T0" fmla="*/ 0 w 39"/>
                      <a:gd name="T1" fmla="*/ 1 h 19"/>
                      <a:gd name="T2" fmla="*/ 1 w 39"/>
                      <a:gd name="T3" fmla="*/ 0 h 19"/>
                      <a:gd name="T4" fmla="*/ 1 w 39"/>
                      <a:gd name="T5" fmla="*/ 0 h 19"/>
                      <a:gd name="T6" fmla="*/ 0 w 39"/>
                      <a:gd name="T7" fmla="*/ 0 h 19"/>
                      <a:gd name="T8" fmla="*/ 0 w 39"/>
                      <a:gd name="T9" fmla="*/ 0 h 19"/>
                      <a:gd name="T10" fmla="*/ 0 w 39"/>
                      <a:gd name="T11" fmla="*/ 1 h 19"/>
                      <a:gd name="T12" fmla="*/ 0 w 39"/>
                      <a:gd name="T13" fmla="*/ 1 h 19"/>
                      <a:gd name="T14" fmla="*/ 0 w 39"/>
                      <a:gd name="T15" fmla="*/ 1 h 1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39" h="19">
                        <a:moveTo>
                          <a:pt x="2" y="19"/>
                        </a:moveTo>
                        <a:lnTo>
                          <a:pt x="37" y="9"/>
                        </a:lnTo>
                        <a:lnTo>
                          <a:pt x="39" y="0"/>
                        </a:lnTo>
                        <a:lnTo>
                          <a:pt x="0" y="5"/>
                        </a:lnTo>
                        <a:lnTo>
                          <a:pt x="0" y="9"/>
                        </a:lnTo>
                        <a:lnTo>
                          <a:pt x="0" y="12"/>
                        </a:lnTo>
                        <a:lnTo>
                          <a:pt x="0" y="16"/>
                        </a:lnTo>
                        <a:lnTo>
                          <a:pt x="2" y="19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3" name="未知">
                    <a:extLst>
                      <a:ext uri="{FF2B5EF4-FFF2-40B4-BE49-F238E27FC236}">
                        <a16:creationId xmlns:a16="http://schemas.microsoft.com/office/drawing/2014/main" id="{01C4A6F5-3C49-400A-95B2-FCD1737C8A6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2" y="76"/>
                    <a:ext cx="7" cy="3"/>
                  </a:xfrm>
                  <a:custGeom>
                    <a:gdLst>
                      <a:gd name="T0" fmla="*/ 1 w 41"/>
                      <a:gd name="T1" fmla="*/ 0 h 17"/>
                      <a:gd name="T2" fmla="*/ 1 w 41"/>
                      <a:gd name="T3" fmla="*/ 0 h 17"/>
                      <a:gd name="T4" fmla="*/ 0 w 41"/>
                      <a:gd name="T5" fmla="*/ 0 h 17"/>
                      <a:gd name="T6" fmla="*/ 0 w 41"/>
                      <a:gd name="T7" fmla="*/ 1 h 17"/>
                      <a:gd name="T8" fmla="*/ 1 w 41"/>
                      <a:gd name="T9" fmla="*/ 0 h 17"/>
                      <a:gd name="T10" fmla="*/ 1 w 41"/>
                      <a:gd name="T11" fmla="*/ 0 h 17"/>
                      <a:gd name="T12" fmla="*/ 1 w 41"/>
                      <a:gd name="T13" fmla="*/ 0 h 17"/>
                      <a:gd name="T14" fmla="*/ 1 w 41"/>
                      <a:gd name="T15" fmla="*/ 0 h 17"/>
                      <a:gd name="T16" fmla="*/ 1 w 41"/>
                      <a:gd name="T17" fmla="*/ 0 h 17"/>
                      <a:gd name="T18" fmla="*/ 1 w 41"/>
                      <a:gd name="T19" fmla="*/ 0 h 17"/>
                      <a:gd name="T20" fmla="*/ 1 w 41"/>
                      <a:gd name="T21" fmla="*/ 0 h 17"/>
                      <a:gd name="T22" fmla="*/ 1 w 41"/>
                      <a:gd name="T23" fmla="*/ 0 h 1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1" h="17">
                        <a:moveTo>
                          <a:pt x="34" y="4"/>
                        </a:moveTo>
                        <a:lnTo>
                          <a:pt x="36" y="0"/>
                        </a:lnTo>
                        <a:lnTo>
                          <a:pt x="0" y="11"/>
                        </a:lnTo>
                        <a:lnTo>
                          <a:pt x="3" y="17"/>
                        </a:lnTo>
                        <a:lnTo>
                          <a:pt x="39" y="7"/>
                        </a:lnTo>
                        <a:lnTo>
                          <a:pt x="41" y="4"/>
                        </a:lnTo>
                        <a:lnTo>
                          <a:pt x="39" y="7"/>
                        </a:lnTo>
                        <a:lnTo>
                          <a:pt x="41" y="5"/>
                        </a:lnTo>
                        <a:lnTo>
                          <a:pt x="41" y="3"/>
                        </a:lnTo>
                        <a:lnTo>
                          <a:pt x="40" y="0"/>
                        </a:lnTo>
                        <a:lnTo>
                          <a:pt x="36" y="0"/>
                        </a:lnTo>
                        <a:lnTo>
                          <a:pt x="34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4" name="未知">
                    <a:extLst>
                      <a:ext uri="{FF2B5EF4-FFF2-40B4-BE49-F238E27FC236}">
                        <a16:creationId xmlns:a16="http://schemas.microsoft.com/office/drawing/2014/main" id="{12A6738E-ABAE-4060-B6CA-E9790F637D5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" y="74"/>
                    <a:ext cx="1" cy="3"/>
                  </a:xfrm>
                  <a:custGeom>
                    <a:gdLst>
                      <a:gd name="T0" fmla="*/ 0 w 8"/>
                      <a:gd name="T1" fmla="*/ 1 h 12"/>
                      <a:gd name="T2" fmla="*/ 0 w 8"/>
                      <a:gd name="T3" fmla="*/ 0 h 12"/>
                      <a:gd name="T4" fmla="*/ 0 w 8"/>
                      <a:gd name="T5" fmla="*/ 1 h 12"/>
                      <a:gd name="T6" fmla="*/ 0 w 8"/>
                      <a:gd name="T7" fmla="*/ 1 h 12"/>
                      <a:gd name="T8" fmla="*/ 0 w 8"/>
                      <a:gd name="T9" fmla="*/ 0 h 12"/>
                      <a:gd name="T10" fmla="*/ 0 w 8"/>
                      <a:gd name="T11" fmla="*/ 0 h 12"/>
                      <a:gd name="T12" fmla="*/ 0 w 8"/>
                      <a:gd name="T13" fmla="*/ 0 h 12"/>
                      <a:gd name="T14" fmla="*/ 0 w 8"/>
                      <a:gd name="T15" fmla="*/ 0 h 12"/>
                      <a:gd name="T16" fmla="*/ 0 w 8"/>
                      <a:gd name="T17" fmla="*/ 0 h 12"/>
                      <a:gd name="T18" fmla="*/ 0 w 8"/>
                      <a:gd name="T19" fmla="*/ 0 h 12"/>
                      <a:gd name="T20" fmla="*/ 0 w 8"/>
                      <a:gd name="T21" fmla="*/ 0 h 12"/>
                      <a:gd name="T22" fmla="*/ 0 w 8"/>
                      <a:gd name="T23" fmla="*/ 1 h 1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8" h="12">
                        <a:moveTo>
                          <a:pt x="5" y="6"/>
                        </a:moveTo>
                        <a:lnTo>
                          <a:pt x="1" y="3"/>
                        </a:lnTo>
                        <a:lnTo>
                          <a:pt x="0" y="12"/>
                        </a:lnTo>
                        <a:lnTo>
                          <a:pt x="7" y="12"/>
                        </a:lnTo>
                        <a:lnTo>
                          <a:pt x="8" y="3"/>
                        </a:lnTo>
                        <a:lnTo>
                          <a:pt x="5" y="0"/>
                        </a:lnTo>
                        <a:lnTo>
                          <a:pt x="8" y="3"/>
                        </a:lnTo>
                        <a:lnTo>
                          <a:pt x="7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1" y="3"/>
                        </a:lnTo>
                        <a:lnTo>
                          <a:pt x="5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5" name="未知">
                    <a:extLst>
                      <a:ext uri="{FF2B5EF4-FFF2-40B4-BE49-F238E27FC236}">
                        <a16:creationId xmlns:a16="http://schemas.microsoft.com/office/drawing/2014/main" id="{0967C4FC-CC48-4193-9CDD-7B6D1BC2538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1" y="74"/>
                    <a:ext cx="8" cy="3"/>
                  </a:xfrm>
                  <a:custGeom>
                    <a:gdLst>
                      <a:gd name="T0" fmla="*/ 0 w 43"/>
                      <a:gd name="T1" fmla="*/ 1 h 12"/>
                      <a:gd name="T2" fmla="*/ 0 w 43"/>
                      <a:gd name="T3" fmla="*/ 1 h 12"/>
                      <a:gd name="T4" fmla="*/ 1 w 43"/>
                      <a:gd name="T5" fmla="*/ 1 h 12"/>
                      <a:gd name="T6" fmla="*/ 1 w 43"/>
                      <a:gd name="T7" fmla="*/ 0 h 12"/>
                      <a:gd name="T8" fmla="*/ 0 w 43"/>
                      <a:gd name="T9" fmla="*/ 0 h 12"/>
                      <a:gd name="T10" fmla="*/ 0 w 43"/>
                      <a:gd name="T11" fmla="*/ 1 h 12"/>
                      <a:gd name="T12" fmla="*/ 0 w 43"/>
                      <a:gd name="T13" fmla="*/ 0 h 12"/>
                      <a:gd name="T14" fmla="*/ 0 w 43"/>
                      <a:gd name="T15" fmla="*/ 1 h 12"/>
                      <a:gd name="T16" fmla="*/ 0 w 43"/>
                      <a:gd name="T17" fmla="*/ 1 h 12"/>
                      <a:gd name="T18" fmla="*/ 0 w 43"/>
                      <a:gd name="T19" fmla="*/ 1 h 12"/>
                      <a:gd name="T20" fmla="*/ 0 w 43"/>
                      <a:gd name="T21" fmla="*/ 1 h 12"/>
                      <a:gd name="T22" fmla="*/ 0 w 43"/>
                      <a:gd name="T23" fmla="*/ 1 h 1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3" h="12">
                        <a:moveTo>
                          <a:pt x="9" y="8"/>
                        </a:moveTo>
                        <a:lnTo>
                          <a:pt x="4" y="12"/>
                        </a:lnTo>
                        <a:lnTo>
                          <a:pt x="43" y="6"/>
                        </a:lnTo>
                        <a:lnTo>
                          <a:pt x="43" y="0"/>
                        </a:lnTo>
                        <a:lnTo>
                          <a:pt x="4" y="5"/>
                        </a:lnTo>
                        <a:lnTo>
                          <a:pt x="0" y="8"/>
                        </a:lnTo>
                        <a:lnTo>
                          <a:pt x="4" y="5"/>
                        </a:lnTo>
                        <a:lnTo>
                          <a:pt x="2" y="6"/>
                        </a:lnTo>
                        <a:lnTo>
                          <a:pt x="1" y="8"/>
                        </a:lnTo>
                        <a:lnTo>
                          <a:pt x="2" y="11"/>
                        </a:lnTo>
                        <a:lnTo>
                          <a:pt x="4" y="12"/>
                        </a:lnTo>
                        <a:lnTo>
                          <a:pt x="9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6" name="未知">
                    <a:extLst>
                      <a:ext uri="{FF2B5EF4-FFF2-40B4-BE49-F238E27FC236}">
                        <a16:creationId xmlns:a16="http://schemas.microsoft.com/office/drawing/2014/main" id="{69D17811-CD21-401E-A978-611916CF45C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1" y="76"/>
                    <a:ext cx="2" cy="3"/>
                  </a:xfrm>
                  <a:custGeom>
                    <a:gdLst>
                      <a:gd name="T0" fmla="*/ 0 w 9"/>
                      <a:gd name="T1" fmla="*/ 0 h 17"/>
                      <a:gd name="T2" fmla="*/ 0 w 9"/>
                      <a:gd name="T3" fmla="*/ 0 h 17"/>
                      <a:gd name="T4" fmla="*/ 0 w 9"/>
                      <a:gd name="T5" fmla="*/ 0 h 17"/>
                      <a:gd name="T6" fmla="*/ 0 w 9"/>
                      <a:gd name="T7" fmla="*/ 0 h 17"/>
                      <a:gd name="T8" fmla="*/ 0 w 9"/>
                      <a:gd name="T9" fmla="*/ 0 h 17"/>
                      <a:gd name="T10" fmla="*/ 0 w 9"/>
                      <a:gd name="T11" fmla="*/ 0 h 17"/>
                      <a:gd name="T12" fmla="*/ 0 w 9"/>
                      <a:gd name="T13" fmla="*/ 0 h 17"/>
                      <a:gd name="T14" fmla="*/ 0 w 9"/>
                      <a:gd name="T15" fmla="*/ 0 h 17"/>
                      <a:gd name="T16" fmla="*/ 0 w 9"/>
                      <a:gd name="T17" fmla="*/ 0 h 17"/>
                      <a:gd name="T18" fmla="*/ 0 w 9"/>
                      <a:gd name="T19" fmla="*/ 0 h 17"/>
                      <a:gd name="T20" fmla="*/ 0 w 9"/>
                      <a:gd name="T21" fmla="*/ 0 h 17"/>
                      <a:gd name="T22" fmla="*/ 0 w 9"/>
                      <a:gd name="T23" fmla="*/ 1 h 17"/>
                      <a:gd name="T24" fmla="*/ 0 w 9"/>
                      <a:gd name="T25" fmla="*/ 0 h 17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9" h="17">
                        <a:moveTo>
                          <a:pt x="4" y="11"/>
                        </a:moveTo>
                        <a:lnTo>
                          <a:pt x="9" y="14"/>
                        </a:lnTo>
                        <a:lnTo>
                          <a:pt x="8" y="11"/>
                        </a:lnTo>
                        <a:lnTo>
                          <a:pt x="9" y="7"/>
                        </a:lnTo>
                        <a:lnTo>
                          <a:pt x="9" y="4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4"/>
                        </a:lnTo>
                        <a:lnTo>
                          <a:pt x="0" y="7"/>
                        </a:lnTo>
                        <a:lnTo>
                          <a:pt x="1" y="11"/>
                        </a:lnTo>
                        <a:lnTo>
                          <a:pt x="2" y="14"/>
                        </a:lnTo>
                        <a:lnTo>
                          <a:pt x="7" y="17"/>
                        </a:lnTo>
                        <a:lnTo>
                          <a:pt x="4" y="1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7" name="未知">
                    <a:extLst>
                      <a:ext uri="{FF2B5EF4-FFF2-40B4-BE49-F238E27FC236}">
                        <a16:creationId xmlns:a16="http://schemas.microsoft.com/office/drawing/2014/main" id="{A99BAA57-76CD-4D8A-A7E6-A305512B9E2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3" y="57"/>
                    <a:ext cx="15" cy="7"/>
                  </a:xfrm>
                  <a:custGeom>
                    <a:gdLst>
                      <a:gd name="T0" fmla="*/ 3 w 89"/>
                      <a:gd name="T1" fmla="*/ 1 h 35"/>
                      <a:gd name="T2" fmla="*/ 3 w 89"/>
                      <a:gd name="T3" fmla="*/ 1 h 35"/>
                      <a:gd name="T4" fmla="*/ 3 w 89"/>
                      <a:gd name="T5" fmla="*/ 1 h 35"/>
                      <a:gd name="T6" fmla="*/ 3 w 89"/>
                      <a:gd name="T7" fmla="*/ 1 h 35"/>
                      <a:gd name="T8" fmla="*/ 3 w 89"/>
                      <a:gd name="T9" fmla="*/ 1 h 35"/>
                      <a:gd name="T10" fmla="*/ 2 w 89"/>
                      <a:gd name="T11" fmla="*/ 1 h 35"/>
                      <a:gd name="T12" fmla="*/ 2 w 89"/>
                      <a:gd name="T13" fmla="*/ 0 h 35"/>
                      <a:gd name="T14" fmla="*/ 2 w 89"/>
                      <a:gd name="T15" fmla="*/ 0 h 35"/>
                      <a:gd name="T16" fmla="*/ 2 w 89"/>
                      <a:gd name="T17" fmla="*/ 1 h 35"/>
                      <a:gd name="T18" fmla="*/ 2 w 89"/>
                      <a:gd name="T19" fmla="*/ 1 h 35"/>
                      <a:gd name="T20" fmla="*/ 1 w 89"/>
                      <a:gd name="T21" fmla="*/ 1 h 35"/>
                      <a:gd name="T22" fmla="*/ 1 w 89"/>
                      <a:gd name="T23" fmla="*/ 1 h 35"/>
                      <a:gd name="T24" fmla="*/ 1 w 89"/>
                      <a:gd name="T25" fmla="*/ 1 h 35"/>
                      <a:gd name="T26" fmla="*/ 1 w 89"/>
                      <a:gd name="T27" fmla="*/ 1 h 35"/>
                      <a:gd name="T28" fmla="*/ 0 w 89"/>
                      <a:gd name="T29" fmla="*/ 1 h 35"/>
                      <a:gd name="T30" fmla="*/ 0 w 89"/>
                      <a:gd name="T31" fmla="*/ 1 h 35"/>
                      <a:gd name="T32" fmla="*/ 0 w 89"/>
                      <a:gd name="T33" fmla="*/ 1 h 35"/>
                      <a:gd name="T34" fmla="*/ 3 w 89"/>
                      <a:gd name="T35" fmla="*/ 1 h 35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89" h="35">
                        <a:moveTo>
                          <a:pt x="89" y="35"/>
                        </a:moveTo>
                        <a:lnTo>
                          <a:pt x="89" y="33"/>
                        </a:lnTo>
                        <a:lnTo>
                          <a:pt x="89" y="29"/>
                        </a:lnTo>
                        <a:lnTo>
                          <a:pt x="89" y="24"/>
                        </a:lnTo>
                        <a:lnTo>
                          <a:pt x="89" y="22"/>
                        </a:lnTo>
                        <a:lnTo>
                          <a:pt x="74" y="22"/>
                        </a:lnTo>
                        <a:lnTo>
                          <a:pt x="74" y="0"/>
                        </a:lnTo>
                        <a:lnTo>
                          <a:pt x="61" y="1"/>
                        </a:lnTo>
                        <a:lnTo>
                          <a:pt x="57" y="27"/>
                        </a:lnTo>
                        <a:lnTo>
                          <a:pt x="55" y="27"/>
                        </a:lnTo>
                        <a:lnTo>
                          <a:pt x="49" y="27"/>
                        </a:lnTo>
                        <a:lnTo>
                          <a:pt x="40" y="27"/>
                        </a:lnTo>
                        <a:lnTo>
                          <a:pt x="29" y="28"/>
                        </a:lnTo>
                        <a:lnTo>
                          <a:pt x="18" y="29"/>
                        </a:lnTo>
                        <a:lnTo>
                          <a:pt x="10" y="30"/>
                        </a:lnTo>
                        <a:lnTo>
                          <a:pt x="2" y="32"/>
                        </a:lnTo>
                        <a:lnTo>
                          <a:pt x="0" y="35"/>
                        </a:lnTo>
                        <a:lnTo>
                          <a:pt x="89" y="35"/>
                        </a:lnTo>
                        <a:close/>
                      </a:path>
                    </a:pathLst>
                  </a:custGeom>
                  <a:solidFill>
                    <a:srgbClr val="93A5B7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8" name="未知">
                    <a:extLst>
                      <a:ext uri="{FF2B5EF4-FFF2-40B4-BE49-F238E27FC236}">
                        <a16:creationId xmlns:a16="http://schemas.microsoft.com/office/drawing/2014/main" id="{5CCB328A-A722-42CF-8D05-A2170ED617C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7" y="61"/>
                    <a:ext cx="2" cy="3"/>
                  </a:xfrm>
                  <a:custGeom>
                    <a:gdLst>
                      <a:gd name="T0" fmla="*/ 0 w 9"/>
                      <a:gd name="T1" fmla="*/ 0 h 17"/>
                      <a:gd name="T2" fmla="*/ 0 w 9"/>
                      <a:gd name="T3" fmla="*/ 0 h 17"/>
                      <a:gd name="T4" fmla="*/ 0 w 9"/>
                      <a:gd name="T5" fmla="*/ 0 h 17"/>
                      <a:gd name="T6" fmla="*/ 0 w 9"/>
                      <a:gd name="T7" fmla="*/ 0 h 17"/>
                      <a:gd name="T8" fmla="*/ 0 w 9"/>
                      <a:gd name="T9" fmla="*/ 1 h 17"/>
                      <a:gd name="T10" fmla="*/ 0 w 9"/>
                      <a:gd name="T11" fmla="*/ 1 h 17"/>
                      <a:gd name="T12" fmla="*/ 0 w 9"/>
                      <a:gd name="T13" fmla="*/ 1 h 17"/>
                      <a:gd name="T14" fmla="*/ 0 w 9"/>
                      <a:gd name="T15" fmla="*/ 1 h 17"/>
                      <a:gd name="T16" fmla="*/ 0 w 9"/>
                      <a:gd name="T17" fmla="*/ 0 h 17"/>
                      <a:gd name="T18" fmla="*/ 0 w 9"/>
                      <a:gd name="T19" fmla="*/ 0 h 17"/>
                      <a:gd name="T20" fmla="*/ 0 w 9"/>
                      <a:gd name="T21" fmla="*/ 0 h 17"/>
                      <a:gd name="T22" fmla="*/ 0 w 9"/>
                      <a:gd name="T23" fmla="*/ 0 h 17"/>
                      <a:gd name="T24" fmla="*/ 0 w 9"/>
                      <a:gd name="T25" fmla="*/ 0 h 17"/>
                      <a:gd name="T26" fmla="*/ 0 w 9"/>
                      <a:gd name="T27" fmla="*/ 0 h 17"/>
                      <a:gd name="T28" fmla="*/ 0 w 9"/>
                      <a:gd name="T29" fmla="*/ 0 h 17"/>
                      <a:gd name="T30" fmla="*/ 0 w 9"/>
                      <a:gd name="T31" fmla="*/ 0 h 17"/>
                      <a:gd name="T32" fmla="*/ 0 w 9"/>
                      <a:gd name="T33" fmla="*/ 0 h 17"/>
                      <a:gd name="T34" fmla="*/ 0 w 9"/>
                      <a:gd name="T35" fmla="*/ 0 h 17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</a:gdLst>
                    <a:cxnLst>
                      <a:cxn ang="T36">
                        <a:pos x="T0" y="T1"/>
                      </a:cxn>
                      <a:cxn ang="T37">
                        <a:pos x="T2" y="T3"/>
                      </a:cxn>
                      <a:cxn ang="T38">
                        <a:pos x="T4" y="T5"/>
                      </a:cxn>
                      <a:cxn ang="T39">
                        <a:pos x="T6" y="T7"/>
                      </a:cxn>
                      <a:cxn ang="T40">
                        <a:pos x="T8" y="T9"/>
                      </a:cxn>
                      <a:cxn ang="T41">
                        <a:pos x="T10" y="T11"/>
                      </a:cxn>
                      <a:cxn ang="T42">
                        <a:pos x="T12" y="T13"/>
                      </a:cxn>
                      <a:cxn ang="T43">
                        <a:pos x="T14" y="T15"/>
                      </a:cxn>
                      <a:cxn ang="T44">
                        <a:pos x="T16" y="T17"/>
                      </a:cxn>
                      <a:cxn ang="T45">
                        <a:pos x="T18" y="T19"/>
                      </a:cxn>
                      <a:cxn ang="T46">
                        <a:pos x="T20" y="T21"/>
                      </a:cxn>
                      <a:cxn ang="T47">
                        <a:pos x="T22" y="T23"/>
                      </a:cxn>
                      <a:cxn ang="T48">
                        <a:pos x="T24" y="T25"/>
                      </a:cxn>
                      <a:cxn ang="T49">
                        <a:pos x="T26" y="T27"/>
                      </a:cxn>
                      <a:cxn ang="T50">
                        <a:pos x="T28" y="T29"/>
                      </a:cxn>
                      <a:cxn ang="T51">
                        <a:pos x="T30" y="T31"/>
                      </a:cxn>
                      <a:cxn ang="T52">
                        <a:pos x="T32" y="T33"/>
                      </a:cxn>
                      <a:cxn ang="T53">
                        <a:pos x="T34" y="T35"/>
                      </a:cxn>
                    </a:cxnLst>
                    <a:rect l="0" t="0" r="r" b="b"/>
                    <a:pathLst>
                      <a:path w="9" h="17">
                        <a:moveTo>
                          <a:pt x="5" y="9"/>
                        </a:moveTo>
                        <a:lnTo>
                          <a:pt x="0" y="4"/>
                        </a:lnTo>
                        <a:lnTo>
                          <a:pt x="0" y="6"/>
                        </a:lnTo>
                        <a:lnTo>
                          <a:pt x="0" y="11"/>
                        </a:lnTo>
                        <a:lnTo>
                          <a:pt x="0" y="15"/>
                        </a:lnTo>
                        <a:lnTo>
                          <a:pt x="0" y="17"/>
                        </a:lnTo>
                        <a:lnTo>
                          <a:pt x="9" y="17"/>
                        </a:lnTo>
                        <a:lnTo>
                          <a:pt x="9" y="15"/>
                        </a:lnTo>
                        <a:lnTo>
                          <a:pt x="9" y="11"/>
                        </a:lnTo>
                        <a:lnTo>
                          <a:pt x="9" y="6"/>
                        </a:lnTo>
                        <a:lnTo>
                          <a:pt x="9" y="4"/>
                        </a:lnTo>
                        <a:lnTo>
                          <a:pt x="5" y="0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5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79" name="未知">
                    <a:extLst>
                      <a:ext uri="{FF2B5EF4-FFF2-40B4-BE49-F238E27FC236}">
                        <a16:creationId xmlns:a16="http://schemas.microsoft.com/office/drawing/2014/main" id="{490F4B97-6ACF-4F23-8676-C6827E74E99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5" y="61"/>
                    <a:ext cx="3" cy="2"/>
                  </a:xfrm>
                  <a:custGeom>
                    <a:gdLst>
                      <a:gd name="T0" fmla="*/ 0 w 20"/>
                      <a:gd name="T1" fmla="*/ 0 h 9"/>
                      <a:gd name="T2" fmla="*/ 0 w 20"/>
                      <a:gd name="T3" fmla="*/ 0 h 9"/>
                      <a:gd name="T4" fmla="*/ 0 w 20"/>
                      <a:gd name="T5" fmla="*/ 0 h 9"/>
                      <a:gd name="T6" fmla="*/ 0 w 20"/>
                      <a:gd name="T7" fmla="*/ 0 h 9"/>
                      <a:gd name="T8" fmla="*/ 0 w 20"/>
                      <a:gd name="T9" fmla="*/ 0 h 9"/>
                      <a:gd name="T10" fmla="*/ 0 w 20"/>
                      <a:gd name="T11" fmla="*/ 0 h 9"/>
                      <a:gd name="T12" fmla="*/ 0 w 20"/>
                      <a:gd name="T13" fmla="*/ 0 h 9"/>
                      <a:gd name="T14" fmla="*/ 0 w 20"/>
                      <a:gd name="T15" fmla="*/ 0 h 9"/>
                      <a:gd name="T16" fmla="*/ 0 w 20"/>
                      <a:gd name="T17" fmla="*/ 0 h 9"/>
                      <a:gd name="T18" fmla="*/ 0 w 20"/>
                      <a:gd name="T19" fmla="*/ 0 h 9"/>
                      <a:gd name="T20" fmla="*/ 0 w 20"/>
                      <a:gd name="T21" fmla="*/ 0 h 9"/>
                      <a:gd name="T22" fmla="*/ 0 w 20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0" h="9">
                        <a:moveTo>
                          <a:pt x="0" y="4"/>
                        </a:moveTo>
                        <a:lnTo>
                          <a:pt x="5" y="9"/>
                        </a:lnTo>
                        <a:lnTo>
                          <a:pt x="20" y="9"/>
                        </a:lnTo>
                        <a:lnTo>
                          <a:pt x="20" y="0"/>
                        </a:lnTo>
                        <a:lnTo>
                          <a:pt x="5" y="0"/>
                        </a:lnTo>
                        <a:lnTo>
                          <a:pt x="10" y="4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2" y="7"/>
                        </a:lnTo>
                        <a:lnTo>
                          <a:pt x="5" y="9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0" name="未知">
                    <a:extLst>
                      <a:ext uri="{FF2B5EF4-FFF2-40B4-BE49-F238E27FC236}">
                        <a16:creationId xmlns:a16="http://schemas.microsoft.com/office/drawing/2014/main" id="{1E92E557-2623-401C-802A-709FD4B4F85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5" y="57"/>
                    <a:ext cx="1" cy="5"/>
                  </a:xfrm>
                  <a:custGeom>
                    <a:gdLst>
                      <a:gd name="T0" fmla="*/ 0 w 10"/>
                      <a:gd name="T1" fmla="*/ 0 h 26"/>
                      <a:gd name="T2" fmla="*/ 0 w 10"/>
                      <a:gd name="T3" fmla="*/ 0 h 26"/>
                      <a:gd name="T4" fmla="*/ 0 w 10"/>
                      <a:gd name="T5" fmla="*/ 1 h 26"/>
                      <a:gd name="T6" fmla="*/ 0 w 10"/>
                      <a:gd name="T7" fmla="*/ 1 h 26"/>
                      <a:gd name="T8" fmla="*/ 0 w 10"/>
                      <a:gd name="T9" fmla="*/ 0 h 26"/>
                      <a:gd name="T10" fmla="*/ 0 w 10"/>
                      <a:gd name="T11" fmla="*/ 0 h 26"/>
                      <a:gd name="T12" fmla="*/ 0 w 10"/>
                      <a:gd name="T13" fmla="*/ 0 h 26"/>
                      <a:gd name="T14" fmla="*/ 0 w 10"/>
                      <a:gd name="T15" fmla="*/ 0 h 26"/>
                      <a:gd name="T16" fmla="*/ 0 w 10"/>
                      <a:gd name="T17" fmla="*/ 0 h 26"/>
                      <a:gd name="T18" fmla="*/ 0 w 10"/>
                      <a:gd name="T19" fmla="*/ 0 h 26"/>
                      <a:gd name="T20" fmla="*/ 0 w 10"/>
                      <a:gd name="T21" fmla="*/ 0 h 26"/>
                      <a:gd name="T22" fmla="*/ 0 w 10"/>
                      <a:gd name="T23" fmla="*/ 0 h 2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6">
                        <a:moveTo>
                          <a:pt x="5" y="7"/>
                        </a:moveTo>
                        <a:lnTo>
                          <a:pt x="0" y="4"/>
                        </a:lnTo>
                        <a:lnTo>
                          <a:pt x="0" y="26"/>
                        </a:lnTo>
                        <a:lnTo>
                          <a:pt x="10" y="26"/>
                        </a:lnTo>
                        <a:lnTo>
                          <a:pt x="10" y="4"/>
                        </a:lnTo>
                        <a:lnTo>
                          <a:pt x="5" y="1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2" y="1"/>
                        </a:lnTo>
                        <a:lnTo>
                          <a:pt x="0" y="4"/>
                        </a:lnTo>
                        <a:lnTo>
                          <a:pt x="5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1" name="未知">
                    <a:extLst>
                      <a:ext uri="{FF2B5EF4-FFF2-40B4-BE49-F238E27FC236}">
                        <a16:creationId xmlns:a16="http://schemas.microsoft.com/office/drawing/2014/main" id="{52592630-085A-4DD2-BB59-D4F91DFCAC0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" y="57"/>
                    <a:ext cx="2" cy="1"/>
                  </a:xfrm>
                  <a:custGeom>
                    <a:gdLst>
                      <a:gd name="T0" fmla="*/ 0 w 17"/>
                      <a:gd name="T1" fmla="*/ 0 h 7"/>
                      <a:gd name="T2" fmla="*/ 0 w 17"/>
                      <a:gd name="T3" fmla="*/ 0 h 7"/>
                      <a:gd name="T4" fmla="*/ 0 w 17"/>
                      <a:gd name="T5" fmla="*/ 0 h 7"/>
                      <a:gd name="T6" fmla="*/ 0 w 17"/>
                      <a:gd name="T7" fmla="*/ 0 h 7"/>
                      <a:gd name="T8" fmla="*/ 0 w 17"/>
                      <a:gd name="T9" fmla="*/ 0 h 7"/>
                      <a:gd name="T10" fmla="*/ 0 w 17"/>
                      <a:gd name="T11" fmla="*/ 0 h 7"/>
                      <a:gd name="T12" fmla="*/ 0 w 17"/>
                      <a:gd name="T13" fmla="*/ 0 h 7"/>
                      <a:gd name="T14" fmla="*/ 0 w 17"/>
                      <a:gd name="T15" fmla="*/ 0 h 7"/>
                      <a:gd name="T16" fmla="*/ 0 w 17"/>
                      <a:gd name="T17" fmla="*/ 0 h 7"/>
                      <a:gd name="T18" fmla="*/ 0 w 17"/>
                      <a:gd name="T19" fmla="*/ 0 h 7"/>
                      <a:gd name="T20" fmla="*/ 0 w 17"/>
                      <a:gd name="T21" fmla="*/ 0 h 7"/>
                      <a:gd name="T22" fmla="*/ 0 w 17"/>
                      <a:gd name="T23" fmla="*/ 0 h 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" h="7">
                        <a:moveTo>
                          <a:pt x="8" y="4"/>
                        </a:moveTo>
                        <a:lnTo>
                          <a:pt x="4" y="7"/>
                        </a:lnTo>
                        <a:lnTo>
                          <a:pt x="17" y="6"/>
                        </a:lnTo>
                        <a:lnTo>
                          <a:pt x="17" y="0"/>
                        </a:lnTo>
                        <a:lnTo>
                          <a:pt x="4" y="1"/>
                        </a:lnTo>
                        <a:lnTo>
                          <a:pt x="0" y="4"/>
                        </a:lnTo>
                        <a:lnTo>
                          <a:pt x="4" y="1"/>
                        </a:lnTo>
                        <a:lnTo>
                          <a:pt x="2" y="2"/>
                        </a:lnTo>
                        <a:lnTo>
                          <a:pt x="0" y="4"/>
                        </a:lnTo>
                        <a:lnTo>
                          <a:pt x="2" y="6"/>
                        </a:lnTo>
                        <a:lnTo>
                          <a:pt x="4" y="7"/>
                        </a:lnTo>
                        <a:lnTo>
                          <a:pt x="8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2" name="未知">
                    <a:extLst>
                      <a:ext uri="{FF2B5EF4-FFF2-40B4-BE49-F238E27FC236}">
                        <a16:creationId xmlns:a16="http://schemas.microsoft.com/office/drawing/2014/main" id="{8A2A04EE-AD05-4A5D-8BDD-470CAF58008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2" y="58"/>
                    <a:ext cx="2" cy="6"/>
                  </a:xfrm>
                  <a:custGeom>
                    <a:gdLst>
                      <a:gd name="T0" fmla="*/ 0 w 11"/>
                      <a:gd name="T1" fmla="*/ 1 h 30"/>
                      <a:gd name="T2" fmla="*/ 0 w 11"/>
                      <a:gd name="T3" fmla="*/ 1 h 30"/>
                      <a:gd name="T4" fmla="*/ 0 w 11"/>
                      <a:gd name="T5" fmla="*/ 0 h 30"/>
                      <a:gd name="T6" fmla="*/ 0 w 11"/>
                      <a:gd name="T7" fmla="*/ 0 h 30"/>
                      <a:gd name="T8" fmla="*/ 0 w 11"/>
                      <a:gd name="T9" fmla="*/ 1 h 30"/>
                      <a:gd name="T10" fmla="*/ 0 w 11"/>
                      <a:gd name="T11" fmla="*/ 1 h 30"/>
                      <a:gd name="T12" fmla="*/ 0 w 11"/>
                      <a:gd name="T13" fmla="*/ 1 h 30"/>
                      <a:gd name="T14" fmla="*/ 0 w 11"/>
                      <a:gd name="T15" fmla="*/ 1 h 30"/>
                      <a:gd name="T16" fmla="*/ 0 w 11"/>
                      <a:gd name="T17" fmla="*/ 1 h 30"/>
                      <a:gd name="T18" fmla="*/ 0 w 11"/>
                      <a:gd name="T19" fmla="*/ 1 h 30"/>
                      <a:gd name="T20" fmla="*/ 0 w 11"/>
                      <a:gd name="T21" fmla="*/ 1 h 30"/>
                      <a:gd name="T22" fmla="*/ 0 w 11"/>
                      <a:gd name="T23" fmla="*/ 1 h 3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1" h="30">
                        <a:moveTo>
                          <a:pt x="3" y="30"/>
                        </a:moveTo>
                        <a:lnTo>
                          <a:pt x="7" y="26"/>
                        </a:lnTo>
                        <a:lnTo>
                          <a:pt x="11" y="0"/>
                        </a:lnTo>
                        <a:lnTo>
                          <a:pt x="3" y="0"/>
                        </a:lnTo>
                        <a:lnTo>
                          <a:pt x="0" y="26"/>
                        </a:lnTo>
                        <a:lnTo>
                          <a:pt x="3" y="21"/>
                        </a:lnTo>
                        <a:lnTo>
                          <a:pt x="0" y="26"/>
                        </a:lnTo>
                        <a:lnTo>
                          <a:pt x="1" y="28"/>
                        </a:lnTo>
                        <a:lnTo>
                          <a:pt x="3" y="29"/>
                        </a:lnTo>
                        <a:lnTo>
                          <a:pt x="6" y="28"/>
                        </a:lnTo>
                        <a:lnTo>
                          <a:pt x="7" y="26"/>
                        </a:lnTo>
                        <a:lnTo>
                          <a:pt x="3" y="3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3" name="未知">
                    <a:extLst>
                      <a:ext uri="{FF2B5EF4-FFF2-40B4-BE49-F238E27FC236}">
                        <a16:creationId xmlns:a16="http://schemas.microsoft.com/office/drawing/2014/main" id="{2678BD93-BD08-42AF-ABDF-5D662A34BD5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2" y="62"/>
                    <a:ext cx="11" cy="3"/>
                  </a:xfrm>
                  <a:custGeom>
                    <a:gdLst>
                      <a:gd name="T0" fmla="*/ 0 w 62"/>
                      <a:gd name="T1" fmla="*/ 0 h 17"/>
                      <a:gd name="T2" fmla="*/ 0 w 62"/>
                      <a:gd name="T3" fmla="*/ 0 h 17"/>
                      <a:gd name="T4" fmla="*/ 0 w 62"/>
                      <a:gd name="T5" fmla="*/ 0 h 17"/>
                      <a:gd name="T6" fmla="*/ 1 w 62"/>
                      <a:gd name="T7" fmla="*/ 0 h 17"/>
                      <a:gd name="T8" fmla="*/ 1 w 62"/>
                      <a:gd name="T9" fmla="*/ 0 h 17"/>
                      <a:gd name="T10" fmla="*/ 1 w 62"/>
                      <a:gd name="T11" fmla="*/ 0 h 17"/>
                      <a:gd name="T12" fmla="*/ 1 w 62"/>
                      <a:gd name="T13" fmla="*/ 0 h 17"/>
                      <a:gd name="T14" fmla="*/ 2 w 62"/>
                      <a:gd name="T15" fmla="*/ 0 h 17"/>
                      <a:gd name="T16" fmla="*/ 2 w 62"/>
                      <a:gd name="T17" fmla="*/ 0 h 17"/>
                      <a:gd name="T18" fmla="*/ 2 w 62"/>
                      <a:gd name="T19" fmla="*/ 0 h 17"/>
                      <a:gd name="T20" fmla="*/ 2 w 62"/>
                      <a:gd name="T21" fmla="*/ 0 h 17"/>
                      <a:gd name="T22" fmla="*/ 2 w 62"/>
                      <a:gd name="T23" fmla="*/ 0 h 17"/>
                      <a:gd name="T24" fmla="*/ 2 w 62"/>
                      <a:gd name="T25" fmla="*/ 0 h 17"/>
                      <a:gd name="T26" fmla="*/ 1 w 62"/>
                      <a:gd name="T27" fmla="*/ 0 h 17"/>
                      <a:gd name="T28" fmla="*/ 1 w 62"/>
                      <a:gd name="T29" fmla="*/ 0 h 17"/>
                      <a:gd name="T30" fmla="*/ 1 w 62"/>
                      <a:gd name="T31" fmla="*/ 0 h 17"/>
                      <a:gd name="T32" fmla="*/ 1 w 62"/>
                      <a:gd name="T33" fmla="*/ 0 h 17"/>
                      <a:gd name="T34" fmla="*/ 0 w 62"/>
                      <a:gd name="T35" fmla="*/ 0 h 17"/>
                      <a:gd name="T36" fmla="*/ 0 w 62"/>
                      <a:gd name="T37" fmla="*/ 0 h 17"/>
                      <a:gd name="T38" fmla="*/ 0 w 62"/>
                      <a:gd name="T39" fmla="*/ 1 h 17"/>
                      <a:gd name="T40" fmla="*/ 0 w 62"/>
                      <a:gd name="T41" fmla="*/ 0 h 17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62" h="17">
                        <a:moveTo>
                          <a:pt x="5" y="9"/>
                        </a:moveTo>
                        <a:lnTo>
                          <a:pt x="10" y="13"/>
                        </a:lnTo>
                        <a:lnTo>
                          <a:pt x="15" y="11"/>
                        </a:lnTo>
                        <a:lnTo>
                          <a:pt x="23" y="10"/>
                        </a:lnTo>
                        <a:lnTo>
                          <a:pt x="34" y="9"/>
                        </a:lnTo>
                        <a:lnTo>
                          <a:pt x="45" y="9"/>
                        </a:lnTo>
                        <a:lnTo>
                          <a:pt x="54" y="9"/>
                        </a:lnTo>
                        <a:lnTo>
                          <a:pt x="60" y="9"/>
                        </a:lnTo>
                        <a:lnTo>
                          <a:pt x="62" y="9"/>
                        </a:lnTo>
                        <a:lnTo>
                          <a:pt x="62" y="0"/>
                        </a:lnTo>
                        <a:lnTo>
                          <a:pt x="60" y="0"/>
                        </a:lnTo>
                        <a:lnTo>
                          <a:pt x="54" y="0"/>
                        </a:lnTo>
                        <a:lnTo>
                          <a:pt x="45" y="0"/>
                        </a:lnTo>
                        <a:lnTo>
                          <a:pt x="34" y="2"/>
                        </a:lnTo>
                        <a:lnTo>
                          <a:pt x="23" y="3"/>
                        </a:lnTo>
                        <a:lnTo>
                          <a:pt x="15" y="5"/>
                        </a:lnTo>
                        <a:lnTo>
                          <a:pt x="5" y="7"/>
                        </a:lnTo>
                        <a:lnTo>
                          <a:pt x="0" y="13"/>
                        </a:lnTo>
                        <a:lnTo>
                          <a:pt x="5" y="17"/>
                        </a:lnTo>
                        <a:lnTo>
                          <a:pt x="5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4" name="未知">
                    <a:extLst>
                      <a:ext uri="{FF2B5EF4-FFF2-40B4-BE49-F238E27FC236}">
                        <a16:creationId xmlns:a16="http://schemas.microsoft.com/office/drawing/2014/main" id="{F4DF0FFD-1211-46B9-BC9E-E190E855B43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3" y="64"/>
                    <a:ext cx="16" cy="1"/>
                  </a:xfrm>
                  <a:custGeom>
                    <a:gdLst>
                      <a:gd name="T0" fmla="*/ 2 w 93"/>
                      <a:gd name="T1" fmla="*/ 0 h 8"/>
                      <a:gd name="T2" fmla="*/ 3 w 93"/>
                      <a:gd name="T3" fmla="*/ 0 h 8"/>
                      <a:gd name="T4" fmla="*/ 0 w 93"/>
                      <a:gd name="T5" fmla="*/ 0 h 8"/>
                      <a:gd name="T6" fmla="*/ 0 w 93"/>
                      <a:gd name="T7" fmla="*/ 0 h 8"/>
                      <a:gd name="T8" fmla="*/ 3 w 93"/>
                      <a:gd name="T9" fmla="*/ 0 h 8"/>
                      <a:gd name="T10" fmla="*/ 3 w 93"/>
                      <a:gd name="T11" fmla="*/ 0 h 8"/>
                      <a:gd name="T12" fmla="*/ 3 w 93"/>
                      <a:gd name="T13" fmla="*/ 0 h 8"/>
                      <a:gd name="T14" fmla="*/ 3 w 93"/>
                      <a:gd name="T15" fmla="*/ 0 h 8"/>
                      <a:gd name="T16" fmla="*/ 3 w 93"/>
                      <a:gd name="T17" fmla="*/ 0 h 8"/>
                      <a:gd name="T18" fmla="*/ 3 w 93"/>
                      <a:gd name="T19" fmla="*/ 0 h 8"/>
                      <a:gd name="T20" fmla="*/ 3 w 93"/>
                      <a:gd name="T21" fmla="*/ 0 h 8"/>
                      <a:gd name="T22" fmla="*/ 2 w 93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3" h="8">
                        <a:moveTo>
                          <a:pt x="84" y="4"/>
                        </a:moveTo>
                        <a:lnTo>
                          <a:pt x="89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89" y="8"/>
                        </a:lnTo>
                        <a:lnTo>
                          <a:pt x="93" y="4"/>
                        </a:lnTo>
                        <a:lnTo>
                          <a:pt x="89" y="8"/>
                        </a:lnTo>
                        <a:lnTo>
                          <a:pt x="92" y="7"/>
                        </a:lnTo>
                        <a:lnTo>
                          <a:pt x="93" y="4"/>
                        </a:lnTo>
                        <a:lnTo>
                          <a:pt x="92" y="1"/>
                        </a:lnTo>
                        <a:lnTo>
                          <a:pt x="89" y="0"/>
                        </a:lnTo>
                        <a:lnTo>
                          <a:pt x="84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5" name="未知">
                    <a:extLst>
                      <a:ext uri="{FF2B5EF4-FFF2-40B4-BE49-F238E27FC236}">
                        <a16:creationId xmlns:a16="http://schemas.microsoft.com/office/drawing/2014/main" id="{2C5155C1-FFEA-443E-B20B-64D53937187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5" y="118"/>
                    <a:ext cx="4" cy="14"/>
                  </a:xfrm>
                  <a:custGeom>
                    <a:gdLst>
                      <a:gd name="T0" fmla="*/ 1 w 27"/>
                      <a:gd name="T1" fmla="*/ 0 h 71"/>
                      <a:gd name="T2" fmla="*/ 0 w 27"/>
                      <a:gd name="T3" fmla="*/ 0 h 71"/>
                      <a:gd name="T4" fmla="*/ 0 w 27"/>
                      <a:gd name="T5" fmla="*/ 3 h 71"/>
                      <a:gd name="T6" fmla="*/ 1 w 27"/>
                      <a:gd name="T7" fmla="*/ 2 h 71"/>
                      <a:gd name="T8" fmla="*/ 1 w 27"/>
                      <a:gd name="T9" fmla="*/ 0 h 7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27" h="71">
                        <a:moveTo>
                          <a:pt x="27" y="0"/>
                        </a:moveTo>
                        <a:lnTo>
                          <a:pt x="13" y="6"/>
                        </a:lnTo>
                        <a:lnTo>
                          <a:pt x="0" y="71"/>
                        </a:lnTo>
                        <a:lnTo>
                          <a:pt x="25" y="60"/>
                        </a:lnTo>
                        <a:lnTo>
                          <a:pt x="27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6" name="未知">
                    <a:extLst>
                      <a:ext uri="{FF2B5EF4-FFF2-40B4-BE49-F238E27FC236}">
                        <a16:creationId xmlns:a16="http://schemas.microsoft.com/office/drawing/2014/main" id="{CACDA9FC-8DD6-4D24-9CF6-350A178F885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6" y="118"/>
                    <a:ext cx="4" cy="2"/>
                  </a:xfrm>
                  <a:custGeom>
                    <a:gdLst>
                      <a:gd name="T0" fmla="*/ 0 w 19"/>
                      <a:gd name="T1" fmla="*/ 0 h 12"/>
                      <a:gd name="T2" fmla="*/ 0 w 19"/>
                      <a:gd name="T3" fmla="*/ 0 h 12"/>
                      <a:gd name="T4" fmla="*/ 1 w 19"/>
                      <a:gd name="T5" fmla="*/ 0 h 12"/>
                      <a:gd name="T6" fmla="*/ 1 w 19"/>
                      <a:gd name="T7" fmla="*/ 0 h 12"/>
                      <a:gd name="T8" fmla="*/ 0 w 19"/>
                      <a:gd name="T9" fmla="*/ 0 h 12"/>
                      <a:gd name="T10" fmla="*/ 0 w 19"/>
                      <a:gd name="T11" fmla="*/ 0 h 12"/>
                      <a:gd name="T12" fmla="*/ 0 w 19"/>
                      <a:gd name="T13" fmla="*/ 0 h 12"/>
                      <a:gd name="T14" fmla="*/ 0 w 19"/>
                      <a:gd name="T15" fmla="*/ 0 h 12"/>
                      <a:gd name="T16" fmla="*/ 0 w 19"/>
                      <a:gd name="T17" fmla="*/ 0 h 12"/>
                      <a:gd name="T18" fmla="*/ 0 w 19"/>
                      <a:gd name="T19" fmla="*/ 0 h 12"/>
                      <a:gd name="T20" fmla="*/ 0 w 19"/>
                      <a:gd name="T21" fmla="*/ 0 h 12"/>
                      <a:gd name="T22" fmla="*/ 0 w 19"/>
                      <a:gd name="T23" fmla="*/ 0 h 1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9" h="12">
                        <a:moveTo>
                          <a:pt x="7" y="9"/>
                        </a:moveTo>
                        <a:lnTo>
                          <a:pt x="5" y="12"/>
                        </a:lnTo>
                        <a:lnTo>
                          <a:pt x="19" y="6"/>
                        </a:lnTo>
                        <a:lnTo>
                          <a:pt x="17" y="0"/>
                        </a:lnTo>
                        <a:lnTo>
                          <a:pt x="3" y="6"/>
                        </a:lnTo>
                        <a:lnTo>
                          <a:pt x="0" y="9"/>
                        </a:lnTo>
                        <a:lnTo>
                          <a:pt x="3" y="6"/>
                        </a:lnTo>
                        <a:lnTo>
                          <a:pt x="0" y="7"/>
                        </a:lnTo>
                        <a:lnTo>
                          <a:pt x="0" y="10"/>
                        </a:lnTo>
                        <a:lnTo>
                          <a:pt x="1" y="12"/>
                        </a:lnTo>
                        <a:lnTo>
                          <a:pt x="5" y="12"/>
                        </a:lnTo>
                        <a:lnTo>
                          <a:pt x="7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7" name="未知">
                    <a:extLst>
                      <a:ext uri="{FF2B5EF4-FFF2-40B4-BE49-F238E27FC236}">
                        <a16:creationId xmlns:a16="http://schemas.microsoft.com/office/drawing/2014/main" id="{BC0EE0C6-11DE-41CD-8C09-FE0DB86DEA2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4" y="119"/>
                    <a:ext cx="4" cy="14"/>
                  </a:xfrm>
                  <a:custGeom>
                    <a:gdLst>
                      <a:gd name="T0" fmla="*/ 0 w 20"/>
                      <a:gd name="T1" fmla="*/ 3 h 68"/>
                      <a:gd name="T2" fmla="*/ 0 w 20"/>
                      <a:gd name="T3" fmla="*/ 3 h 68"/>
                      <a:gd name="T4" fmla="*/ 1 w 20"/>
                      <a:gd name="T5" fmla="*/ 0 h 68"/>
                      <a:gd name="T6" fmla="*/ 1 w 20"/>
                      <a:gd name="T7" fmla="*/ 0 h 68"/>
                      <a:gd name="T8" fmla="*/ 0 w 20"/>
                      <a:gd name="T9" fmla="*/ 3 h 68"/>
                      <a:gd name="T10" fmla="*/ 0 w 20"/>
                      <a:gd name="T11" fmla="*/ 3 h 68"/>
                      <a:gd name="T12" fmla="*/ 0 w 20"/>
                      <a:gd name="T13" fmla="*/ 3 h 68"/>
                      <a:gd name="T14" fmla="*/ 0 w 20"/>
                      <a:gd name="T15" fmla="*/ 3 h 68"/>
                      <a:gd name="T16" fmla="*/ 0 w 20"/>
                      <a:gd name="T17" fmla="*/ 3 h 68"/>
                      <a:gd name="T18" fmla="*/ 0 w 20"/>
                      <a:gd name="T19" fmla="*/ 3 h 68"/>
                      <a:gd name="T20" fmla="*/ 0 w 20"/>
                      <a:gd name="T21" fmla="*/ 3 h 68"/>
                      <a:gd name="T22" fmla="*/ 0 w 20"/>
                      <a:gd name="T23" fmla="*/ 3 h 6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0" h="68">
                        <a:moveTo>
                          <a:pt x="2" y="62"/>
                        </a:moveTo>
                        <a:lnTo>
                          <a:pt x="7" y="65"/>
                        </a:lnTo>
                        <a:lnTo>
                          <a:pt x="20" y="0"/>
                        </a:lnTo>
                        <a:lnTo>
                          <a:pt x="13" y="0"/>
                        </a:lnTo>
                        <a:lnTo>
                          <a:pt x="0" y="65"/>
                        </a:lnTo>
                        <a:lnTo>
                          <a:pt x="5" y="68"/>
                        </a:lnTo>
                        <a:lnTo>
                          <a:pt x="0" y="65"/>
                        </a:lnTo>
                        <a:lnTo>
                          <a:pt x="1" y="67"/>
                        </a:lnTo>
                        <a:lnTo>
                          <a:pt x="4" y="68"/>
                        </a:lnTo>
                        <a:lnTo>
                          <a:pt x="6" y="67"/>
                        </a:lnTo>
                        <a:lnTo>
                          <a:pt x="7" y="65"/>
                        </a:lnTo>
                        <a:lnTo>
                          <a:pt x="2" y="6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8" name="未知">
                    <a:extLst>
                      <a:ext uri="{FF2B5EF4-FFF2-40B4-BE49-F238E27FC236}">
                        <a16:creationId xmlns:a16="http://schemas.microsoft.com/office/drawing/2014/main" id="{3AB05705-052E-4747-B5CE-EF0D6CE0843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5" y="130"/>
                    <a:ext cx="5" cy="3"/>
                  </a:xfrm>
                  <a:custGeom>
                    <a:gdLst>
                      <a:gd name="T0" fmla="*/ 1 w 30"/>
                      <a:gd name="T1" fmla="*/ 0 h 17"/>
                      <a:gd name="T2" fmla="*/ 1 w 30"/>
                      <a:gd name="T3" fmla="*/ 0 h 17"/>
                      <a:gd name="T4" fmla="*/ 0 w 30"/>
                      <a:gd name="T5" fmla="*/ 0 h 17"/>
                      <a:gd name="T6" fmla="*/ 0 w 30"/>
                      <a:gd name="T7" fmla="*/ 1 h 17"/>
                      <a:gd name="T8" fmla="*/ 1 w 30"/>
                      <a:gd name="T9" fmla="*/ 0 h 17"/>
                      <a:gd name="T10" fmla="*/ 1 w 30"/>
                      <a:gd name="T11" fmla="*/ 0 h 17"/>
                      <a:gd name="T12" fmla="*/ 1 w 30"/>
                      <a:gd name="T13" fmla="*/ 0 h 17"/>
                      <a:gd name="T14" fmla="*/ 1 w 30"/>
                      <a:gd name="T15" fmla="*/ 0 h 17"/>
                      <a:gd name="T16" fmla="*/ 1 w 30"/>
                      <a:gd name="T17" fmla="*/ 0 h 17"/>
                      <a:gd name="T18" fmla="*/ 1 w 30"/>
                      <a:gd name="T19" fmla="*/ 0 h 17"/>
                      <a:gd name="T20" fmla="*/ 1 w 30"/>
                      <a:gd name="T21" fmla="*/ 0 h 17"/>
                      <a:gd name="T22" fmla="*/ 1 w 30"/>
                      <a:gd name="T23" fmla="*/ 0 h 1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0" h="17">
                        <a:moveTo>
                          <a:pt x="23" y="3"/>
                        </a:moveTo>
                        <a:lnTo>
                          <a:pt x="26" y="0"/>
                        </a:lnTo>
                        <a:lnTo>
                          <a:pt x="0" y="11"/>
                        </a:lnTo>
                        <a:lnTo>
                          <a:pt x="3" y="17"/>
                        </a:lnTo>
                        <a:lnTo>
                          <a:pt x="28" y="7"/>
                        </a:lnTo>
                        <a:lnTo>
                          <a:pt x="30" y="3"/>
                        </a:lnTo>
                        <a:lnTo>
                          <a:pt x="28" y="7"/>
                        </a:lnTo>
                        <a:lnTo>
                          <a:pt x="30" y="4"/>
                        </a:lnTo>
                        <a:lnTo>
                          <a:pt x="30" y="2"/>
                        </a:lnTo>
                        <a:lnTo>
                          <a:pt x="29" y="0"/>
                        </a:lnTo>
                        <a:lnTo>
                          <a:pt x="26" y="0"/>
                        </a:lnTo>
                        <a:lnTo>
                          <a:pt x="23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89" name="未知">
                    <a:extLst>
                      <a:ext uri="{FF2B5EF4-FFF2-40B4-BE49-F238E27FC236}">
                        <a16:creationId xmlns:a16="http://schemas.microsoft.com/office/drawing/2014/main" id="{830224B6-E347-4CD6-B778-B08B57FB454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18"/>
                    <a:ext cx="2" cy="12"/>
                  </a:xfrm>
                  <a:custGeom>
                    <a:gdLst>
                      <a:gd name="T0" fmla="*/ 0 w 10"/>
                      <a:gd name="T1" fmla="*/ 0 h 63"/>
                      <a:gd name="T2" fmla="*/ 0 w 10"/>
                      <a:gd name="T3" fmla="*/ 0 h 63"/>
                      <a:gd name="T4" fmla="*/ 0 w 10"/>
                      <a:gd name="T5" fmla="*/ 2 h 63"/>
                      <a:gd name="T6" fmla="*/ 0 w 10"/>
                      <a:gd name="T7" fmla="*/ 2 h 63"/>
                      <a:gd name="T8" fmla="*/ 0 w 10"/>
                      <a:gd name="T9" fmla="*/ 0 h 63"/>
                      <a:gd name="T10" fmla="*/ 0 w 10"/>
                      <a:gd name="T11" fmla="*/ 0 h 63"/>
                      <a:gd name="T12" fmla="*/ 0 w 10"/>
                      <a:gd name="T13" fmla="*/ 0 h 63"/>
                      <a:gd name="T14" fmla="*/ 0 w 10"/>
                      <a:gd name="T15" fmla="*/ 0 h 63"/>
                      <a:gd name="T16" fmla="*/ 0 w 10"/>
                      <a:gd name="T17" fmla="*/ 0 h 63"/>
                      <a:gd name="T18" fmla="*/ 0 w 10"/>
                      <a:gd name="T19" fmla="*/ 0 h 63"/>
                      <a:gd name="T20" fmla="*/ 0 w 10"/>
                      <a:gd name="T21" fmla="*/ 0 h 63"/>
                      <a:gd name="T22" fmla="*/ 0 w 10"/>
                      <a:gd name="T23" fmla="*/ 0 h 6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62">
                        <a:moveTo>
                          <a:pt x="7" y="6"/>
                        </a:moveTo>
                        <a:lnTo>
                          <a:pt x="3" y="3"/>
                        </a:lnTo>
                        <a:lnTo>
                          <a:pt x="0" y="63"/>
                        </a:lnTo>
                        <a:lnTo>
                          <a:pt x="7" y="63"/>
                        </a:lnTo>
                        <a:lnTo>
                          <a:pt x="10" y="3"/>
                        </a:lnTo>
                        <a:lnTo>
                          <a:pt x="5" y="0"/>
                        </a:lnTo>
                        <a:lnTo>
                          <a:pt x="10" y="3"/>
                        </a:lnTo>
                        <a:lnTo>
                          <a:pt x="9" y="1"/>
                        </a:lnTo>
                        <a:lnTo>
                          <a:pt x="6" y="0"/>
                        </a:lnTo>
                        <a:lnTo>
                          <a:pt x="4" y="1"/>
                        </a:lnTo>
                        <a:lnTo>
                          <a:pt x="3" y="3"/>
                        </a:lnTo>
                        <a:lnTo>
                          <a:pt x="7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0" name="未知">
                    <a:extLst>
                      <a:ext uri="{FF2B5EF4-FFF2-40B4-BE49-F238E27FC236}">
                        <a16:creationId xmlns:a16="http://schemas.microsoft.com/office/drawing/2014/main" id="{8D9F3A14-AE11-450D-B9D0-6F5D5A104DD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112"/>
                    <a:ext cx="17" cy="17"/>
                  </a:xfrm>
                  <a:custGeom>
                    <a:gdLst>
                      <a:gd name="T0" fmla="*/ 3 w 107"/>
                      <a:gd name="T1" fmla="*/ 3 h 85"/>
                      <a:gd name="T2" fmla="*/ 0 w 107"/>
                      <a:gd name="T3" fmla="*/ 3 h 85"/>
                      <a:gd name="T4" fmla="*/ 0 w 107"/>
                      <a:gd name="T5" fmla="*/ 1 h 85"/>
                      <a:gd name="T6" fmla="*/ 3 w 107"/>
                      <a:gd name="T7" fmla="*/ 0 h 85"/>
                      <a:gd name="T8" fmla="*/ 3 w 107"/>
                      <a:gd name="T9" fmla="*/ 3 h 85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107" h="85">
                        <a:moveTo>
                          <a:pt x="107" y="63"/>
                        </a:moveTo>
                        <a:lnTo>
                          <a:pt x="0" y="85"/>
                        </a:lnTo>
                        <a:lnTo>
                          <a:pt x="0" y="23"/>
                        </a:lnTo>
                        <a:lnTo>
                          <a:pt x="107" y="0"/>
                        </a:lnTo>
                        <a:lnTo>
                          <a:pt x="107" y="63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1" name="未知">
                    <a:extLst>
                      <a:ext uri="{FF2B5EF4-FFF2-40B4-BE49-F238E27FC236}">
                        <a16:creationId xmlns:a16="http://schemas.microsoft.com/office/drawing/2014/main" id="{BC4A4612-A1D1-4F58-A4E4-869FE12E59E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2" y="124"/>
                    <a:ext cx="18" cy="6"/>
                  </a:xfrm>
                  <a:custGeom>
                    <a:gdLst>
                      <a:gd name="T0" fmla="*/ 0 w 111"/>
                      <a:gd name="T1" fmla="*/ 1 h 28"/>
                      <a:gd name="T2" fmla="*/ 0 w 111"/>
                      <a:gd name="T3" fmla="*/ 1 h 28"/>
                      <a:gd name="T4" fmla="*/ 3 w 111"/>
                      <a:gd name="T5" fmla="*/ 0 h 28"/>
                      <a:gd name="T6" fmla="*/ 3 w 111"/>
                      <a:gd name="T7" fmla="*/ 0 h 28"/>
                      <a:gd name="T8" fmla="*/ 0 w 111"/>
                      <a:gd name="T9" fmla="*/ 1 h 28"/>
                      <a:gd name="T10" fmla="*/ 0 w 111"/>
                      <a:gd name="T11" fmla="*/ 1 h 28"/>
                      <a:gd name="T12" fmla="*/ 0 w 111"/>
                      <a:gd name="T13" fmla="*/ 1 h 28"/>
                      <a:gd name="T14" fmla="*/ 0 w 111"/>
                      <a:gd name="T15" fmla="*/ 1 h 28"/>
                      <a:gd name="T16" fmla="*/ 0 w 111"/>
                      <a:gd name="T17" fmla="*/ 1 h 28"/>
                      <a:gd name="T18" fmla="*/ 0 w 111"/>
                      <a:gd name="T19" fmla="*/ 1 h 28"/>
                      <a:gd name="T20" fmla="*/ 0 w 111"/>
                      <a:gd name="T21" fmla="*/ 1 h 28"/>
                      <a:gd name="T22" fmla="*/ 0 w 111"/>
                      <a:gd name="T23" fmla="*/ 1 h 2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10" h="28">
                        <a:moveTo>
                          <a:pt x="0" y="25"/>
                        </a:moveTo>
                        <a:lnTo>
                          <a:pt x="4" y="28"/>
                        </a:lnTo>
                        <a:lnTo>
                          <a:pt x="111" y="6"/>
                        </a:lnTo>
                        <a:lnTo>
                          <a:pt x="111" y="0"/>
                        </a:lnTo>
                        <a:lnTo>
                          <a:pt x="4" y="22"/>
                        </a:lnTo>
                        <a:lnTo>
                          <a:pt x="9" y="25"/>
                        </a:lnTo>
                        <a:lnTo>
                          <a:pt x="4" y="22"/>
                        </a:lnTo>
                        <a:lnTo>
                          <a:pt x="2" y="23"/>
                        </a:lnTo>
                        <a:lnTo>
                          <a:pt x="1" y="25"/>
                        </a:lnTo>
                        <a:lnTo>
                          <a:pt x="2" y="27"/>
                        </a:lnTo>
                        <a:lnTo>
                          <a:pt x="4" y="28"/>
                        </a:lnTo>
                        <a:lnTo>
                          <a:pt x="0" y="2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2" name="未知">
                    <a:extLst>
                      <a:ext uri="{FF2B5EF4-FFF2-40B4-BE49-F238E27FC236}">
                        <a16:creationId xmlns:a16="http://schemas.microsoft.com/office/drawing/2014/main" id="{26E015AD-F3D3-46F1-8206-088E255321C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2" y="116"/>
                    <a:ext cx="1" cy="13"/>
                  </a:xfrm>
                  <a:custGeom>
                    <a:gdLst>
                      <a:gd name="T0" fmla="*/ 0 w 9"/>
                      <a:gd name="T1" fmla="*/ 0 h 66"/>
                      <a:gd name="T2" fmla="*/ 0 w 9"/>
                      <a:gd name="T3" fmla="*/ 0 h 66"/>
                      <a:gd name="T4" fmla="*/ 0 w 9"/>
                      <a:gd name="T5" fmla="*/ 3 h 66"/>
                      <a:gd name="T6" fmla="*/ 0 w 9"/>
                      <a:gd name="T7" fmla="*/ 3 h 66"/>
                      <a:gd name="T8" fmla="*/ 0 w 9"/>
                      <a:gd name="T9" fmla="*/ 0 h 66"/>
                      <a:gd name="T10" fmla="*/ 0 w 9"/>
                      <a:gd name="T11" fmla="*/ 0 h 66"/>
                      <a:gd name="T12" fmla="*/ 0 w 9"/>
                      <a:gd name="T13" fmla="*/ 0 h 66"/>
                      <a:gd name="T14" fmla="*/ 0 w 9"/>
                      <a:gd name="T15" fmla="*/ 0 h 66"/>
                      <a:gd name="T16" fmla="*/ 0 w 9"/>
                      <a:gd name="T17" fmla="*/ 0 h 66"/>
                      <a:gd name="T18" fmla="*/ 0 w 9"/>
                      <a:gd name="T19" fmla="*/ 0 h 66"/>
                      <a:gd name="T20" fmla="*/ 0 w 9"/>
                      <a:gd name="T21" fmla="*/ 0 h 66"/>
                      <a:gd name="T22" fmla="*/ 0 w 9"/>
                      <a:gd name="T23" fmla="*/ 0 h 6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6">
                        <a:moveTo>
                          <a:pt x="4" y="1"/>
                        </a:moveTo>
                        <a:lnTo>
                          <a:pt x="0" y="4"/>
                        </a:lnTo>
                        <a:lnTo>
                          <a:pt x="0" y="66"/>
                        </a:lnTo>
                        <a:lnTo>
                          <a:pt x="9" y="66"/>
                        </a:lnTo>
                        <a:lnTo>
                          <a:pt x="9" y="4"/>
                        </a:lnTo>
                        <a:lnTo>
                          <a:pt x="4" y="8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4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3" name="未知">
                    <a:extLst>
                      <a:ext uri="{FF2B5EF4-FFF2-40B4-BE49-F238E27FC236}">
                        <a16:creationId xmlns:a16="http://schemas.microsoft.com/office/drawing/2014/main" id="{5C6FF80B-3F44-4D63-BDC4-947C188D7FF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112"/>
                    <a:ext cx="18" cy="6"/>
                  </a:xfrm>
                  <a:custGeom>
                    <a:gdLst>
                      <a:gd name="T0" fmla="*/ 3 w 112"/>
                      <a:gd name="T1" fmla="*/ 0 h 30"/>
                      <a:gd name="T2" fmla="*/ 3 w 112"/>
                      <a:gd name="T3" fmla="*/ 0 h 30"/>
                      <a:gd name="T4" fmla="*/ 0 w 112"/>
                      <a:gd name="T5" fmla="*/ 1 h 30"/>
                      <a:gd name="T6" fmla="*/ 0 w 112"/>
                      <a:gd name="T7" fmla="*/ 1 h 30"/>
                      <a:gd name="T8" fmla="*/ 3 w 112"/>
                      <a:gd name="T9" fmla="*/ 0 h 30"/>
                      <a:gd name="T10" fmla="*/ 3 w 112"/>
                      <a:gd name="T11" fmla="*/ 0 h 30"/>
                      <a:gd name="T12" fmla="*/ 3 w 112"/>
                      <a:gd name="T13" fmla="*/ 0 h 30"/>
                      <a:gd name="T14" fmla="*/ 3 w 112"/>
                      <a:gd name="T15" fmla="*/ 0 h 30"/>
                      <a:gd name="T16" fmla="*/ 3 w 112"/>
                      <a:gd name="T17" fmla="*/ 0 h 30"/>
                      <a:gd name="T18" fmla="*/ 3 w 112"/>
                      <a:gd name="T19" fmla="*/ 0 h 30"/>
                      <a:gd name="T20" fmla="*/ 3 w 112"/>
                      <a:gd name="T21" fmla="*/ 0 h 30"/>
                      <a:gd name="T22" fmla="*/ 3 w 112"/>
                      <a:gd name="T23" fmla="*/ 0 h 3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12" h="30">
                        <a:moveTo>
                          <a:pt x="112" y="3"/>
                        </a:moveTo>
                        <a:lnTo>
                          <a:pt x="107" y="0"/>
                        </a:lnTo>
                        <a:lnTo>
                          <a:pt x="0" y="23"/>
                        </a:lnTo>
                        <a:lnTo>
                          <a:pt x="0" y="30"/>
                        </a:lnTo>
                        <a:lnTo>
                          <a:pt x="107" y="6"/>
                        </a:lnTo>
                        <a:lnTo>
                          <a:pt x="102" y="3"/>
                        </a:lnTo>
                        <a:lnTo>
                          <a:pt x="107" y="6"/>
                        </a:lnTo>
                        <a:lnTo>
                          <a:pt x="109" y="5"/>
                        </a:lnTo>
                        <a:lnTo>
                          <a:pt x="110" y="3"/>
                        </a:lnTo>
                        <a:lnTo>
                          <a:pt x="109" y="1"/>
                        </a:lnTo>
                        <a:lnTo>
                          <a:pt x="107" y="0"/>
                        </a:lnTo>
                        <a:lnTo>
                          <a:pt x="112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4" name="未知">
                    <a:extLst>
                      <a:ext uri="{FF2B5EF4-FFF2-40B4-BE49-F238E27FC236}">
                        <a16:creationId xmlns:a16="http://schemas.microsoft.com/office/drawing/2014/main" id="{8C406D09-0D8D-46BB-9494-A4B3E76D298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9" y="112"/>
                    <a:ext cx="2" cy="14"/>
                  </a:xfrm>
                  <a:custGeom>
                    <a:gdLst>
                      <a:gd name="T0" fmla="*/ 0 w 10"/>
                      <a:gd name="T1" fmla="*/ 3 h 67"/>
                      <a:gd name="T2" fmla="*/ 0 w 10"/>
                      <a:gd name="T3" fmla="*/ 3 h 67"/>
                      <a:gd name="T4" fmla="*/ 0 w 10"/>
                      <a:gd name="T5" fmla="*/ 0 h 67"/>
                      <a:gd name="T6" fmla="*/ 0 w 10"/>
                      <a:gd name="T7" fmla="*/ 0 h 67"/>
                      <a:gd name="T8" fmla="*/ 0 w 10"/>
                      <a:gd name="T9" fmla="*/ 3 h 67"/>
                      <a:gd name="T10" fmla="*/ 0 w 10"/>
                      <a:gd name="T11" fmla="*/ 3 h 67"/>
                      <a:gd name="T12" fmla="*/ 0 w 10"/>
                      <a:gd name="T13" fmla="*/ 3 h 67"/>
                      <a:gd name="T14" fmla="*/ 0 w 10"/>
                      <a:gd name="T15" fmla="*/ 3 h 67"/>
                      <a:gd name="T16" fmla="*/ 0 w 10"/>
                      <a:gd name="T17" fmla="*/ 3 h 67"/>
                      <a:gd name="T18" fmla="*/ 0 w 10"/>
                      <a:gd name="T19" fmla="*/ 3 h 67"/>
                      <a:gd name="T20" fmla="*/ 0 w 10"/>
                      <a:gd name="T21" fmla="*/ 3 h 67"/>
                      <a:gd name="T22" fmla="*/ 0 w 10"/>
                      <a:gd name="T23" fmla="*/ 3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67">
                        <a:moveTo>
                          <a:pt x="5" y="66"/>
                        </a:moveTo>
                        <a:lnTo>
                          <a:pt x="10" y="6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63"/>
                        </a:lnTo>
                        <a:lnTo>
                          <a:pt x="5" y="60"/>
                        </a:lnTo>
                        <a:lnTo>
                          <a:pt x="0" y="63"/>
                        </a:lnTo>
                        <a:lnTo>
                          <a:pt x="1" y="66"/>
                        </a:lnTo>
                        <a:lnTo>
                          <a:pt x="5" y="67"/>
                        </a:lnTo>
                        <a:lnTo>
                          <a:pt x="8" y="66"/>
                        </a:lnTo>
                        <a:lnTo>
                          <a:pt x="10" y="63"/>
                        </a:lnTo>
                        <a:lnTo>
                          <a:pt x="5" y="6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5" name="未知">
                    <a:extLst>
                      <a:ext uri="{FF2B5EF4-FFF2-40B4-BE49-F238E27FC236}">
                        <a16:creationId xmlns:a16="http://schemas.microsoft.com/office/drawing/2014/main" id="{AD710FF7-DC81-4750-912C-6A579FEA548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111"/>
                    <a:ext cx="14" cy="13"/>
                  </a:xfrm>
                  <a:custGeom>
                    <a:gdLst>
                      <a:gd name="T0" fmla="*/ 2 w 87"/>
                      <a:gd name="T1" fmla="*/ 2 h 66"/>
                      <a:gd name="T2" fmla="*/ 2 w 87"/>
                      <a:gd name="T3" fmla="*/ 0 h 66"/>
                      <a:gd name="T4" fmla="*/ 0 w 87"/>
                      <a:gd name="T5" fmla="*/ 0 h 66"/>
                      <a:gd name="T6" fmla="*/ 0 w 87"/>
                      <a:gd name="T7" fmla="*/ 3 h 66"/>
                      <a:gd name="T8" fmla="*/ 2 w 87"/>
                      <a:gd name="T9" fmla="*/ 2 h 66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87" h="66">
                        <a:moveTo>
                          <a:pt x="87" y="62"/>
                        </a:moveTo>
                        <a:lnTo>
                          <a:pt x="87" y="0"/>
                        </a:lnTo>
                        <a:lnTo>
                          <a:pt x="0" y="3"/>
                        </a:lnTo>
                        <a:lnTo>
                          <a:pt x="0" y="66"/>
                        </a:lnTo>
                        <a:lnTo>
                          <a:pt x="87" y="62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6" name="未知">
                    <a:extLst>
                      <a:ext uri="{FF2B5EF4-FFF2-40B4-BE49-F238E27FC236}">
                        <a16:creationId xmlns:a16="http://schemas.microsoft.com/office/drawing/2014/main" id="{FB07BF73-4C7D-40C4-9831-4721237F648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8" y="110"/>
                    <a:ext cx="2" cy="14"/>
                  </a:xfrm>
                  <a:custGeom>
                    <a:gdLst>
                      <a:gd name="T0" fmla="*/ 0 w 9"/>
                      <a:gd name="T1" fmla="*/ 0 h 67"/>
                      <a:gd name="T2" fmla="*/ 0 w 9"/>
                      <a:gd name="T3" fmla="*/ 0 h 67"/>
                      <a:gd name="T4" fmla="*/ 0 w 9"/>
                      <a:gd name="T5" fmla="*/ 3 h 67"/>
                      <a:gd name="T6" fmla="*/ 0 w 9"/>
                      <a:gd name="T7" fmla="*/ 3 h 67"/>
                      <a:gd name="T8" fmla="*/ 0 w 9"/>
                      <a:gd name="T9" fmla="*/ 0 h 67"/>
                      <a:gd name="T10" fmla="*/ 0 w 9"/>
                      <a:gd name="T11" fmla="*/ 0 h 67"/>
                      <a:gd name="T12" fmla="*/ 0 w 9"/>
                      <a:gd name="T13" fmla="*/ 0 h 67"/>
                      <a:gd name="T14" fmla="*/ 0 w 9"/>
                      <a:gd name="T15" fmla="*/ 0 h 67"/>
                      <a:gd name="T16" fmla="*/ 0 w 9"/>
                      <a:gd name="T17" fmla="*/ 0 h 67"/>
                      <a:gd name="T18" fmla="*/ 0 w 9"/>
                      <a:gd name="T19" fmla="*/ 0 h 67"/>
                      <a:gd name="T20" fmla="*/ 0 w 9"/>
                      <a:gd name="T21" fmla="*/ 0 h 67"/>
                      <a:gd name="T22" fmla="*/ 0 w 9"/>
                      <a:gd name="T23" fmla="*/ 0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7">
                        <a:moveTo>
                          <a:pt x="4" y="8"/>
                        </a:moveTo>
                        <a:lnTo>
                          <a:pt x="0" y="5"/>
                        </a:lnTo>
                        <a:lnTo>
                          <a:pt x="0" y="67"/>
                        </a:lnTo>
                        <a:lnTo>
                          <a:pt x="9" y="67"/>
                        </a:lnTo>
                        <a:lnTo>
                          <a:pt x="9" y="5"/>
                        </a:lnTo>
                        <a:lnTo>
                          <a:pt x="4" y="2"/>
                        </a:lnTo>
                        <a:lnTo>
                          <a:pt x="9" y="5"/>
                        </a:lnTo>
                        <a:lnTo>
                          <a:pt x="8" y="2"/>
                        </a:lnTo>
                        <a:lnTo>
                          <a:pt x="4" y="0"/>
                        </a:lnTo>
                        <a:lnTo>
                          <a:pt x="1" y="2"/>
                        </a:lnTo>
                        <a:lnTo>
                          <a:pt x="0" y="5"/>
                        </a:lnTo>
                        <a:lnTo>
                          <a:pt x="4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7" name="未知">
                    <a:extLst>
                      <a:ext uri="{FF2B5EF4-FFF2-40B4-BE49-F238E27FC236}">
                        <a16:creationId xmlns:a16="http://schemas.microsoft.com/office/drawing/2014/main" id="{08A49CF1-44F3-4C60-84EF-7199F9BA238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4" y="111"/>
                    <a:ext cx="15" cy="1"/>
                  </a:xfrm>
                  <a:custGeom>
                    <a:gdLst>
                      <a:gd name="T0" fmla="*/ 0 w 92"/>
                      <a:gd name="T1" fmla="*/ 0 h 9"/>
                      <a:gd name="T2" fmla="*/ 0 w 92"/>
                      <a:gd name="T3" fmla="*/ 0 h 9"/>
                      <a:gd name="T4" fmla="*/ 2 w 92"/>
                      <a:gd name="T5" fmla="*/ 0 h 9"/>
                      <a:gd name="T6" fmla="*/ 2 w 92"/>
                      <a:gd name="T7" fmla="*/ 0 h 9"/>
                      <a:gd name="T8" fmla="*/ 0 w 92"/>
                      <a:gd name="T9" fmla="*/ 0 h 9"/>
                      <a:gd name="T10" fmla="*/ 0 w 92"/>
                      <a:gd name="T11" fmla="*/ 0 h 9"/>
                      <a:gd name="T12" fmla="*/ 0 w 92"/>
                      <a:gd name="T13" fmla="*/ 0 h 9"/>
                      <a:gd name="T14" fmla="*/ 0 w 92"/>
                      <a:gd name="T15" fmla="*/ 0 h 9"/>
                      <a:gd name="T16" fmla="*/ 0 w 92"/>
                      <a:gd name="T17" fmla="*/ 0 h 9"/>
                      <a:gd name="T18" fmla="*/ 0 w 92"/>
                      <a:gd name="T19" fmla="*/ 0 h 9"/>
                      <a:gd name="T20" fmla="*/ 0 w 92"/>
                      <a:gd name="T21" fmla="*/ 0 h 9"/>
                      <a:gd name="T22" fmla="*/ 0 w 9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2" h="9">
                        <a:moveTo>
                          <a:pt x="10" y="6"/>
                        </a:moveTo>
                        <a:lnTo>
                          <a:pt x="5" y="9"/>
                        </a:lnTo>
                        <a:lnTo>
                          <a:pt x="92" y="6"/>
                        </a:lnTo>
                        <a:lnTo>
                          <a:pt x="92" y="0"/>
                        </a:lnTo>
                        <a:lnTo>
                          <a:pt x="5" y="3"/>
                        </a:lnTo>
                        <a:lnTo>
                          <a:pt x="0" y="6"/>
                        </a:lnTo>
                        <a:lnTo>
                          <a:pt x="5" y="3"/>
                        </a:lnTo>
                        <a:lnTo>
                          <a:pt x="3" y="4"/>
                        </a:lnTo>
                        <a:lnTo>
                          <a:pt x="1" y="6"/>
                        </a:lnTo>
                        <a:lnTo>
                          <a:pt x="3" y="8"/>
                        </a:lnTo>
                        <a:lnTo>
                          <a:pt x="5" y="9"/>
                        </a:lnTo>
                        <a:lnTo>
                          <a:pt x="10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8" name="未知">
                    <a:extLst>
                      <a:ext uri="{FF2B5EF4-FFF2-40B4-BE49-F238E27FC236}">
                        <a16:creationId xmlns:a16="http://schemas.microsoft.com/office/drawing/2014/main" id="{7B409BB3-7BDE-4F24-9827-51D8AB81B39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4" y="112"/>
                    <a:ext cx="1" cy="13"/>
                  </a:xfrm>
                  <a:custGeom>
                    <a:gdLst>
                      <a:gd name="T0" fmla="*/ 0 w 10"/>
                      <a:gd name="T1" fmla="*/ 2 h 67"/>
                      <a:gd name="T2" fmla="*/ 0 w 10"/>
                      <a:gd name="T3" fmla="*/ 2 h 67"/>
                      <a:gd name="T4" fmla="*/ 0 w 10"/>
                      <a:gd name="T5" fmla="*/ 0 h 67"/>
                      <a:gd name="T6" fmla="*/ 0 w 10"/>
                      <a:gd name="T7" fmla="*/ 0 h 67"/>
                      <a:gd name="T8" fmla="*/ 0 w 10"/>
                      <a:gd name="T9" fmla="*/ 2 h 67"/>
                      <a:gd name="T10" fmla="*/ 0 w 10"/>
                      <a:gd name="T11" fmla="*/ 3 h 67"/>
                      <a:gd name="T12" fmla="*/ 0 w 10"/>
                      <a:gd name="T13" fmla="*/ 2 h 67"/>
                      <a:gd name="T14" fmla="*/ 0 w 10"/>
                      <a:gd name="T15" fmla="*/ 3 h 67"/>
                      <a:gd name="T16" fmla="*/ 0 w 10"/>
                      <a:gd name="T17" fmla="*/ 3 h 67"/>
                      <a:gd name="T18" fmla="*/ 0 w 10"/>
                      <a:gd name="T19" fmla="*/ 3 h 67"/>
                      <a:gd name="T20" fmla="*/ 0 w 10"/>
                      <a:gd name="T21" fmla="*/ 2 h 67"/>
                      <a:gd name="T22" fmla="*/ 0 w 10"/>
                      <a:gd name="T23" fmla="*/ 2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67">
                        <a:moveTo>
                          <a:pt x="5" y="59"/>
                        </a:moveTo>
                        <a:lnTo>
                          <a:pt x="10" y="6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63"/>
                        </a:lnTo>
                        <a:lnTo>
                          <a:pt x="5" y="66"/>
                        </a:lnTo>
                        <a:lnTo>
                          <a:pt x="0" y="63"/>
                        </a:lnTo>
                        <a:lnTo>
                          <a:pt x="1" y="66"/>
                        </a:lnTo>
                        <a:lnTo>
                          <a:pt x="5" y="67"/>
                        </a:lnTo>
                        <a:lnTo>
                          <a:pt x="9" y="66"/>
                        </a:lnTo>
                        <a:lnTo>
                          <a:pt x="10" y="63"/>
                        </a:lnTo>
                        <a:lnTo>
                          <a:pt x="5" y="5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199" name="未知">
                    <a:extLst>
                      <a:ext uri="{FF2B5EF4-FFF2-40B4-BE49-F238E27FC236}">
                        <a16:creationId xmlns:a16="http://schemas.microsoft.com/office/drawing/2014/main" id="{F5B1C59A-4548-4534-B5E4-221540879D6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123"/>
                    <a:ext cx="15" cy="2"/>
                  </a:xfrm>
                  <a:custGeom>
                    <a:gdLst>
                      <a:gd name="T0" fmla="*/ 2 w 92"/>
                      <a:gd name="T1" fmla="*/ 0 h 10"/>
                      <a:gd name="T2" fmla="*/ 2 w 92"/>
                      <a:gd name="T3" fmla="*/ 0 h 10"/>
                      <a:gd name="T4" fmla="*/ 0 w 92"/>
                      <a:gd name="T5" fmla="*/ 0 h 10"/>
                      <a:gd name="T6" fmla="*/ 0 w 92"/>
                      <a:gd name="T7" fmla="*/ 0 h 10"/>
                      <a:gd name="T8" fmla="*/ 2 w 92"/>
                      <a:gd name="T9" fmla="*/ 0 h 10"/>
                      <a:gd name="T10" fmla="*/ 2 w 92"/>
                      <a:gd name="T11" fmla="*/ 0 h 10"/>
                      <a:gd name="T12" fmla="*/ 2 w 92"/>
                      <a:gd name="T13" fmla="*/ 0 h 10"/>
                      <a:gd name="T14" fmla="*/ 2 w 92"/>
                      <a:gd name="T15" fmla="*/ 0 h 10"/>
                      <a:gd name="T16" fmla="*/ 2 w 92"/>
                      <a:gd name="T17" fmla="*/ 0 h 10"/>
                      <a:gd name="T18" fmla="*/ 2 w 92"/>
                      <a:gd name="T19" fmla="*/ 0 h 10"/>
                      <a:gd name="T20" fmla="*/ 2 w 92"/>
                      <a:gd name="T21" fmla="*/ 0 h 10"/>
                      <a:gd name="T22" fmla="*/ 2 w 92"/>
                      <a:gd name="T23" fmla="*/ 0 h 1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2" h="10">
                        <a:moveTo>
                          <a:pt x="83" y="3"/>
                        </a:moveTo>
                        <a:lnTo>
                          <a:pt x="87" y="0"/>
                        </a:lnTo>
                        <a:lnTo>
                          <a:pt x="0" y="3"/>
                        </a:lnTo>
                        <a:lnTo>
                          <a:pt x="0" y="10"/>
                        </a:lnTo>
                        <a:lnTo>
                          <a:pt x="87" y="7"/>
                        </a:lnTo>
                        <a:lnTo>
                          <a:pt x="92" y="3"/>
                        </a:lnTo>
                        <a:lnTo>
                          <a:pt x="87" y="7"/>
                        </a:lnTo>
                        <a:lnTo>
                          <a:pt x="90" y="6"/>
                        </a:lnTo>
                        <a:lnTo>
                          <a:pt x="91" y="3"/>
                        </a:lnTo>
                        <a:lnTo>
                          <a:pt x="90" y="1"/>
                        </a:lnTo>
                        <a:lnTo>
                          <a:pt x="87" y="0"/>
                        </a:lnTo>
                        <a:lnTo>
                          <a:pt x="83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0" name="未知">
                    <a:extLst>
                      <a:ext uri="{FF2B5EF4-FFF2-40B4-BE49-F238E27FC236}">
                        <a16:creationId xmlns:a16="http://schemas.microsoft.com/office/drawing/2014/main" id="{A945E25B-D114-4CEC-949D-5341A276204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7" y="149"/>
                    <a:ext cx="20" cy="10"/>
                  </a:xfrm>
                  <a:custGeom>
                    <a:gdLst>
                      <a:gd name="T0" fmla="*/ 2 w 119"/>
                      <a:gd name="T1" fmla="*/ 0 h 46"/>
                      <a:gd name="T2" fmla="*/ 2 w 119"/>
                      <a:gd name="T3" fmla="*/ 0 h 46"/>
                      <a:gd name="T4" fmla="*/ 2 w 119"/>
                      <a:gd name="T5" fmla="*/ 0 h 46"/>
                      <a:gd name="T6" fmla="*/ 2 w 119"/>
                      <a:gd name="T7" fmla="*/ 0 h 46"/>
                      <a:gd name="T8" fmla="*/ 3 w 119"/>
                      <a:gd name="T9" fmla="*/ 1 h 46"/>
                      <a:gd name="T10" fmla="*/ 3 w 119"/>
                      <a:gd name="T11" fmla="*/ 1 h 46"/>
                      <a:gd name="T12" fmla="*/ 3 w 119"/>
                      <a:gd name="T13" fmla="*/ 1 h 46"/>
                      <a:gd name="T14" fmla="*/ 3 w 119"/>
                      <a:gd name="T15" fmla="*/ 2 h 46"/>
                      <a:gd name="T16" fmla="*/ 3 w 119"/>
                      <a:gd name="T17" fmla="*/ 2 h 46"/>
                      <a:gd name="T18" fmla="*/ 3 w 119"/>
                      <a:gd name="T19" fmla="*/ 2 h 46"/>
                      <a:gd name="T20" fmla="*/ 3 w 119"/>
                      <a:gd name="T21" fmla="*/ 2 h 46"/>
                      <a:gd name="T22" fmla="*/ 3 w 119"/>
                      <a:gd name="T23" fmla="*/ 2 h 46"/>
                      <a:gd name="T24" fmla="*/ 3 w 119"/>
                      <a:gd name="T25" fmla="*/ 2 h 46"/>
                      <a:gd name="T26" fmla="*/ 2 w 119"/>
                      <a:gd name="T27" fmla="*/ 2 h 46"/>
                      <a:gd name="T28" fmla="*/ 2 w 119"/>
                      <a:gd name="T29" fmla="*/ 2 h 46"/>
                      <a:gd name="T30" fmla="*/ 2 w 119"/>
                      <a:gd name="T31" fmla="*/ 2 h 46"/>
                      <a:gd name="T32" fmla="*/ 1 w 119"/>
                      <a:gd name="T33" fmla="*/ 2 h 46"/>
                      <a:gd name="T34" fmla="*/ 0 w 119"/>
                      <a:gd name="T35" fmla="*/ 2 h 46"/>
                      <a:gd name="T36" fmla="*/ 2 w 119"/>
                      <a:gd name="T37" fmla="*/ 0 h 4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</a:gdLst>
                    <a:cxnLst>
                      <a:cxn ang="T38">
                        <a:pos x="T0" y="T1"/>
                      </a:cxn>
                      <a:cxn ang="T39">
                        <a:pos x="T2" y="T3"/>
                      </a:cxn>
                      <a:cxn ang="T40">
                        <a:pos x="T4" y="T5"/>
                      </a:cxn>
                      <a:cxn ang="T41">
                        <a:pos x="T6" y="T7"/>
                      </a:cxn>
                      <a:cxn ang="T42">
                        <a:pos x="T8" y="T9"/>
                      </a:cxn>
                      <a:cxn ang="T43">
                        <a:pos x="T10" y="T11"/>
                      </a:cxn>
                      <a:cxn ang="T44">
                        <a:pos x="T12" y="T13"/>
                      </a:cxn>
                      <a:cxn ang="T45">
                        <a:pos x="T14" y="T15"/>
                      </a:cxn>
                      <a:cxn ang="T46">
                        <a:pos x="T16" y="T17"/>
                      </a:cxn>
                      <a:cxn ang="T47">
                        <a:pos x="T18" y="T19"/>
                      </a:cxn>
                      <a:cxn ang="T48">
                        <a:pos x="T20" y="T21"/>
                      </a:cxn>
                      <a:cxn ang="T49">
                        <a:pos x="T22" y="T23"/>
                      </a:cxn>
                      <a:cxn ang="T50">
                        <a:pos x="T24" y="T25"/>
                      </a:cxn>
                      <a:cxn ang="T51">
                        <a:pos x="T26" y="T27"/>
                      </a:cxn>
                      <a:cxn ang="T52">
                        <a:pos x="T28" y="T29"/>
                      </a:cxn>
                      <a:cxn ang="T53">
                        <a:pos x="T30" y="T31"/>
                      </a:cxn>
                      <a:cxn ang="T54">
                        <a:pos x="T32" y="T33"/>
                      </a:cxn>
                      <a:cxn ang="T55">
                        <a:pos x="T34" y="T35"/>
                      </a:cxn>
                      <a:cxn ang="T56">
                        <a:pos x="T36" y="T37"/>
                      </a:cxn>
                    </a:cxnLst>
                    <a:rect l="0" t="0" r="r" b="b"/>
                    <a:pathLst>
                      <a:path w="119" h="46">
                        <a:moveTo>
                          <a:pt x="57" y="0"/>
                        </a:moveTo>
                        <a:lnTo>
                          <a:pt x="79" y="0"/>
                        </a:lnTo>
                        <a:lnTo>
                          <a:pt x="80" y="1"/>
                        </a:lnTo>
                        <a:lnTo>
                          <a:pt x="83" y="5"/>
                        </a:lnTo>
                        <a:lnTo>
                          <a:pt x="88" y="12"/>
                        </a:lnTo>
                        <a:lnTo>
                          <a:pt x="95" y="19"/>
                        </a:lnTo>
                        <a:lnTo>
                          <a:pt x="101" y="26"/>
                        </a:lnTo>
                        <a:lnTo>
                          <a:pt x="108" y="34"/>
                        </a:lnTo>
                        <a:lnTo>
                          <a:pt x="114" y="40"/>
                        </a:lnTo>
                        <a:lnTo>
                          <a:pt x="119" y="46"/>
                        </a:lnTo>
                        <a:lnTo>
                          <a:pt x="108" y="41"/>
                        </a:lnTo>
                        <a:lnTo>
                          <a:pt x="99" y="38"/>
                        </a:lnTo>
                        <a:lnTo>
                          <a:pt x="90" y="36"/>
                        </a:lnTo>
                        <a:lnTo>
                          <a:pt x="81" y="35"/>
                        </a:lnTo>
                        <a:lnTo>
                          <a:pt x="68" y="34"/>
                        </a:lnTo>
                        <a:lnTo>
                          <a:pt x="51" y="34"/>
                        </a:lnTo>
                        <a:lnTo>
                          <a:pt x="29" y="34"/>
                        </a:lnTo>
                        <a:lnTo>
                          <a:pt x="0" y="34"/>
                        </a:lnTo>
                        <a:lnTo>
                          <a:pt x="57" y="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1" name="未知">
                    <a:extLst>
                      <a:ext uri="{FF2B5EF4-FFF2-40B4-BE49-F238E27FC236}">
                        <a16:creationId xmlns:a16="http://schemas.microsoft.com/office/drawing/2014/main" id="{96D1E414-2184-4BA3-8653-16BD812E58D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7" y="149"/>
                    <a:ext cx="4" cy="1"/>
                  </a:xfrm>
                  <a:custGeom>
                    <a:gdLst>
                      <a:gd name="T0" fmla="*/ 1 w 26"/>
                      <a:gd name="T1" fmla="*/ 0 h 8"/>
                      <a:gd name="T2" fmla="*/ 0 w 26"/>
                      <a:gd name="T3" fmla="*/ 0 h 8"/>
                      <a:gd name="T4" fmla="*/ 0 w 26"/>
                      <a:gd name="T5" fmla="*/ 0 h 8"/>
                      <a:gd name="T6" fmla="*/ 0 w 26"/>
                      <a:gd name="T7" fmla="*/ 0 h 8"/>
                      <a:gd name="T8" fmla="*/ 0 w 26"/>
                      <a:gd name="T9" fmla="*/ 0 h 8"/>
                      <a:gd name="T10" fmla="*/ 0 w 26"/>
                      <a:gd name="T11" fmla="*/ 0 h 8"/>
                      <a:gd name="T12" fmla="*/ 0 w 26"/>
                      <a:gd name="T13" fmla="*/ 0 h 8"/>
                      <a:gd name="T14" fmla="*/ 1 w 26"/>
                      <a:gd name="T15" fmla="*/ 0 h 8"/>
                      <a:gd name="T16" fmla="*/ 1 w 26"/>
                      <a:gd name="T17" fmla="*/ 0 h 8"/>
                      <a:gd name="T18" fmla="*/ 1 w 26"/>
                      <a:gd name="T19" fmla="*/ 0 h 8"/>
                      <a:gd name="T20" fmla="*/ 0 w 26"/>
                      <a:gd name="T21" fmla="*/ 0 h 8"/>
                      <a:gd name="T22" fmla="*/ 1 w 26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6" h="8">
                        <a:moveTo>
                          <a:pt x="25" y="2"/>
                        </a:moveTo>
                        <a:lnTo>
                          <a:pt x="22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22" y="8"/>
                        </a:lnTo>
                        <a:lnTo>
                          <a:pt x="18" y="6"/>
                        </a:lnTo>
                        <a:lnTo>
                          <a:pt x="22" y="8"/>
                        </a:lnTo>
                        <a:lnTo>
                          <a:pt x="25" y="7"/>
                        </a:lnTo>
                        <a:lnTo>
                          <a:pt x="26" y="4"/>
                        </a:lnTo>
                        <a:lnTo>
                          <a:pt x="25" y="1"/>
                        </a:lnTo>
                        <a:lnTo>
                          <a:pt x="22" y="0"/>
                        </a:lnTo>
                        <a:lnTo>
                          <a:pt x="25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2" name="未知">
                    <a:extLst>
                      <a:ext uri="{FF2B5EF4-FFF2-40B4-BE49-F238E27FC236}">
                        <a16:creationId xmlns:a16="http://schemas.microsoft.com/office/drawing/2014/main" id="{F66CD794-D991-4B24-A96A-27D7DCF0DCE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0" y="149"/>
                    <a:ext cx="8" cy="10"/>
                  </a:xfrm>
                  <a:custGeom>
                    <a:gdLst>
                      <a:gd name="T0" fmla="*/ 1 w 48"/>
                      <a:gd name="T1" fmla="*/ 2 h 51"/>
                      <a:gd name="T2" fmla="*/ 1 w 48"/>
                      <a:gd name="T3" fmla="*/ 2 h 51"/>
                      <a:gd name="T4" fmla="*/ 1 w 48"/>
                      <a:gd name="T5" fmla="*/ 2 h 51"/>
                      <a:gd name="T6" fmla="*/ 1 w 48"/>
                      <a:gd name="T7" fmla="*/ 1 h 51"/>
                      <a:gd name="T8" fmla="*/ 1 w 48"/>
                      <a:gd name="T9" fmla="*/ 1 h 51"/>
                      <a:gd name="T10" fmla="*/ 1 w 48"/>
                      <a:gd name="T11" fmla="*/ 1 h 51"/>
                      <a:gd name="T12" fmla="*/ 1 w 48"/>
                      <a:gd name="T13" fmla="*/ 0 h 51"/>
                      <a:gd name="T14" fmla="*/ 0 w 48"/>
                      <a:gd name="T15" fmla="*/ 0 h 51"/>
                      <a:gd name="T16" fmla="*/ 0 w 48"/>
                      <a:gd name="T17" fmla="*/ 0 h 51"/>
                      <a:gd name="T18" fmla="*/ 0 w 48"/>
                      <a:gd name="T19" fmla="*/ 0 h 51"/>
                      <a:gd name="T20" fmla="*/ 0 w 48"/>
                      <a:gd name="T21" fmla="*/ 0 h 51"/>
                      <a:gd name="T22" fmla="*/ 0 w 48"/>
                      <a:gd name="T23" fmla="*/ 0 h 51"/>
                      <a:gd name="T24" fmla="*/ 0 w 48"/>
                      <a:gd name="T25" fmla="*/ 0 h 51"/>
                      <a:gd name="T26" fmla="*/ 0 w 48"/>
                      <a:gd name="T27" fmla="*/ 1 h 51"/>
                      <a:gd name="T28" fmla="*/ 1 w 48"/>
                      <a:gd name="T29" fmla="*/ 1 h 51"/>
                      <a:gd name="T30" fmla="*/ 1 w 48"/>
                      <a:gd name="T31" fmla="*/ 1 h 51"/>
                      <a:gd name="T32" fmla="*/ 1 w 48"/>
                      <a:gd name="T33" fmla="*/ 1 h 51"/>
                      <a:gd name="T34" fmla="*/ 1 w 48"/>
                      <a:gd name="T35" fmla="*/ 2 h 51"/>
                      <a:gd name="T36" fmla="*/ 1 w 48"/>
                      <a:gd name="T37" fmla="*/ 2 h 51"/>
                      <a:gd name="T38" fmla="*/ 1 w 48"/>
                      <a:gd name="T39" fmla="*/ 2 h 51"/>
                      <a:gd name="T40" fmla="*/ 1 w 48"/>
                      <a:gd name="T41" fmla="*/ 2 h 51"/>
                      <a:gd name="T42" fmla="*/ 1 w 48"/>
                      <a:gd name="T43" fmla="*/ 2 h 51"/>
                      <a:gd name="T44" fmla="*/ 1 w 48"/>
                      <a:gd name="T45" fmla="*/ 2 h 51"/>
                      <a:gd name="T46" fmla="*/ 1 w 48"/>
                      <a:gd name="T47" fmla="*/ 2 h 51"/>
                      <a:gd name="T48" fmla="*/ 1 w 48"/>
                      <a:gd name="T49" fmla="*/ 2 h 51"/>
                      <a:gd name="T50" fmla="*/ 1 w 48"/>
                      <a:gd name="T51" fmla="*/ 2 h 51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48" h="51">
                        <a:moveTo>
                          <a:pt x="43" y="51"/>
                        </a:moveTo>
                        <a:lnTo>
                          <a:pt x="47" y="45"/>
                        </a:lnTo>
                        <a:lnTo>
                          <a:pt x="43" y="40"/>
                        </a:lnTo>
                        <a:lnTo>
                          <a:pt x="37" y="34"/>
                        </a:lnTo>
                        <a:lnTo>
                          <a:pt x="30" y="26"/>
                        </a:lnTo>
                        <a:lnTo>
                          <a:pt x="24" y="19"/>
                        </a:lnTo>
                        <a:lnTo>
                          <a:pt x="17" y="11"/>
                        </a:lnTo>
                        <a:lnTo>
                          <a:pt x="12" y="5"/>
                        </a:lnTo>
                        <a:lnTo>
                          <a:pt x="8" y="1"/>
                        </a:lnTo>
                        <a:lnTo>
                          <a:pt x="7" y="0"/>
                        </a:lnTo>
                        <a:lnTo>
                          <a:pt x="0" y="4"/>
                        </a:lnTo>
                        <a:lnTo>
                          <a:pt x="1" y="5"/>
                        </a:lnTo>
                        <a:lnTo>
                          <a:pt x="5" y="9"/>
                        </a:lnTo>
                        <a:lnTo>
                          <a:pt x="10" y="16"/>
                        </a:lnTo>
                        <a:lnTo>
                          <a:pt x="17" y="23"/>
                        </a:lnTo>
                        <a:lnTo>
                          <a:pt x="23" y="31"/>
                        </a:lnTo>
                        <a:lnTo>
                          <a:pt x="30" y="38"/>
                        </a:lnTo>
                        <a:lnTo>
                          <a:pt x="36" y="44"/>
                        </a:lnTo>
                        <a:lnTo>
                          <a:pt x="42" y="50"/>
                        </a:lnTo>
                        <a:lnTo>
                          <a:pt x="45" y="44"/>
                        </a:lnTo>
                        <a:lnTo>
                          <a:pt x="42" y="50"/>
                        </a:lnTo>
                        <a:lnTo>
                          <a:pt x="44" y="50"/>
                        </a:lnTo>
                        <a:lnTo>
                          <a:pt x="47" y="49"/>
                        </a:lnTo>
                        <a:lnTo>
                          <a:pt x="48" y="48"/>
                        </a:lnTo>
                        <a:lnTo>
                          <a:pt x="47" y="45"/>
                        </a:lnTo>
                        <a:lnTo>
                          <a:pt x="43" y="5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3" name="未知">
                    <a:extLst>
                      <a:ext uri="{FF2B5EF4-FFF2-40B4-BE49-F238E27FC236}">
                        <a16:creationId xmlns:a16="http://schemas.microsoft.com/office/drawing/2014/main" id="{490A4910-397E-400C-9192-5E12DD3B1CE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7" y="155"/>
                    <a:ext cx="20" cy="4"/>
                  </a:xfrm>
                  <a:custGeom>
                    <a:gdLst>
                      <a:gd name="T0" fmla="*/ 0 w 123"/>
                      <a:gd name="T1" fmla="*/ 0 h 19"/>
                      <a:gd name="T2" fmla="*/ 0 w 123"/>
                      <a:gd name="T3" fmla="*/ 0 h 19"/>
                      <a:gd name="T4" fmla="*/ 1 w 123"/>
                      <a:gd name="T5" fmla="*/ 0 h 19"/>
                      <a:gd name="T6" fmla="*/ 1 w 123"/>
                      <a:gd name="T7" fmla="*/ 0 h 19"/>
                      <a:gd name="T8" fmla="*/ 2 w 123"/>
                      <a:gd name="T9" fmla="*/ 0 h 19"/>
                      <a:gd name="T10" fmla="*/ 2 w 123"/>
                      <a:gd name="T11" fmla="*/ 0 h 19"/>
                      <a:gd name="T12" fmla="*/ 2 w 123"/>
                      <a:gd name="T13" fmla="*/ 0 h 19"/>
                      <a:gd name="T14" fmla="*/ 3 w 123"/>
                      <a:gd name="T15" fmla="*/ 0 h 19"/>
                      <a:gd name="T16" fmla="*/ 3 w 123"/>
                      <a:gd name="T17" fmla="*/ 1 h 19"/>
                      <a:gd name="T18" fmla="*/ 3 w 123"/>
                      <a:gd name="T19" fmla="*/ 1 h 19"/>
                      <a:gd name="T20" fmla="*/ 3 w 123"/>
                      <a:gd name="T21" fmla="*/ 1 h 19"/>
                      <a:gd name="T22" fmla="*/ 3 w 123"/>
                      <a:gd name="T23" fmla="*/ 0 h 19"/>
                      <a:gd name="T24" fmla="*/ 3 w 123"/>
                      <a:gd name="T25" fmla="*/ 0 h 19"/>
                      <a:gd name="T26" fmla="*/ 2 w 123"/>
                      <a:gd name="T27" fmla="*/ 0 h 19"/>
                      <a:gd name="T28" fmla="*/ 2 w 123"/>
                      <a:gd name="T29" fmla="*/ 0 h 19"/>
                      <a:gd name="T30" fmla="*/ 2 w 123"/>
                      <a:gd name="T31" fmla="*/ 0 h 19"/>
                      <a:gd name="T32" fmla="*/ 1 w 123"/>
                      <a:gd name="T33" fmla="*/ 0 h 19"/>
                      <a:gd name="T34" fmla="*/ 1 w 123"/>
                      <a:gd name="T35" fmla="*/ 0 h 19"/>
                      <a:gd name="T36" fmla="*/ 0 w 123"/>
                      <a:gd name="T37" fmla="*/ 0 h 19"/>
                      <a:gd name="T38" fmla="*/ 0 w 123"/>
                      <a:gd name="T39" fmla="*/ 0 h 19"/>
                      <a:gd name="T40" fmla="*/ 0 w 123"/>
                      <a:gd name="T41" fmla="*/ 0 h 19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23" h="19">
                        <a:moveTo>
                          <a:pt x="0" y="1"/>
                        </a:moveTo>
                        <a:lnTo>
                          <a:pt x="3" y="8"/>
                        </a:lnTo>
                        <a:lnTo>
                          <a:pt x="32" y="8"/>
                        </a:lnTo>
                        <a:lnTo>
                          <a:pt x="54" y="8"/>
                        </a:lnTo>
                        <a:lnTo>
                          <a:pt x="71" y="8"/>
                        </a:lnTo>
                        <a:lnTo>
                          <a:pt x="84" y="8"/>
                        </a:lnTo>
                        <a:lnTo>
                          <a:pt x="93" y="9"/>
                        </a:lnTo>
                        <a:lnTo>
                          <a:pt x="101" y="11"/>
                        </a:lnTo>
                        <a:lnTo>
                          <a:pt x="110" y="15"/>
                        </a:lnTo>
                        <a:lnTo>
                          <a:pt x="121" y="19"/>
                        </a:lnTo>
                        <a:lnTo>
                          <a:pt x="123" y="12"/>
                        </a:lnTo>
                        <a:lnTo>
                          <a:pt x="113" y="8"/>
                        </a:lnTo>
                        <a:lnTo>
                          <a:pt x="103" y="5"/>
                        </a:lnTo>
                        <a:lnTo>
                          <a:pt x="93" y="3"/>
                        </a:lnTo>
                        <a:lnTo>
                          <a:pt x="84" y="2"/>
                        </a:lnTo>
                        <a:lnTo>
                          <a:pt x="71" y="0"/>
                        </a:lnTo>
                        <a:lnTo>
                          <a:pt x="54" y="0"/>
                        </a:lnTo>
                        <a:lnTo>
                          <a:pt x="32" y="0"/>
                        </a:lnTo>
                        <a:lnTo>
                          <a:pt x="3" y="0"/>
                        </a:lnTo>
                        <a:lnTo>
                          <a:pt x="5" y="7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4" name="未知">
                    <a:extLst>
                      <a:ext uri="{FF2B5EF4-FFF2-40B4-BE49-F238E27FC236}">
                        <a16:creationId xmlns:a16="http://schemas.microsoft.com/office/drawing/2014/main" id="{0AADF3E4-0457-418B-BBD1-514DF7214CE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7" y="149"/>
                    <a:ext cx="10" cy="8"/>
                  </a:xfrm>
                  <a:custGeom>
                    <a:gdLst>
                      <a:gd name="T0" fmla="*/ 1 w 65"/>
                      <a:gd name="T1" fmla="*/ 0 h 41"/>
                      <a:gd name="T2" fmla="*/ 1 w 65"/>
                      <a:gd name="T3" fmla="*/ 0 h 41"/>
                      <a:gd name="T4" fmla="*/ 0 w 65"/>
                      <a:gd name="T5" fmla="*/ 1 h 41"/>
                      <a:gd name="T6" fmla="*/ 0 w 65"/>
                      <a:gd name="T7" fmla="*/ 2 h 41"/>
                      <a:gd name="T8" fmla="*/ 2 w 65"/>
                      <a:gd name="T9" fmla="*/ 0 h 41"/>
                      <a:gd name="T10" fmla="*/ 1 w 65"/>
                      <a:gd name="T11" fmla="*/ 0 h 41"/>
                      <a:gd name="T12" fmla="*/ 2 w 65"/>
                      <a:gd name="T13" fmla="*/ 0 h 41"/>
                      <a:gd name="T14" fmla="*/ 2 w 65"/>
                      <a:gd name="T15" fmla="*/ 0 h 41"/>
                      <a:gd name="T16" fmla="*/ 2 w 65"/>
                      <a:gd name="T17" fmla="*/ 0 h 41"/>
                      <a:gd name="T18" fmla="*/ 1 w 65"/>
                      <a:gd name="T19" fmla="*/ 0 h 41"/>
                      <a:gd name="T20" fmla="*/ 1 w 65"/>
                      <a:gd name="T21" fmla="*/ 0 h 41"/>
                      <a:gd name="T22" fmla="*/ 1 w 65"/>
                      <a:gd name="T23" fmla="*/ 0 h 4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5" h="41">
                        <a:moveTo>
                          <a:pt x="60" y="0"/>
                        </a:moveTo>
                        <a:lnTo>
                          <a:pt x="58" y="1"/>
                        </a:lnTo>
                        <a:lnTo>
                          <a:pt x="0" y="35"/>
                        </a:lnTo>
                        <a:lnTo>
                          <a:pt x="5" y="41"/>
                        </a:lnTo>
                        <a:lnTo>
                          <a:pt x="62" y="7"/>
                        </a:lnTo>
                        <a:lnTo>
                          <a:pt x="60" y="8"/>
                        </a:lnTo>
                        <a:lnTo>
                          <a:pt x="62" y="7"/>
                        </a:lnTo>
                        <a:lnTo>
                          <a:pt x="65" y="5"/>
                        </a:lnTo>
                        <a:lnTo>
                          <a:pt x="64" y="2"/>
                        </a:lnTo>
                        <a:lnTo>
                          <a:pt x="61" y="1"/>
                        </a:lnTo>
                        <a:lnTo>
                          <a:pt x="58" y="1"/>
                        </a:lnTo>
                        <a:lnTo>
                          <a:pt x="6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5" name="Rectangle 281">
                    <a:extLst>
                      <a:ext uri="{FF2B5EF4-FFF2-40B4-BE49-F238E27FC236}">
                        <a16:creationId xmlns:a16="http://schemas.microsoft.com/office/drawing/2014/main" id="{D55CF890-E3DB-430A-A220-D0D15A47F7FF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217" y="97"/>
                    <a:ext cx="3" cy="52"/>
                  </a:xfrm>
                  <a:prstGeom prst="rect">
                    <a:avLst/>
                  </a:pr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8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742950" indent="-28575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sz="24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11430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0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6002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20574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800">
                      <a:ea typeface="宋体" pitchFamily="2" charset="-122"/>
                    </a:endParaRPr>
                  </a:p>
                </p:txBody>
              </p:sp>
              <p:sp>
                <p:nvSpPr>
                  <p:cNvPr id="33206" name="未知">
                    <a:extLst>
                      <a:ext uri="{FF2B5EF4-FFF2-40B4-BE49-F238E27FC236}">
                        <a16:creationId xmlns:a16="http://schemas.microsoft.com/office/drawing/2014/main" id="{62A1309F-76BC-41F3-A474-EA17D00BFCE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7" y="96"/>
                    <a:ext cx="4" cy="2"/>
                  </a:xfrm>
                  <a:custGeom>
                    <a:gdLst>
                      <a:gd name="T0" fmla="*/ 1 w 26"/>
                      <a:gd name="T1" fmla="*/ 0 h 9"/>
                      <a:gd name="T2" fmla="*/ 0 w 26"/>
                      <a:gd name="T3" fmla="*/ 0 h 9"/>
                      <a:gd name="T4" fmla="*/ 0 w 26"/>
                      <a:gd name="T5" fmla="*/ 0 h 9"/>
                      <a:gd name="T6" fmla="*/ 0 w 26"/>
                      <a:gd name="T7" fmla="*/ 0 h 9"/>
                      <a:gd name="T8" fmla="*/ 0 w 26"/>
                      <a:gd name="T9" fmla="*/ 0 h 9"/>
                      <a:gd name="T10" fmla="*/ 0 w 26"/>
                      <a:gd name="T11" fmla="*/ 0 h 9"/>
                      <a:gd name="T12" fmla="*/ 0 w 26"/>
                      <a:gd name="T13" fmla="*/ 0 h 9"/>
                      <a:gd name="T14" fmla="*/ 1 w 26"/>
                      <a:gd name="T15" fmla="*/ 0 h 9"/>
                      <a:gd name="T16" fmla="*/ 1 w 26"/>
                      <a:gd name="T17" fmla="*/ 0 h 9"/>
                      <a:gd name="T18" fmla="*/ 1 w 26"/>
                      <a:gd name="T19" fmla="*/ 0 h 9"/>
                      <a:gd name="T20" fmla="*/ 0 w 26"/>
                      <a:gd name="T21" fmla="*/ 0 h 9"/>
                      <a:gd name="T22" fmla="*/ 1 w 26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6" h="9">
                        <a:moveTo>
                          <a:pt x="26" y="5"/>
                        </a:moveTo>
                        <a:lnTo>
                          <a:pt x="22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22" y="9"/>
                        </a:lnTo>
                        <a:lnTo>
                          <a:pt x="17" y="5"/>
                        </a:lnTo>
                        <a:lnTo>
                          <a:pt x="22" y="9"/>
                        </a:lnTo>
                        <a:lnTo>
                          <a:pt x="25" y="8"/>
                        </a:lnTo>
                        <a:lnTo>
                          <a:pt x="26" y="5"/>
                        </a:lnTo>
                        <a:lnTo>
                          <a:pt x="25" y="1"/>
                        </a:lnTo>
                        <a:lnTo>
                          <a:pt x="22" y="0"/>
                        </a:lnTo>
                        <a:lnTo>
                          <a:pt x="26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7" name="未知">
                    <a:extLst>
                      <a:ext uri="{FF2B5EF4-FFF2-40B4-BE49-F238E27FC236}">
                        <a16:creationId xmlns:a16="http://schemas.microsoft.com/office/drawing/2014/main" id="{B6127A99-FE7A-4628-B159-4940EB5AF19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9" y="97"/>
                    <a:ext cx="2" cy="53"/>
                  </a:xfrm>
                  <a:custGeom>
                    <a:gdLst>
                      <a:gd name="T0" fmla="*/ 0 w 9"/>
                      <a:gd name="T1" fmla="*/ 11 h 265"/>
                      <a:gd name="T2" fmla="*/ 0 w 9"/>
                      <a:gd name="T3" fmla="*/ 10 h 265"/>
                      <a:gd name="T4" fmla="*/ 0 w 9"/>
                      <a:gd name="T5" fmla="*/ 0 h 265"/>
                      <a:gd name="T6" fmla="*/ 0 w 9"/>
                      <a:gd name="T7" fmla="*/ 0 h 265"/>
                      <a:gd name="T8" fmla="*/ 0 w 9"/>
                      <a:gd name="T9" fmla="*/ 10 h 265"/>
                      <a:gd name="T10" fmla="*/ 0 w 9"/>
                      <a:gd name="T11" fmla="*/ 10 h 265"/>
                      <a:gd name="T12" fmla="*/ 0 w 9"/>
                      <a:gd name="T13" fmla="*/ 10 h 265"/>
                      <a:gd name="T14" fmla="*/ 0 w 9"/>
                      <a:gd name="T15" fmla="*/ 11 h 265"/>
                      <a:gd name="T16" fmla="*/ 0 w 9"/>
                      <a:gd name="T17" fmla="*/ 11 h 265"/>
                      <a:gd name="T18" fmla="*/ 0 w 9"/>
                      <a:gd name="T19" fmla="*/ 11 h 265"/>
                      <a:gd name="T20" fmla="*/ 0 w 9"/>
                      <a:gd name="T21" fmla="*/ 10 h 265"/>
                      <a:gd name="T22" fmla="*/ 0 w 9"/>
                      <a:gd name="T23" fmla="*/ 11 h 26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265">
                        <a:moveTo>
                          <a:pt x="5" y="265"/>
                        </a:moveTo>
                        <a:lnTo>
                          <a:pt x="9" y="261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261"/>
                        </a:lnTo>
                        <a:lnTo>
                          <a:pt x="5" y="257"/>
                        </a:lnTo>
                        <a:lnTo>
                          <a:pt x="0" y="261"/>
                        </a:lnTo>
                        <a:lnTo>
                          <a:pt x="1" y="264"/>
                        </a:lnTo>
                        <a:lnTo>
                          <a:pt x="5" y="265"/>
                        </a:lnTo>
                        <a:lnTo>
                          <a:pt x="8" y="264"/>
                        </a:lnTo>
                        <a:lnTo>
                          <a:pt x="9" y="261"/>
                        </a:lnTo>
                        <a:lnTo>
                          <a:pt x="5" y="26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8" name="未知">
                    <a:extLst>
                      <a:ext uri="{FF2B5EF4-FFF2-40B4-BE49-F238E27FC236}">
                        <a16:creationId xmlns:a16="http://schemas.microsoft.com/office/drawing/2014/main" id="{C2CC6870-AAA8-46A0-87C9-C8B75A4DA3B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6" y="149"/>
                    <a:ext cx="4" cy="1"/>
                  </a:xfrm>
                  <a:custGeom>
                    <a:gdLst>
                      <a:gd name="T0" fmla="*/ 0 w 27"/>
                      <a:gd name="T1" fmla="*/ 0 h 8"/>
                      <a:gd name="T2" fmla="*/ 0 w 27"/>
                      <a:gd name="T3" fmla="*/ 0 h 8"/>
                      <a:gd name="T4" fmla="*/ 1 w 27"/>
                      <a:gd name="T5" fmla="*/ 0 h 8"/>
                      <a:gd name="T6" fmla="*/ 1 w 27"/>
                      <a:gd name="T7" fmla="*/ 0 h 8"/>
                      <a:gd name="T8" fmla="*/ 0 w 27"/>
                      <a:gd name="T9" fmla="*/ 0 h 8"/>
                      <a:gd name="T10" fmla="*/ 0 w 27"/>
                      <a:gd name="T11" fmla="*/ 0 h 8"/>
                      <a:gd name="T12" fmla="*/ 0 w 27"/>
                      <a:gd name="T13" fmla="*/ 0 h 8"/>
                      <a:gd name="T14" fmla="*/ 0 w 27"/>
                      <a:gd name="T15" fmla="*/ 0 h 8"/>
                      <a:gd name="T16" fmla="*/ 0 w 27"/>
                      <a:gd name="T17" fmla="*/ 0 h 8"/>
                      <a:gd name="T18" fmla="*/ 0 w 27"/>
                      <a:gd name="T19" fmla="*/ 0 h 8"/>
                      <a:gd name="T20" fmla="*/ 0 w 27"/>
                      <a:gd name="T21" fmla="*/ 0 h 8"/>
                      <a:gd name="T22" fmla="*/ 0 w 27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7" h="8">
                        <a:moveTo>
                          <a:pt x="0" y="4"/>
                        </a:moveTo>
                        <a:lnTo>
                          <a:pt x="5" y="8"/>
                        </a:lnTo>
                        <a:lnTo>
                          <a:pt x="27" y="8"/>
                        </a:lnTo>
                        <a:lnTo>
                          <a:pt x="27" y="0"/>
                        </a:lnTo>
                        <a:lnTo>
                          <a:pt x="5" y="0"/>
                        </a:lnTo>
                        <a:lnTo>
                          <a:pt x="10" y="4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09" name="未知">
                    <a:extLst>
                      <a:ext uri="{FF2B5EF4-FFF2-40B4-BE49-F238E27FC236}">
                        <a16:creationId xmlns:a16="http://schemas.microsoft.com/office/drawing/2014/main" id="{CADDDD69-1682-40DA-8515-558BA980C59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6" y="96"/>
                    <a:ext cx="1" cy="53"/>
                  </a:xfrm>
                  <a:custGeom>
                    <a:gdLst>
                      <a:gd name="T0" fmla="*/ 0 w 10"/>
                      <a:gd name="T1" fmla="*/ 0 h 266"/>
                      <a:gd name="T2" fmla="*/ 0 w 10"/>
                      <a:gd name="T3" fmla="*/ 0 h 266"/>
                      <a:gd name="T4" fmla="*/ 0 w 10"/>
                      <a:gd name="T5" fmla="*/ 11 h 266"/>
                      <a:gd name="T6" fmla="*/ 0 w 10"/>
                      <a:gd name="T7" fmla="*/ 11 h 266"/>
                      <a:gd name="T8" fmla="*/ 0 w 10"/>
                      <a:gd name="T9" fmla="*/ 0 h 266"/>
                      <a:gd name="T10" fmla="*/ 0 w 10"/>
                      <a:gd name="T11" fmla="*/ 0 h 266"/>
                      <a:gd name="T12" fmla="*/ 0 w 10"/>
                      <a:gd name="T13" fmla="*/ 0 h 266"/>
                      <a:gd name="T14" fmla="*/ 0 w 10"/>
                      <a:gd name="T15" fmla="*/ 0 h 266"/>
                      <a:gd name="T16" fmla="*/ 0 w 10"/>
                      <a:gd name="T17" fmla="*/ 0 h 266"/>
                      <a:gd name="T18" fmla="*/ 0 w 10"/>
                      <a:gd name="T19" fmla="*/ 0 h 266"/>
                      <a:gd name="T20" fmla="*/ 0 w 10"/>
                      <a:gd name="T21" fmla="*/ 0 h 266"/>
                      <a:gd name="T22" fmla="*/ 0 w 10"/>
                      <a:gd name="T23" fmla="*/ 0 h 26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66">
                        <a:moveTo>
                          <a:pt x="5" y="0"/>
                        </a:moveTo>
                        <a:lnTo>
                          <a:pt x="0" y="5"/>
                        </a:lnTo>
                        <a:lnTo>
                          <a:pt x="0" y="266"/>
                        </a:lnTo>
                        <a:lnTo>
                          <a:pt x="10" y="266"/>
                        </a:lnTo>
                        <a:lnTo>
                          <a:pt x="10" y="5"/>
                        </a:lnTo>
                        <a:lnTo>
                          <a:pt x="5" y="9"/>
                        </a:lnTo>
                        <a:lnTo>
                          <a:pt x="10" y="5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0" name="未知">
                    <a:extLst>
                      <a:ext uri="{FF2B5EF4-FFF2-40B4-BE49-F238E27FC236}">
                        <a16:creationId xmlns:a16="http://schemas.microsoft.com/office/drawing/2014/main" id="{997F08F0-9CA7-4FE8-914F-16569AC1F69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8" y="133"/>
                    <a:ext cx="19" cy="23"/>
                  </a:xfrm>
                  <a:custGeom>
                    <a:gdLst>
                      <a:gd name="T0" fmla="*/ 1 w 112"/>
                      <a:gd name="T1" fmla="*/ 5 h 116"/>
                      <a:gd name="T2" fmla="*/ 2 w 112"/>
                      <a:gd name="T3" fmla="*/ 2 h 116"/>
                      <a:gd name="T4" fmla="*/ 3 w 112"/>
                      <a:gd name="T5" fmla="*/ 1 h 116"/>
                      <a:gd name="T6" fmla="*/ 3 w 112"/>
                      <a:gd name="T7" fmla="*/ 0 h 116"/>
                      <a:gd name="T8" fmla="*/ 2 w 112"/>
                      <a:gd name="T9" fmla="*/ 1 h 116"/>
                      <a:gd name="T10" fmla="*/ 0 w 112"/>
                      <a:gd name="T11" fmla="*/ 5 h 116"/>
                      <a:gd name="T12" fmla="*/ 1 w 112"/>
                      <a:gd name="T13" fmla="*/ 5 h 11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112" h="115">
                        <a:moveTo>
                          <a:pt x="28" y="116"/>
                        </a:moveTo>
                        <a:lnTo>
                          <a:pt x="74" y="50"/>
                        </a:lnTo>
                        <a:lnTo>
                          <a:pt x="112" y="19"/>
                        </a:lnTo>
                        <a:lnTo>
                          <a:pt x="112" y="0"/>
                        </a:lnTo>
                        <a:lnTo>
                          <a:pt x="65" y="35"/>
                        </a:lnTo>
                        <a:lnTo>
                          <a:pt x="0" y="116"/>
                        </a:lnTo>
                        <a:lnTo>
                          <a:pt x="28" y="116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1" name="未知">
                    <a:extLst>
                      <a:ext uri="{FF2B5EF4-FFF2-40B4-BE49-F238E27FC236}">
                        <a16:creationId xmlns:a16="http://schemas.microsoft.com/office/drawing/2014/main" id="{65BE5BF1-86F9-4603-BDBD-6618EC6C175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2" y="142"/>
                    <a:ext cx="9" cy="15"/>
                  </a:xfrm>
                  <a:custGeom>
                    <a:gdLst>
                      <a:gd name="T0" fmla="*/ 1 w 52"/>
                      <a:gd name="T1" fmla="*/ 0 h 72"/>
                      <a:gd name="T2" fmla="*/ 1 w 52"/>
                      <a:gd name="T3" fmla="*/ 0 h 72"/>
                      <a:gd name="T4" fmla="*/ 0 w 52"/>
                      <a:gd name="T5" fmla="*/ 3 h 72"/>
                      <a:gd name="T6" fmla="*/ 0 w 52"/>
                      <a:gd name="T7" fmla="*/ 3 h 72"/>
                      <a:gd name="T8" fmla="*/ 2 w 52"/>
                      <a:gd name="T9" fmla="*/ 0 h 72"/>
                      <a:gd name="T10" fmla="*/ 2 w 52"/>
                      <a:gd name="T11" fmla="*/ 0 h 72"/>
                      <a:gd name="T12" fmla="*/ 2 w 52"/>
                      <a:gd name="T13" fmla="*/ 0 h 72"/>
                      <a:gd name="T14" fmla="*/ 2 w 52"/>
                      <a:gd name="T15" fmla="*/ 0 h 72"/>
                      <a:gd name="T16" fmla="*/ 2 w 52"/>
                      <a:gd name="T17" fmla="*/ 0 h 72"/>
                      <a:gd name="T18" fmla="*/ 1 w 52"/>
                      <a:gd name="T19" fmla="*/ 0 h 72"/>
                      <a:gd name="T20" fmla="*/ 1 w 52"/>
                      <a:gd name="T21" fmla="*/ 0 h 72"/>
                      <a:gd name="T22" fmla="*/ 1 w 52"/>
                      <a:gd name="T23" fmla="*/ 0 h 7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52" h="72">
                        <a:moveTo>
                          <a:pt x="46" y="2"/>
                        </a:moveTo>
                        <a:lnTo>
                          <a:pt x="45" y="2"/>
                        </a:lnTo>
                        <a:lnTo>
                          <a:pt x="0" y="68"/>
                        </a:lnTo>
                        <a:lnTo>
                          <a:pt x="7" y="72"/>
                        </a:lnTo>
                        <a:lnTo>
                          <a:pt x="52" y="6"/>
                        </a:lnTo>
                        <a:lnTo>
                          <a:pt x="51" y="6"/>
                        </a:lnTo>
                        <a:lnTo>
                          <a:pt x="52" y="6"/>
                        </a:lnTo>
                        <a:lnTo>
                          <a:pt x="52" y="3"/>
                        </a:lnTo>
                        <a:lnTo>
                          <a:pt x="51" y="1"/>
                        </a:lnTo>
                        <a:lnTo>
                          <a:pt x="48" y="0"/>
                        </a:lnTo>
                        <a:lnTo>
                          <a:pt x="45" y="2"/>
                        </a:lnTo>
                        <a:lnTo>
                          <a:pt x="46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2" name="未知">
                    <a:extLst>
                      <a:ext uri="{FF2B5EF4-FFF2-40B4-BE49-F238E27FC236}">
                        <a16:creationId xmlns:a16="http://schemas.microsoft.com/office/drawing/2014/main" id="{D771D8F4-7F44-4ABB-B498-DDF7DAC05F7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0" y="136"/>
                    <a:ext cx="7" cy="7"/>
                  </a:xfrm>
                  <a:custGeom>
                    <a:gdLst>
                      <a:gd name="T0" fmla="*/ 1 w 46"/>
                      <a:gd name="T1" fmla="*/ 0 h 36"/>
                      <a:gd name="T2" fmla="*/ 1 w 46"/>
                      <a:gd name="T3" fmla="*/ 0 h 36"/>
                      <a:gd name="T4" fmla="*/ 0 w 46"/>
                      <a:gd name="T5" fmla="*/ 1 h 36"/>
                      <a:gd name="T6" fmla="*/ 0 w 46"/>
                      <a:gd name="T7" fmla="*/ 1 h 36"/>
                      <a:gd name="T8" fmla="*/ 1 w 46"/>
                      <a:gd name="T9" fmla="*/ 0 h 36"/>
                      <a:gd name="T10" fmla="*/ 1 w 46"/>
                      <a:gd name="T11" fmla="*/ 0 h 36"/>
                      <a:gd name="T12" fmla="*/ 1 w 46"/>
                      <a:gd name="T13" fmla="*/ 0 h 36"/>
                      <a:gd name="T14" fmla="*/ 1 w 46"/>
                      <a:gd name="T15" fmla="*/ 0 h 36"/>
                      <a:gd name="T16" fmla="*/ 1 w 46"/>
                      <a:gd name="T17" fmla="*/ 0 h 36"/>
                      <a:gd name="T18" fmla="*/ 1 w 46"/>
                      <a:gd name="T19" fmla="*/ 0 h 36"/>
                      <a:gd name="T20" fmla="*/ 1 w 46"/>
                      <a:gd name="T21" fmla="*/ 0 h 36"/>
                      <a:gd name="T22" fmla="*/ 1 w 46"/>
                      <a:gd name="T23" fmla="*/ 0 h 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6" h="36">
                        <a:moveTo>
                          <a:pt x="36" y="3"/>
                        </a:moveTo>
                        <a:lnTo>
                          <a:pt x="39" y="1"/>
                        </a:lnTo>
                        <a:lnTo>
                          <a:pt x="0" y="32"/>
                        </a:lnTo>
                        <a:lnTo>
                          <a:pt x="5" y="36"/>
                        </a:lnTo>
                        <a:lnTo>
                          <a:pt x="43" y="5"/>
                        </a:lnTo>
                        <a:lnTo>
                          <a:pt x="46" y="3"/>
                        </a:lnTo>
                        <a:lnTo>
                          <a:pt x="43" y="5"/>
                        </a:lnTo>
                        <a:lnTo>
                          <a:pt x="45" y="3"/>
                        </a:lnTo>
                        <a:lnTo>
                          <a:pt x="43" y="1"/>
                        </a:lnTo>
                        <a:lnTo>
                          <a:pt x="41" y="0"/>
                        </a:lnTo>
                        <a:lnTo>
                          <a:pt x="39" y="1"/>
                        </a:lnTo>
                        <a:lnTo>
                          <a:pt x="36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3" name="未知">
                    <a:extLst>
                      <a:ext uri="{FF2B5EF4-FFF2-40B4-BE49-F238E27FC236}">
                        <a16:creationId xmlns:a16="http://schemas.microsoft.com/office/drawing/2014/main" id="{0C1FCEB5-8BD4-48C1-8438-2D09DE06BF6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6" y="132"/>
                    <a:ext cx="1" cy="5"/>
                  </a:xfrm>
                  <a:custGeom>
                    <a:gdLst>
                      <a:gd name="T0" fmla="*/ 0 w 10"/>
                      <a:gd name="T1" fmla="*/ 0 h 23"/>
                      <a:gd name="T2" fmla="*/ 0 w 10"/>
                      <a:gd name="T3" fmla="*/ 0 h 23"/>
                      <a:gd name="T4" fmla="*/ 0 w 10"/>
                      <a:gd name="T5" fmla="*/ 1 h 23"/>
                      <a:gd name="T6" fmla="*/ 0 w 10"/>
                      <a:gd name="T7" fmla="*/ 1 h 23"/>
                      <a:gd name="T8" fmla="*/ 0 w 10"/>
                      <a:gd name="T9" fmla="*/ 0 h 23"/>
                      <a:gd name="T10" fmla="*/ 0 w 10"/>
                      <a:gd name="T11" fmla="*/ 0 h 23"/>
                      <a:gd name="T12" fmla="*/ 0 w 10"/>
                      <a:gd name="T13" fmla="*/ 0 h 23"/>
                      <a:gd name="T14" fmla="*/ 0 w 10"/>
                      <a:gd name="T15" fmla="*/ 0 h 23"/>
                      <a:gd name="T16" fmla="*/ 0 w 10"/>
                      <a:gd name="T17" fmla="*/ 0 h 23"/>
                      <a:gd name="T18" fmla="*/ 0 w 10"/>
                      <a:gd name="T19" fmla="*/ 0 h 23"/>
                      <a:gd name="T20" fmla="*/ 0 w 10"/>
                      <a:gd name="T21" fmla="*/ 0 h 23"/>
                      <a:gd name="T22" fmla="*/ 0 w 10"/>
                      <a:gd name="T23" fmla="*/ 0 h 2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3">
                        <a:moveTo>
                          <a:pt x="7" y="7"/>
                        </a:moveTo>
                        <a:lnTo>
                          <a:pt x="0" y="4"/>
                        </a:lnTo>
                        <a:lnTo>
                          <a:pt x="0" y="23"/>
                        </a:lnTo>
                        <a:lnTo>
                          <a:pt x="10" y="23"/>
                        </a:lnTo>
                        <a:lnTo>
                          <a:pt x="10" y="4"/>
                        </a:lnTo>
                        <a:lnTo>
                          <a:pt x="3" y="1"/>
                        </a:lnTo>
                        <a:lnTo>
                          <a:pt x="10" y="4"/>
                        </a:ln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7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4" name="未知">
                    <a:extLst>
                      <a:ext uri="{FF2B5EF4-FFF2-40B4-BE49-F238E27FC236}">
                        <a16:creationId xmlns:a16="http://schemas.microsoft.com/office/drawing/2014/main" id="{5C883673-46B2-4381-A8BC-50C52C8222E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08" y="132"/>
                    <a:ext cx="9" cy="9"/>
                  </a:xfrm>
                  <a:custGeom>
                    <a:gdLst>
                      <a:gd name="T0" fmla="*/ 0 w 53"/>
                      <a:gd name="T1" fmla="*/ 2 h 41"/>
                      <a:gd name="T2" fmla="*/ 0 w 53"/>
                      <a:gd name="T3" fmla="*/ 2 h 41"/>
                      <a:gd name="T4" fmla="*/ 2 w 53"/>
                      <a:gd name="T5" fmla="*/ 0 h 41"/>
                      <a:gd name="T6" fmla="*/ 1 w 53"/>
                      <a:gd name="T7" fmla="*/ 0 h 41"/>
                      <a:gd name="T8" fmla="*/ 0 w 53"/>
                      <a:gd name="T9" fmla="*/ 2 h 41"/>
                      <a:gd name="T10" fmla="*/ 0 w 53"/>
                      <a:gd name="T11" fmla="*/ 2 h 41"/>
                      <a:gd name="T12" fmla="*/ 0 w 53"/>
                      <a:gd name="T13" fmla="*/ 2 h 41"/>
                      <a:gd name="T14" fmla="*/ 0 w 53"/>
                      <a:gd name="T15" fmla="*/ 2 h 41"/>
                      <a:gd name="T16" fmla="*/ 0 w 53"/>
                      <a:gd name="T17" fmla="*/ 2 h 41"/>
                      <a:gd name="T18" fmla="*/ 0 w 53"/>
                      <a:gd name="T19" fmla="*/ 2 h 41"/>
                      <a:gd name="T20" fmla="*/ 0 w 53"/>
                      <a:gd name="T21" fmla="*/ 2 h 41"/>
                      <a:gd name="T22" fmla="*/ 0 w 53"/>
                      <a:gd name="T23" fmla="*/ 2 h 4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52" h="41">
                        <a:moveTo>
                          <a:pt x="8" y="40"/>
                        </a:moveTo>
                        <a:lnTo>
                          <a:pt x="7" y="41"/>
                        </a:lnTo>
                        <a:lnTo>
                          <a:pt x="53" y="6"/>
                        </a:lnTo>
                        <a:lnTo>
                          <a:pt x="49" y="0"/>
                        </a:lnTo>
                        <a:lnTo>
                          <a:pt x="2" y="35"/>
                        </a:lnTo>
                        <a:lnTo>
                          <a:pt x="1" y="36"/>
                        </a:lnTo>
                        <a:lnTo>
                          <a:pt x="2" y="35"/>
                        </a:lnTo>
                        <a:lnTo>
                          <a:pt x="0" y="37"/>
                        </a:lnTo>
                        <a:lnTo>
                          <a:pt x="1" y="39"/>
                        </a:lnTo>
                        <a:lnTo>
                          <a:pt x="3" y="41"/>
                        </a:lnTo>
                        <a:lnTo>
                          <a:pt x="7" y="41"/>
                        </a:lnTo>
                        <a:lnTo>
                          <a:pt x="8" y="4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5" name="未知">
                    <a:extLst>
                      <a:ext uri="{FF2B5EF4-FFF2-40B4-BE49-F238E27FC236}">
                        <a16:creationId xmlns:a16="http://schemas.microsoft.com/office/drawing/2014/main" id="{9CDC4A42-D6D7-45EF-8DA8-7A24B036A66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7" y="140"/>
                    <a:ext cx="12" cy="17"/>
                  </a:xfrm>
                  <a:custGeom>
                    <a:gdLst>
                      <a:gd name="T0" fmla="*/ 0 w 73"/>
                      <a:gd name="T1" fmla="*/ 3 h 87"/>
                      <a:gd name="T2" fmla="*/ 0 w 73"/>
                      <a:gd name="T3" fmla="*/ 3 h 87"/>
                      <a:gd name="T4" fmla="*/ 2 w 73"/>
                      <a:gd name="T5" fmla="*/ 0 h 87"/>
                      <a:gd name="T6" fmla="*/ 2 w 73"/>
                      <a:gd name="T7" fmla="*/ 0 h 87"/>
                      <a:gd name="T8" fmla="*/ 0 w 73"/>
                      <a:gd name="T9" fmla="*/ 3 h 87"/>
                      <a:gd name="T10" fmla="*/ 0 w 73"/>
                      <a:gd name="T11" fmla="*/ 3 h 87"/>
                      <a:gd name="T12" fmla="*/ 0 w 73"/>
                      <a:gd name="T13" fmla="*/ 3 h 87"/>
                      <a:gd name="T14" fmla="*/ 0 w 73"/>
                      <a:gd name="T15" fmla="*/ 3 h 87"/>
                      <a:gd name="T16" fmla="*/ 0 w 73"/>
                      <a:gd name="T17" fmla="*/ 3 h 87"/>
                      <a:gd name="T18" fmla="*/ 0 w 73"/>
                      <a:gd name="T19" fmla="*/ 3 h 87"/>
                      <a:gd name="T20" fmla="*/ 0 w 73"/>
                      <a:gd name="T21" fmla="*/ 3 h 87"/>
                      <a:gd name="T22" fmla="*/ 0 w 73"/>
                      <a:gd name="T23" fmla="*/ 3 h 8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73" h="87">
                        <a:moveTo>
                          <a:pt x="4" y="79"/>
                        </a:moveTo>
                        <a:lnTo>
                          <a:pt x="7" y="85"/>
                        </a:lnTo>
                        <a:lnTo>
                          <a:pt x="73" y="4"/>
                        </a:lnTo>
                        <a:lnTo>
                          <a:pt x="66" y="0"/>
                        </a:lnTo>
                        <a:lnTo>
                          <a:pt x="0" y="81"/>
                        </a:lnTo>
                        <a:lnTo>
                          <a:pt x="4" y="87"/>
                        </a:lnTo>
                        <a:lnTo>
                          <a:pt x="0" y="81"/>
                        </a:lnTo>
                        <a:lnTo>
                          <a:pt x="0" y="84"/>
                        </a:lnTo>
                        <a:lnTo>
                          <a:pt x="2" y="86"/>
                        </a:lnTo>
                        <a:lnTo>
                          <a:pt x="5" y="87"/>
                        </a:lnTo>
                        <a:lnTo>
                          <a:pt x="7" y="85"/>
                        </a:lnTo>
                        <a:lnTo>
                          <a:pt x="4" y="7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6" name="未知">
                    <a:extLst>
                      <a:ext uri="{FF2B5EF4-FFF2-40B4-BE49-F238E27FC236}">
                        <a16:creationId xmlns:a16="http://schemas.microsoft.com/office/drawing/2014/main" id="{432E7FF3-AA9E-4041-952A-CD2402E35D3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98" y="155"/>
                    <a:ext cx="6" cy="2"/>
                  </a:xfrm>
                  <a:custGeom>
                    <a:gdLst>
                      <a:gd name="T0" fmla="*/ 1 w 33"/>
                      <a:gd name="T1" fmla="*/ 0 h 8"/>
                      <a:gd name="T2" fmla="*/ 1 w 33"/>
                      <a:gd name="T3" fmla="*/ 0 h 8"/>
                      <a:gd name="T4" fmla="*/ 0 w 33"/>
                      <a:gd name="T5" fmla="*/ 0 h 8"/>
                      <a:gd name="T6" fmla="*/ 0 w 33"/>
                      <a:gd name="T7" fmla="*/ 1 h 8"/>
                      <a:gd name="T8" fmla="*/ 1 w 33"/>
                      <a:gd name="T9" fmla="*/ 1 h 8"/>
                      <a:gd name="T10" fmla="*/ 1 w 33"/>
                      <a:gd name="T11" fmla="*/ 1 h 8"/>
                      <a:gd name="T12" fmla="*/ 1 w 33"/>
                      <a:gd name="T13" fmla="*/ 1 h 8"/>
                      <a:gd name="T14" fmla="*/ 1 w 33"/>
                      <a:gd name="T15" fmla="*/ 1 h 8"/>
                      <a:gd name="T16" fmla="*/ 1 w 33"/>
                      <a:gd name="T17" fmla="*/ 0 h 8"/>
                      <a:gd name="T18" fmla="*/ 1 w 33"/>
                      <a:gd name="T19" fmla="*/ 0 h 8"/>
                      <a:gd name="T20" fmla="*/ 1 w 33"/>
                      <a:gd name="T21" fmla="*/ 0 h 8"/>
                      <a:gd name="T22" fmla="*/ 1 w 33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3" h="8">
                        <a:moveTo>
                          <a:pt x="25" y="2"/>
                        </a:moveTo>
                        <a:lnTo>
                          <a:pt x="28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28" y="8"/>
                        </a:lnTo>
                        <a:lnTo>
                          <a:pt x="32" y="6"/>
                        </a:lnTo>
                        <a:lnTo>
                          <a:pt x="28" y="8"/>
                        </a:lnTo>
                        <a:lnTo>
                          <a:pt x="32" y="7"/>
                        </a:lnTo>
                        <a:lnTo>
                          <a:pt x="33" y="4"/>
                        </a:lnTo>
                        <a:lnTo>
                          <a:pt x="32" y="1"/>
                        </a:lnTo>
                        <a:lnTo>
                          <a:pt x="28" y="0"/>
                        </a:lnTo>
                        <a:lnTo>
                          <a:pt x="25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7" name="未知">
                    <a:extLst>
                      <a:ext uri="{FF2B5EF4-FFF2-40B4-BE49-F238E27FC236}">
                        <a16:creationId xmlns:a16="http://schemas.microsoft.com/office/drawing/2014/main" id="{684CA3BB-7CB4-4D87-AE7F-A8BF5594EFC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0" y="133"/>
                    <a:ext cx="9" cy="26"/>
                  </a:xfrm>
                  <a:custGeom>
                    <a:gdLst>
                      <a:gd name="T0" fmla="*/ 2 w 50"/>
                      <a:gd name="T1" fmla="*/ 5 h 132"/>
                      <a:gd name="T2" fmla="*/ 1 w 50"/>
                      <a:gd name="T3" fmla="*/ 1 h 132"/>
                      <a:gd name="T4" fmla="*/ 0 w 50"/>
                      <a:gd name="T5" fmla="*/ 0 h 132"/>
                      <a:gd name="T6" fmla="*/ 0 w 50"/>
                      <a:gd name="T7" fmla="*/ 1 h 132"/>
                      <a:gd name="T8" fmla="*/ 0 w 50"/>
                      <a:gd name="T9" fmla="*/ 2 h 132"/>
                      <a:gd name="T10" fmla="*/ 1 w 50"/>
                      <a:gd name="T11" fmla="*/ 5 h 132"/>
                      <a:gd name="T12" fmla="*/ 1 w 50"/>
                      <a:gd name="T13" fmla="*/ 5 h 132"/>
                      <a:gd name="T14" fmla="*/ 2 w 50"/>
                      <a:gd name="T15" fmla="*/ 5 h 132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50" h="132">
                        <a:moveTo>
                          <a:pt x="50" y="132"/>
                        </a:moveTo>
                        <a:lnTo>
                          <a:pt x="25" y="38"/>
                        </a:lnTo>
                        <a:lnTo>
                          <a:pt x="0" y="0"/>
                        </a:lnTo>
                        <a:lnTo>
                          <a:pt x="0" y="19"/>
                        </a:lnTo>
                        <a:lnTo>
                          <a:pt x="11" y="42"/>
                        </a:lnTo>
                        <a:lnTo>
                          <a:pt x="32" y="119"/>
                        </a:lnTo>
                        <a:lnTo>
                          <a:pt x="40" y="128"/>
                        </a:lnTo>
                        <a:lnTo>
                          <a:pt x="50" y="132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8" name="未知">
                    <a:extLst>
                      <a:ext uri="{FF2B5EF4-FFF2-40B4-BE49-F238E27FC236}">
                        <a16:creationId xmlns:a16="http://schemas.microsoft.com/office/drawing/2014/main" id="{F32A6C8F-BDFC-4A31-BD6F-ACF2C4F1195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4" y="140"/>
                    <a:ext cx="5" cy="19"/>
                  </a:xfrm>
                  <a:custGeom>
                    <a:gdLst>
                      <a:gd name="T0" fmla="*/ 0 w 32"/>
                      <a:gd name="T1" fmla="*/ 0 h 97"/>
                      <a:gd name="T2" fmla="*/ 0 w 32"/>
                      <a:gd name="T3" fmla="*/ 0 h 97"/>
                      <a:gd name="T4" fmla="*/ 1 w 32"/>
                      <a:gd name="T5" fmla="*/ 4 h 97"/>
                      <a:gd name="T6" fmla="*/ 1 w 32"/>
                      <a:gd name="T7" fmla="*/ 4 h 97"/>
                      <a:gd name="T8" fmla="*/ 0 w 32"/>
                      <a:gd name="T9" fmla="*/ 0 h 97"/>
                      <a:gd name="T10" fmla="*/ 0 w 32"/>
                      <a:gd name="T11" fmla="*/ 0 h 97"/>
                      <a:gd name="T12" fmla="*/ 0 w 32"/>
                      <a:gd name="T13" fmla="*/ 0 h 97"/>
                      <a:gd name="T14" fmla="*/ 0 w 32"/>
                      <a:gd name="T15" fmla="*/ 0 h 97"/>
                      <a:gd name="T16" fmla="*/ 0 w 32"/>
                      <a:gd name="T17" fmla="*/ 0 h 97"/>
                      <a:gd name="T18" fmla="*/ 0 w 32"/>
                      <a:gd name="T19" fmla="*/ 0 h 97"/>
                      <a:gd name="T20" fmla="*/ 0 w 32"/>
                      <a:gd name="T21" fmla="*/ 0 h 97"/>
                      <a:gd name="T22" fmla="*/ 0 w 32"/>
                      <a:gd name="T23" fmla="*/ 0 h 9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2" h="97">
                        <a:moveTo>
                          <a:pt x="0" y="5"/>
                        </a:moveTo>
                        <a:lnTo>
                          <a:pt x="0" y="3"/>
                        </a:lnTo>
                        <a:lnTo>
                          <a:pt x="25" y="97"/>
                        </a:lnTo>
                        <a:lnTo>
                          <a:pt x="32" y="97"/>
                        </a:lnTo>
                        <a:lnTo>
                          <a:pt x="7" y="3"/>
                        </a:lnTo>
                        <a:lnTo>
                          <a:pt x="7" y="1"/>
                        </a:lnTo>
                        <a:lnTo>
                          <a:pt x="7" y="3"/>
                        </a:lnTo>
                        <a:lnTo>
                          <a:pt x="6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19" name="未知">
                    <a:extLst>
                      <a:ext uri="{FF2B5EF4-FFF2-40B4-BE49-F238E27FC236}">
                        <a16:creationId xmlns:a16="http://schemas.microsoft.com/office/drawing/2014/main" id="{F7056D55-764A-4978-AF7C-F76A124A526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9" y="132"/>
                    <a:ext cx="6" cy="9"/>
                  </a:xfrm>
                  <a:custGeom>
                    <a:gdLst>
                      <a:gd name="T0" fmla="*/ 0 w 33"/>
                      <a:gd name="T1" fmla="*/ 0 h 44"/>
                      <a:gd name="T2" fmla="*/ 0 w 33"/>
                      <a:gd name="T3" fmla="*/ 0 h 44"/>
                      <a:gd name="T4" fmla="*/ 1 w 33"/>
                      <a:gd name="T5" fmla="*/ 2 h 44"/>
                      <a:gd name="T6" fmla="*/ 1 w 33"/>
                      <a:gd name="T7" fmla="*/ 2 h 44"/>
                      <a:gd name="T8" fmla="*/ 0 w 33"/>
                      <a:gd name="T9" fmla="*/ 0 h 44"/>
                      <a:gd name="T10" fmla="*/ 0 w 33"/>
                      <a:gd name="T11" fmla="*/ 0 h 44"/>
                      <a:gd name="T12" fmla="*/ 0 w 33"/>
                      <a:gd name="T13" fmla="*/ 0 h 44"/>
                      <a:gd name="T14" fmla="*/ 0 w 33"/>
                      <a:gd name="T15" fmla="*/ 0 h 44"/>
                      <a:gd name="T16" fmla="*/ 0 w 33"/>
                      <a:gd name="T17" fmla="*/ 0 h 44"/>
                      <a:gd name="T18" fmla="*/ 0 w 33"/>
                      <a:gd name="T19" fmla="*/ 0 h 44"/>
                      <a:gd name="T20" fmla="*/ 0 w 33"/>
                      <a:gd name="T21" fmla="*/ 0 h 44"/>
                      <a:gd name="T22" fmla="*/ 0 w 33"/>
                      <a:gd name="T23" fmla="*/ 0 h 4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3" h="44">
                        <a:moveTo>
                          <a:pt x="9" y="4"/>
                        </a:moveTo>
                        <a:lnTo>
                          <a:pt x="1" y="6"/>
                        </a:lnTo>
                        <a:lnTo>
                          <a:pt x="26" y="44"/>
                        </a:lnTo>
                        <a:lnTo>
                          <a:pt x="33" y="40"/>
                        </a:lnTo>
                        <a:lnTo>
                          <a:pt x="8" y="2"/>
                        </a:lnTo>
                        <a:lnTo>
                          <a:pt x="0" y="4"/>
                        </a:lnTo>
                        <a:lnTo>
                          <a:pt x="8" y="2"/>
                        </a:lnTo>
                        <a:lnTo>
                          <a:pt x="6" y="0"/>
                        </a:lnTo>
                        <a:lnTo>
                          <a:pt x="3" y="1"/>
                        </a:lnTo>
                        <a:lnTo>
                          <a:pt x="1" y="3"/>
                        </a:lnTo>
                        <a:lnTo>
                          <a:pt x="1" y="6"/>
                        </a:lnTo>
                        <a:lnTo>
                          <a:pt x="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0" name="未知">
                    <a:extLst>
                      <a:ext uri="{FF2B5EF4-FFF2-40B4-BE49-F238E27FC236}">
                        <a16:creationId xmlns:a16="http://schemas.microsoft.com/office/drawing/2014/main" id="{8B524EBC-50C3-4171-9E7F-2375801C9FD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9" y="133"/>
                    <a:ext cx="2" cy="5"/>
                  </a:xfrm>
                  <a:custGeom>
                    <a:gdLst>
                      <a:gd name="T0" fmla="*/ 0 w 9"/>
                      <a:gd name="T1" fmla="*/ 1 h 24"/>
                      <a:gd name="T2" fmla="*/ 0 w 9"/>
                      <a:gd name="T3" fmla="*/ 1 h 24"/>
                      <a:gd name="T4" fmla="*/ 0 w 9"/>
                      <a:gd name="T5" fmla="*/ 0 h 24"/>
                      <a:gd name="T6" fmla="*/ 0 w 9"/>
                      <a:gd name="T7" fmla="*/ 0 h 24"/>
                      <a:gd name="T8" fmla="*/ 0 w 9"/>
                      <a:gd name="T9" fmla="*/ 1 h 24"/>
                      <a:gd name="T10" fmla="*/ 0 w 9"/>
                      <a:gd name="T11" fmla="*/ 1 h 24"/>
                      <a:gd name="T12" fmla="*/ 0 w 9"/>
                      <a:gd name="T13" fmla="*/ 1 h 24"/>
                      <a:gd name="T14" fmla="*/ 0 w 9"/>
                      <a:gd name="T15" fmla="*/ 1 h 24"/>
                      <a:gd name="T16" fmla="*/ 0 w 9"/>
                      <a:gd name="T17" fmla="*/ 1 h 24"/>
                      <a:gd name="T18" fmla="*/ 0 w 9"/>
                      <a:gd name="T19" fmla="*/ 1 h 24"/>
                      <a:gd name="T20" fmla="*/ 0 w 9"/>
                      <a:gd name="T21" fmla="*/ 1 h 24"/>
                      <a:gd name="T22" fmla="*/ 0 w 9"/>
                      <a:gd name="T23" fmla="*/ 1 h 2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24">
                        <a:moveTo>
                          <a:pt x="8" y="18"/>
                        </a:moveTo>
                        <a:lnTo>
                          <a:pt x="9" y="19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19"/>
                        </a:lnTo>
                        <a:lnTo>
                          <a:pt x="1" y="20"/>
                        </a:lnTo>
                        <a:lnTo>
                          <a:pt x="0" y="19"/>
                        </a:lnTo>
                        <a:lnTo>
                          <a:pt x="1" y="22"/>
                        </a:lnTo>
                        <a:lnTo>
                          <a:pt x="5" y="24"/>
                        </a:lnTo>
                        <a:lnTo>
                          <a:pt x="8" y="22"/>
                        </a:lnTo>
                        <a:lnTo>
                          <a:pt x="9" y="19"/>
                        </a:lnTo>
                        <a:lnTo>
                          <a:pt x="8" y="1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1" name="未知">
                    <a:extLst>
                      <a:ext uri="{FF2B5EF4-FFF2-40B4-BE49-F238E27FC236}">
                        <a16:creationId xmlns:a16="http://schemas.microsoft.com/office/drawing/2014/main" id="{87AA6BC9-71A0-4669-9D8A-EC9EF29036D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0" y="137"/>
                    <a:ext cx="3" cy="5"/>
                  </a:xfrm>
                  <a:custGeom>
                    <a:gdLst>
                      <a:gd name="T0" fmla="*/ 0 w 19"/>
                      <a:gd name="T1" fmla="*/ 1 h 27"/>
                      <a:gd name="T2" fmla="*/ 0 w 19"/>
                      <a:gd name="T3" fmla="*/ 1 h 27"/>
                      <a:gd name="T4" fmla="*/ 0 w 19"/>
                      <a:gd name="T5" fmla="*/ 0 h 27"/>
                      <a:gd name="T6" fmla="*/ 0 w 19"/>
                      <a:gd name="T7" fmla="*/ 0 h 27"/>
                      <a:gd name="T8" fmla="*/ 0 w 19"/>
                      <a:gd name="T9" fmla="*/ 1 h 27"/>
                      <a:gd name="T10" fmla="*/ 0 w 19"/>
                      <a:gd name="T11" fmla="*/ 1 h 27"/>
                      <a:gd name="T12" fmla="*/ 0 w 19"/>
                      <a:gd name="T13" fmla="*/ 1 h 27"/>
                      <a:gd name="T14" fmla="*/ 0 w 19"/>
                      <a:gd name="T15" fmla="*/ 1 h 27"/>
                      <a:gd name="T16" fmla="*/ 0 w 19"/>
                      <a:gd name="T17" fmla="*/ 1 h 27"/>
                      <a:gd name="T18" fmla="*/ 0 w 19"/>
                      <a:gd name="T19" fmla="*/ 1 h 27"/>
                      <a:gd name="T20" fmla="*/ 0 w 19"/>
                      <a:gd name="T21" fmla="*/ 1 h 27"/>
                      <a:gd name="T22" fmla="*/ 0 w 19"/>
                      <a:gd name="T23" fmla="*/ 1 h 2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9" h="27">
                        <a:moveTo>
                          <a:pt x="19" y="24"/>
                        </a:moveTo>
                        <a:lnTo>
                          <a:pt x="19" y="22"/>
                        </a:lnTo>
                        <a:lnTo>
                          <a:pt x="7" y="0"/>
                        </a:lnTo>
                        <a:lnTo>
                          <a:pt x="0" y="2"/>
                        </a:lnTo>
                        <a:lnTo>
                          <a:pt x="12" y="25"/>
                        </a:lnTo>
                        <a:lnTo>
                          <a:pt x="12" y="24"/>
                        </a:lnTo>
                        <a:lnTo>
                          <a:pt x="12" y="25"/>
                        </a:lnTo>
                        <a:lnTo>
                          <a:pt x="14" y="27"/>
                        </a:lnTo>
                        <a:lnTo>
                          <a:pt x="17" y="27"/>
                        </a:lnTo>
                        <a:lnTo>
                          <a:pt x="19" y="26"/>
                        </a:lnTo>
                        <a:lnTo>
                          <a:pt x="19" y="22"/>
                        </a:lnTo>
                        <a:lnTo>
                          <a:pt x="19" y="2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2" name="未知">
                    <a:extLst>
                      <a:ext uri="{FF2B5EF4-FFF2-40B4-BE49-F238E27FC236}">
                        <a16:creationId xmlns:a16="http://schemas.microsoft.com/office/drawing/2014/main" id="{46FD32DF-D9E4-400F-90A5-51A7F5D4B34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2" y="141"/>
                    <a:ext cx="4" cy="16"/>
                  </a:xfrm>
                  <a:custGeom>
                    <a:gdLst>
                      <a:gd name="T0" fmla="*/ 1 w 27"/>
                      <a:gd name="T1" fmla="*/ 3 h 80"/>
                      <a:gd name="T2" fmla="*/ 1 w 27"/>
                      <a:gd name="T3" fmla="*/ 3 h 80"/>
                      <a:gd name="T4" fmla="*/ 0 w 27"/>
                      <a:gd name="T5" fmla="*/ 0 h 80"/>
                      <a:gd name="T6" fmla="*/ 0 w 27"/>
                      <a:gd name="T7" fmla="*/ 0 h 80"/>
                      <a:gd name="T8" fmla="*/ 0 w 27"/>
                      <a:gd name="T9" fmla="*/ 3 h 80"/>
                      <a:gd name="T10" fmla="*/ 0 w 27"/>
                      <a:gd name="T11" fmla="*/ 3 h 80"/>
                      <a:gd name="T12" fmla="*/ 0 w 27"/>
                      <a:gd name="T13" fmla="*/ 3 h 80"/>
                      <a:gd name="T14" fmla="*/ 0 w 27"/>
                      <a:gd name="T15" fmla="*/ 3 h 80"/>
                      <a:gd name="T16" fmla="*/ 1 w 27"/>
                      <a:gd name="T17" fmla="*/ 3 h 80"/>
                      <a:gd name="T18" fmla="*/ 1 w 27"/>
                      <a:gd name="T19" fmla="*/ 3 h 80"/>
                      <a:gd name="T20" fmla="*/ 1 w 27"/>
                      <a:gd name="T21" fmla="*/ 3 h 80"/>
                      <a:gd name="T22" fmla="*/ 1 w 27"/>
                      <a:gd name="T23" fmla="*/ 3 h 8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7" h="80">
                        <a:moveTo>
                          <a:pt x="27" y="75"/>
                        </a:moveTo>
                        <a:lnTo>
                          <a:pt x="27" y="77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lnTo>
                          <a:pt x="20" y="77"/>
                        </a:lnTo>
                        <a:lnTo>
                          <a:pt x="20" y="79"/>
                        </a:lnTo>
                        <a:lnTo>
                          <a:pt x="20" y="77"/>
                        </a:lnTo>
                        <a:lnTo>
                          <a:pt x="21" y="79"/>
                        </a:lnTo>
                        <a:lnTo>
                          <a:pt x="24" y="80"/>
                        </a:lnTo>
                        <a:lnTo>
                          <a:pt x="26" y="79"/>
                        </a:lnTo>
                        <a:lnTo>
                          <a:pt x="27" y="77"/>
                        </a:lnTo>
                        <a:lnTo>
                          <a:pt x="27" y="7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3" name="未知">
                    <a:extLst>
                      <a:ext uri="{FF2B5EF4-FFF2-40B4-BE49-F238E27FC236}">
                        <a16:creationId xmlns:a16="http://schemas.microsoft.com/office/drawing/2014/main" id="{D0837D2E-FA56-4346-9B8D-85A88418779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5" y="156"/>
                    <a:ext cx="3" cy="3"/>
                  </a:xfrm>
                  <a:custGeom>
                    <a:gdLst>
                      <a:gd name="T0" fmla="*/ 0 w 16"/>
                      <a:gd name="T1" fmla="*/ 0 h 15"/>
                      <a:gd name="T2" fmla="*/ 1 w 16"/>
                      <a:gd name="T3" fmla="*/ 0 h 15"/>
                      <a:gd name="T4" fmla="*/ 0 w 16"/>
                      <a:gd name="T5" fmla="*/ 0 h 15"/>
                      <a:gd name="T6" fmla="*/ 0 w 16"/>
                      <a:gd name="T7" fmla="*/ 0 h 15"/>
                      <a:gd name="T8" fmla="*/ 0 w 16"/>
                      <a:gd name="T9" fmla="*/ 1 h 15"/>
                      <a:gd name="T10" fmla="*/ 0 w 16"/>
                      <a:gd name="T11" fmla="*/ 1 h 15"/>
                      <a:gd name="T12" fmla="*/ 0 w 16"/>
                      <a:gd name="T13" fmla="*/ 1 h 15"/>
                      <a:gd name="T14" fmla="*/ 0 w 16"/>
                      <a:gd name="T15" fmla="*/ 1 h 15"/>
                      <a:gd name="T16" fmla="*/ 1 w 16"/>
                      <a:gd name="T17" fmla="*/ 1 h 15"/>
                      <a:gd name="T18" fmla="*/ 1 w 16"/>
                      <a:gd name="T19" fmla="*/ 0 h 15"/>
                      <a:gd name="T20" fmla="*/ 1 w 16"/>
                      <a:gd name="T21" fmla="*/ 0 h 15"/>
                      <a:gd name="T22" fmla="*/ 0 w 16"/>
                      <a:gd name="T23" fmla="*/ 0 h 1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6" h="15">
                        <a:moveTo>
                          <a:pt x="13" y="7"/>
                        </a:moveTo>
                        <a:lnTo>
                          <a:pt x="16" y="8"/>
                        </a:lnTo>
                        <a:lnTo>
                          <a:pt x="7" y="0"/>
                        </a:lnTo>
                        <a:lnTo>
                          <a:pt x="0" y="4"/>
                        </a:lnTo>
                        <a:lnTo>
                          <a:pt x="9" y="13"/>
                        </a:lnTo>
                        <a:lnTo>
                          <a:pt x="11" y="14"/>
                        </a:lnTo>
                        <a:lnTo>
                          <a:pt x="9" y="13"/>
                        </a:lnTo>
                        <a:lnTo>
                          <a:pt x="11" y="15"/>
                        </a:lnTo>
                        <a:lnTo>
                          <a:pt x="15" y="14"/>
                        </a:lnTo>
                        <a:lnTo>
                          <a:pt x="16" y="12"/>
                        </a:lnTo>
                        <a:lnTo>
                          <a:pt x="16" y="8"/>
                        </a:lnTo>
                        <a:lnTo>
                          <a:pt x="13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4" name="未知">
                    <a:extLst>
                      <a:ext uri="{FF2B5EF4-FFF2-40B4-BE49-F238E27FC236}">
                        <a16:creationId xmlns:a16="http://schemas.microsoft.com/office/drawing/2014/main" id="{2EE83652-66DE-42E3-B5F9-1E73BB1D274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7" y="158"/>
                    <a:ext cx="2" cy="2"/>
                  </a:xfrm>
                  <a:custGeom>
                    <a:gdLst>
                      <a:gd name="T0" fmla="*/ 0 w 14"/>
                      <a:gd name="T1" fmla="*/ 0 h 11"/>
                      <a:gd name="T2" fmla="*/ 0 w 14"/>
                      <a:gd name="T3" fmla="*/ 0 h 11"/>
                      <a:gd name="T4" fmla="*/ 0 w 14"/>
                      <a:gd name="T5" fmla="*/ 0 h 11"/>
                      <a:gd name="T6" fmla="*/ 0 w 14"/>
                      <a:gd name="T7" fmla="*/ 0 h 11"/>
                      <a:gd name="T8" fmla="*/ 0 w 14"/>
                      <a:gd name="T9" fmla="*/ 0 h 11"/>
                      <a:gd name="T10" fmla="*/ 0 w 14"/>
                      <a:gd name="T11" fmla="*/ 0 h 11"/>
                      <a:gd name="T12" fmla="*/ 0 w 14"/>
                      <a:gd name="T13" fmla="*/ 0 h 11"/>
                      <a:gd name="T14" fmla="*/ 0 w 14"/>
                      <a:gd name="T15" fmla="*/ 0 h 11"/>
                      <a:gd name="T16" fmla="*/ 0 w 14"/>
                      <a:gd name="T17" fmla="*/ 0 h 11"/>
                      <a:gd name="T18" fmla="*/ 0 w 14"/>
                      <a:gd name="T19" fmla="*/ 0 h 11"/>
                      <a:gd name="T20" fmla="*/ 0 w 14"/>
                      <a:gd name="T21" fmla="*/ 0 h 11"/>
                      <a:gd name="T22" fmla="*/ 0 w 14"/>
                      <a:gd name="T23" fmla="*/ 0 h 1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11">
                        <a:moveTo>
                          <a:pt x="7" y="8"/>
                        </a:moveTo>
                        <a:lnTo>
                          <a:pt x="12" y="5"/>
                        </a:lnTo>
                        <a:lnTo>
                          <a:pt x="2" y="0"/>
                        </a:lnTo>
                        <a:lnTo>
                          <a:pt x="0" y="7"/>
                        </a:lnTo>
                        <a:lnTo>
                          <a:pt x="10" y="11"/>
                        </a:lnTo>
                        <a:lnTo>
                          <a:pt x="14" y="8"/>
                        </a:lnTo>
                        <a:lnTo>
                          <a:pt x="10" y="11"/>
                        </a:lnTo>
                        <a:lnTo>
                          <a:pt x="13" y="11"/>
                        </a:lnTo>
                        <a:lnTo>
                          <a:pt x="14" y="9"/>
                        </a:lnTo>
                        <a:lnTo>
                          <a:pt x="14" y="6"/>
                        </a:lnTo>
                        <a:lnTo>
                          <a:pt x="12" y="5"/>
                        </a:lnTo>
                        <a:lnTo>
                          <a:pt x="7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5" name="未知">
                    <a:extLst>
                      <a:ext uri="{FF2B5EF4-FFF2-40B4-BE49-F238E27FC236}">
                        <a16:creationId xmlns:a16="http://schemas.microsoft.com/office/drawing/2014/main" id="{CD792F93-6C42-4E92-9CC8-4B435029FDF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6" y="152"/>
                    <a:ext cx="5" cy="4"/>
                  </a:xfrm>
                  <a:custGeom>
                    <a:gdLst>
                      <a:gd name="T0" fmla="*/ 1 w 30"/>
                      <a:gd name="T1" fmla="*/ 1 h 17"/>
                      <a:gd name="T2" fmla="*/ 1 w 30"/>
                      <a:gd name="T3" fmla="*/ 1 h 17"/>
                      <a:gd name="T4" fmla="*/ 1 w 30"/>
                      <a:gd name="T5" fmla="*/ 1 h 17"/>
                      <a:gd name="T6" fmla="*/ 1 w 30"/>
                      <a:gd name="T7" fmla="*/ 1 h 17"/>
                      <a:gd name="T8" fmla="*/ 1 w 30"/>
                      <a:gd name="T9" fmla="*/ 0 h 17"/>
                      <a:gd name="T10" fmla="*/ 1 w 30"/>
                      <a:gd name="T11" fmla="*/ 0 h 17"/>
                      <a:gd name="T12" fmla="*/ 1 w 30"/>
                      <a:gd name="T13" fmla="*/ 0 h 17"/>
                      <a:gd name="T14" fmla="*/ 1 w 30"/>
                      <a:gd name="T15" fmla="*/ 0 h 17"/>
                      <a:gd name="T16" fmla="*/ 1 w 30"/>
                      <a:gd name="T17" fmla="*/ 0 h 17"/>
                      <a:gd name="T18" fmla="*/ 0 w 30"/>
                      <a:gd name="T19" fmla="*/ 0 h 17"/>
                      <a:gd name="T20" fmla="*/ 0 w 30"/>
                      <a:gd name="T21" fmla="*/ 0 h 17"/>
                      <a:gd name="T22" fmla="*/ 0 w 30"/>
                      <a:gd name="T23" fmla="*/ 0 h 17"/>
                      <a:gd name="T24" fmla="*/ 0 w 30"/>
                      <a:gd name="T25" fmla="*/ 0 h 17"/>
                      <a:gd name="T26" fmla="*/ 0 w 30"/>
                      <a:gd name="T27" fmla="*/ 1 h 17"/>
                      <a:gd name="T28" fmla="*/ 0 w 30"/>
                      <a:gd name="T29" fmla="*/ 1 h 17"/>
                      <a:gd name="T30" fmla="*/ 0 w 30"/>
                      <a:gd name="T31" fmla="*/ 1 h 17"/>
                      <a:gd name="T32" fmla="*/ 1 w 30"/>
                      <a:gd name="T33" fmla="*/ 1 h 17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</a:gdLst>
                    <a:cxnLst>
                      <a:cxn ang="T34">
                        <a:pos x="T0" y="T1"/>
                      </a:cxn>
                      <a:cxn ang="T35">
                        <a:pos x="T2" y="T3"/>
                      </a:cxn>
                      <a:cxn ang="T36">
                        <a:pos x="T4" y="T5"/>
                      </a:cxn>
                      <a:cxn ang="T37">
                        <a:pos x="T6" y="T7"/>
                      </a:cxn>
                      <a:cxn ang="T38">
                        <a:pos x="T8" y="T9"/>
                      </a:cxn>
                      <a:cxn ang="T39">
                        <a:pos x="T10" y="T11"/>
                      </a:cxn>
                      <a:cxn ang="T40">
                        <a:pos x="T12" y="T13"/>
                      </a:cxn>
                      <a:cxn ang="T41">
                        <a:pos x="T14" y="T15"/>
                      </a:cxn>
                      <a:cxn ang="T42">
                        <a:pos x="T16" y="T17"/>
                      </a:cxn>
                      <a:cxn ang="T43">
                        <a:pos x="T18" y="T19"/>
                      </a:cxn>
                      <a:cxn ang="T44">
                        <a:pos x="T20" y="T21"/>
                      </a:cxn>
                      <a:cxn ang="T45">
                        <a:pos x="T22" y="T23"/>
                      </a:cxn>
                      <a:cxn ang="T46">
                        <a:pos x="T24" y="T25"/>
                      </a:cxn>
                      <a:cxn ang="T47">
                        <a:pos x="T26" y="T27"/>
                      </a:cxn>
                      <a:cxn ang="T48">
                        <a:pos x="T28" y="T29"/>
                      </a:cxn>
                      <a:cxn ang="T49">
                        <a:pos x="T30" y="T31"/>
                      </a:cxn>
                      <a:cxn ang="T50">
                        <a:pos x="T32" y="T33"/>
                      </a:cxn>
                    </a:cxnLst>
                    <a:rect l="0" t="0" r="r" b="b"/>
                    <a:pathLst>
                      <a:path w="30" h="17">
                        <a:moveTo>
                          <a:pt x="15" y="17"/>
                        </a:moveTo>
                        <a:lnTo>
                          <a:pt x="21" y="16"/>
                        </a:lnTo>
                        <a:lnTo>
                          <a:pt x="25" y="14"/>
                        </a:lnTo>
                        <a:lnTo>
                          <a:pt x="29" y="11"/>
                        </a:lnTo>
                        <a:lnTo>
                          <a:pt x="30" y="8"/>
                        </a:lnTo>
                        <a:lnTo>
                          <a:pt x="29" y="5"/>
                        </a:lnTo>
                        <a:lnTo>
                          <a:pt x="25" y="2"/>
                        </a:lnTo>
                        <a:lnTo>
                          <a:pt x="21" y="1"/>
                        </a:lnTo>
                        <a:lnTo>
                          <a:pt x="15" y="0"/>
                        </a:lnTo>
                        <a:lnTo>
                          <a:pt x="9" y="1"/>
                        </a:lnTo>
                        <a:lnTo>
                          <a:pt x="4" y="2"/>
                        </a:lnTo>
                        <a:lnTo>
                          <a:pt x="1" y="5"/>
                        </a:lnTo>
                        <a:lnTo>
                          <a:pt x="0" y="8"/>
                        </a:lnTo>
                        <a:lnTo>
                          <a:pt x="1" y="11"/>
                        </a:lnTo>
                        <a:lnTo>
                          <a:pt x="4" y="14"/>
                        </a:lnTo>
                        <a:lnTo>
                          <a:pt x="9" y="16"/>
                        </a:lnTo>
                        <a:lnTo>
                          <a:pt x="15" y="17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6" name="未知">
                    <a:extLst>
                      <a:ext uri="{FF2B5EF4-FFF2-40B4-BE49-F238E27FC236}">
                        <a16:creationId xmlns:a16="http://schemas.microsoft.com/office/drawing/2014/main" id="{31B6401C-7C3B-4E5F-8058-A5C98691F70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8" y="154"/>
                    <a:ext cx="4" cy="2"/>
                  </a:xfrm>
                  <a:custGeom>
                    <a:gdLst>
                      <a:gd name="T0" fmla="*/ 0 w 20"/>
                      <a:gd name="T1" fmla="*/ 0 h 13"/>
                      <a:gd name="T2" fmla="*/ 0 w 20"/>
                      <a:gd name="T3" fmla="*/ 0 h 13"/>
                      <a:gd name="T4" fmla="*/ 0 w 20"/>
                      <a:gd name="T5" fmla="*/ 0 h 13"/>
                      <a:gd name="T6" fmla="*/ 0 w 20"/>
                      <a:gd name="T7" fmla="*/ 0 h 13"/>
                      <a:gd name="T8" fmla="*/ 0 w 20"/>
                      <a:gd name="T9" fmla="*/ 0 h 13"/>
                      <a:gd name="T10" fmla="*/ 0 w 20"/>
                      <a:gd name="T11" fmla="*/ 0 h 13"/>
                      <a:gd name="T12" fmla="*/ 0 w 20"/>
                      <a:gd name="T13" fmla="*/ 0 h 13"/>
                      <a:gd name="T14" fmla="*/ 0 w 20"/>
                      <a:gd name="T15" fmla="*/ 0 h 13"/>
                      <a:gd name="T16" fmla="*/ 0 w 20"/>
                      <a:gd name="T17" fmla="*/ 0 h 13"/>
                      <a:gd name="T18" fmla="*/ 1 w 20"/>
                      <a:gd name="T19" fmla="*/ 0 h 13"/>
                      <a:gd name="T20" fmla="*/ 1 w 20"/>
                      <a:gd name="T21" fmla="*/ 0 h 13"/>
                      <a:gd name="T22" fmla="*/ 1 w 20"/>
                      <a:gd name="T23" fmla="*/ 0 h 13"/>
                      <a:gd name="T24" fmla="*/ 0 w 20"/>
                      <a:gd name="T25" fmla="*/ 0 h 13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0" h="13">
                        <a:moveTo>
                          <a:pt x="10" y="0"/>
                        </a:moveTo>
                        <a:lnTo>
                          <a:pt x="10" y="0"/>
                        </a:lnTo>
                        <a:lnTo>
                          <a:pt x="10" y="1"/>
                        </a:lnTo>
                        <a:lnTo>
                          <a:pt x="9" y="2"/>
                        </a:lnTo>
                        <a:lnTo>
                          <a:pt x="4" y="4"/>
                        </a:lnTo>
                        <a:lnTo>
                          <a:pt x="0" y="4"/>
                        </a:lnTo>
                        <a:lnTo>
                          <a:pt x="0" y="13"/>
                        </a:lnTo>
                        <a:lnTo>
                          <a:pt x="7" y="11"/>
                        </a:lnTo>
                        <a:lnTo>
                          <a:pt x="12" y="9"/>
                        </a:lnTo>
                        <a:lnTo>
                          <a:pt x="18" y="6"/>
                        </a:lnTo>
                        <a:lnTo>
                          <a:pt x="20" y="0"/>
                        </a:lnTo>
                        <a:lnTo>
                          <a:pt x="1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7" name="未知">
                    <a:extLst>
                      <a:ext uri="{FF2B5EF4-FFF2-40B4-BE49-F238E27FC236}">
                        <a16:creationId xmlns:a16="http://schemas.microsoft.com/office/drawing/2014/main" id="{6161CAB3-AC81-4842-AA24-11DF7790DF4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8" y="151"/>
                    <a:ext cx="4" cy="3"/>
                  </a:xfrm>
                  <a:custGeom>
                    <a:gdLst>
                      <a:gd name="T0" fmla="*/ 0 w 20"/>
                      <a:gd name="T1" fmla="*/ 0 h 13"/>
                      <a:gd name="T2" fmla="*/ 0 w 20"/>
                      <a:gd name="T3" fmla="*/ 0 h 13"/>
                      <a:gd name="T4" fmla="*/ 0 w 20"/>
                      <a:gd name="T5" fmla="*/ 0 h 13"/>
                      <a:gd name="T6" fmla="*/ 0 w 20"/>
                      <a:gd name="T7" fmla="*/ 0 h 13"/>
                      <a:gd name="T8" fmla="*/ 0 w 20"/>
                      <a:gd name="T9" fmla="*/ 1 h 13"/>
                      <a:gd name="T10" fmla="*/ 0 w 20"/>
                      <a:gd name="T11" fmla="*/ 1 h 13"/>
                      <a:gd name="T12" fmla="*/ 1 w 20"/>
                      <a:gd name="T13" fmla="*/ 1 h 13"/>
                      <a:gd name="T14" fmla="*/ 1 w 20"/>
                      <a:gd name="T15" fmla="*/ 0 h 13"/>
                      <a:gd name="T16" fmla="*/ 0 w 20"/>
                      <a:gd name="T17" fmla="*/ 0 h 13"/>
                      <a:gd name="T18" fmla="*/ 0 w 20"/>
                      <a:gd name="T19" fmla="*/ 0 h 13"/>
                      <a:gd name="T20" fmla="*/ 0 w 20"/>
                      <a:gd name="T21" fmla="*/ 0 h 13"/>
                      <a:gd name="T22" fmla="*/ 0 w 20"/>
                      <a:gd name="T23" fmla="*/ 0 h 13"/>
                      <a:gd name="T24" fmla="*/ 0 w 20"/>
                      <a:gd name="T25" fmla="*/ 0 h 13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0" h="13">
                        <a:moveTo>
                          <a:pt x="0" y="9"/>
                        </a:moveTo>
                        <a:lnTo>
                          <a:pt x="0" y="9"/>
                        </a:lnTo>
                        <a:lnTo>
                          <a:pt x="6" y="9"/>
                        </a:lnTo>
                        <a:lnTo>
                          <a:pt x="9" y="10"/>
                        </a:lnTo>
                        <a:lnTo>
                          <a:pt x="10" y="12"/>
                        </a:lnTo>
                        <a:lnTo>
                          <a:pt x="10" y="13"/>
                        </a:lnTo>
                        <a:lnTo>
                          <a:pt x="20" y="13"/>
                        </a:lnTo>
                        <a:lnTo>
                          <a:pt x="18" y="8"/>
                        </a:lnTo>
                        <a:lnTo>
                          <a:pt x="12" y="4"/>
                        </a:lnTo>
                        <a:lnTo>
                          <a:pt x="6" y="3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8" name="未知">
                    <a:extLst>
                      <a:ext uri="{FF2B5EF4-FFF2-40B4-BE49-F238E27FC236}">
                        <a16:creationId xmlns:a16="http://schemas.microsoft.com/office/drawing/2014/main" id="{B375994F-B1E3-42DE-8150-AA1AF163B53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5" y="151"/>
                    <a:ext cx="3" cy="3"/>
                  </a:xfrm>
                  <a:custGeom>
                    <a:gdLst>
                      <a:gd name="T0" fmla="*/ 0 w 20"/>
                      <a:gd name="T1" fmla="*/ 1 h 13"/>
                      <a:gd name="T2" fmla="*/ 0 w 20"/>
                      <a:gd name="T3" fmla="*/ 1 h 13"/>
                      <a:gd name="T4" fmla="*/ 0 w 20"/>
                      <a:gd name="T5" fmla="*/ 1 h 13"/>
                      <a:gd name="T6" fmla="*/ 0 w 20"/>
                      <a:gd name="T7" fmla="*/ 0 h 13"/>
                      <a:gd name="T8" fmla="*/ 0 w 20"/>
                      <a:gd name="T9" fmla="*/ 0 h 13"/>
                      <a:gd name="T10" fmla="*/ 0 w 20"/>
                      <a:gd name="T11" fmla="*/ 0 h 13"/>
                      <a:gd name="T12" fmla="*/ 0 w 20"/>
                      <a:gd name="T13" fmla="*/ 0 h 13"/>
                      <a:gd name="T14" fmla="*/ 0 w 20"/>
                      <a:gd name="T15" fmla="*/ 0 h 13"/>
                      <a:gd name="T16" fmla="*/ 0 w 20"/>
                      <a:gd name="T17" fmla="*/ 0 h 13"/>
                      <a:gd name="T18" fmla="*/ 0 w 20"/>
                      <a:gd name="T19" fmla="*/ 0 h 13"/>
                      <a:gd name="T20" fmla="*/ 0 w 20"/>
                      <a:gd name="T21" fmla="*/ 1 h 13"/>
                      <a:gd name="T22" fmla="*/ 0 w 20"/>
                      <a:gd name="T23" fmla="*/ 1 h 13"/>
                      <a:gd name="T24" fmla="*/ 0 w 20"/>
                      <a:gd name="T25" fmla="*/ 1 h 13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0" h="13">
                        <a:moveTo>
                          <a:pt x="10" y="13"/>
                        </a:moveTo>
                        <a:lnTo>
                          <a:pt x="10" y="13"/>
                        </a:lnTo>
                        <a:lnTo>
                          <a:pt x="10" y="11"/>
                        </a:lnTo>
                        <a:lnTo>
                          <a:pt x="11" y="10"/>
                        </a:lnTo>
                        <a:lnTo>
                          <a:pt x="14" y="9"/>
                        </a:lnTo>
                        <a:lnTo>
                          <a:pt x="20" y="9"/>
                        </a:lnTo>
                        <a:lnTo>
                          <a:pt x="20" y="0"/>
                        </a:lnTo>
                        <a:lnTo>
                          <a:pt x="14" y="3"/>
                        </a:lnTo>
                        <a:lnTo>
                          <a:pt x="6" y="4"/>
                        </a:lnTo>
                        <a:lnTo>
                          <a:pt x="3" y="9"/>
                        </a:lnTo>
                        <a:lnTo>
                          <a:pt x="0" y="13"/>
                        </a:lnTo>
                        <a:lnTo>
                          <a:pt x="10" y="1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29" name="未知">
                    <a:extLst>
                      <a:ext uri="{FF2B5EF4-FFF2-40B4-BE49-F238E27FC236}">
                        <a16:creationId xmlns:a16="http://schemas.microsoft.com/office/drawing/2014/main" id="{D37A31F4-E6FF-4954-8E25-D4A38B14D7F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15" y="154"/>
                    <a:ext cx="3" cy="2"/>
                  </a:xfrm>
                  <a:custGeom>
                    <a:gdLst>
                      <a:gd name="T0" fmla="*/ 0 w 20"/>
                      <a:gd name="T1" fmla="*/ 0 h 13"/>
                      <a:gd name="T2" fmla="*/ 0 w 20"/>
                      <a:gd name="T3" fmla="*/ 0 h 13"/>
                      <a:gd name="T4" fmla="*/ 0 w 20"/>
                      <a:gd name="T5" fmla="*/ 0 h 13"/>
                      <a:gd name="T6" fmla="*/ 0 w 20"/>
                      <a:gd name="T7" fmla="*/ 0 h 13"/>
                      <a:gd name="T8" fmla="*/ 0 w 20"/>
                      <a:gd name="T9" fmla="*/ 0 h 13"/>
                      <a:gd name="T10" fmla="*/ 0 w 20"/>
                      <a:gd name="T11" fmla="*/ 0 h 13"/>
                      <a:gd name="T12" fmla="*/ 0 w 20"/>
                      <a:gd name="T13" fmla="*/ 0 h 13"/>
                      <a:gd name="T14" fmla="*/ 0 w 20"/>
                      <a:gd name="T15" fmla="*/ 0 h 13"/>
                      <a:gd name="T16" fmla="*/ 0 w 20"/>
                      <a:gd name="T17" fmla="*/ 0 h 13"/>
                      <a:gd name="T18" fmla="*/ 0 w 20"/>
                      <a:gd name="T19" fmla="*/ 0 h 13"/>
                      <a:gd name="T20" fmla="*/ 0 w 20"/>
                      <a:gd name="T21" fmla="*/ 0 h 13"/>
                      <a:gd name="T22" fmla="*/ 0 w 20"/>
                      <a:gd name="T23" fmla="*/ 0 h 13"/>
                      <a:gd name="T24" fmla="*/ 0 w 20"/>
                      <a:gd name="T25" fmla="*/ 0 h 13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0" h="13">
                        <a:moveTo>
                          <a:pt x="20" y="4"/>
                        </a:moveTo>
                        <a:lnTo>
                          <a:pt x="20" y="4"/>
                        </a:lnTo>
                        <a:lnTo>
                          <a:pt x="15" y="4"/>
                        </a:lnTo>
                        <a:lnTo>
                          <a:pt x="11" y="2"/>
                        </a:lnTo>
                        <a:lnTo>
                          <a:pt x="10" y="1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3" y="6"/>
                        </a:lnTo>
                        <a:lnTo>
                          <a:pt x="6" y="9"/>
                        </a:lnTo>
                        <a:lnTo>
                          <a:pt x="12" y="11"/>
                        </a:lnTo>
                        <a:lnTo>
                          <a:pt x="20" y="13"/>
                        </a:lnTo>
                        <a:lnTo>
                          <a:pt x="2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0" name="Rectangle 306">
                    <a:extLst>
                      <a:ext uri="{FF2B5EF4-FFF2-40B4-BE49-F238E27FC236}">
                        <a16:creationId xmlns:a16="http://schemas.microsoft.com/office/drawing/2014/main" id="{EEEAB726-B0F9-4C55-8A44-E7F2BE25F51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18" y="110"/>
                    <a:ext cx="3" cy="13"/>
                  </a:xfrm>
                  <a:prstGeom prst="rect">
                    <a:avLst/>
                  </a:pr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8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742950" indent="-28575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sz="24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11430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0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6002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20574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800">
                      <a:ea typeface="宋体" pitchFamily="2" charset="-122"/>
                    </a:endParaRPr>
                  </a:p>
                </p:txBody>
              </p:sp>
              <p:sp>
                <p:nvSpPr>
                  <p:cNvPr id="33231" name="未知">
                    <a:extLst>
                      <a:ext uri="{FF2B5EF4-FFF2-40B4-BE49-F238E27FC236}">
                        <a16:creationId xmlns:a16="http://schemas.microsoft.com/office/drawing/2014/main" id="{73F69EDD-3BE6-45A4-8E8D-E006501819E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0" y="109"/>
                    <a:ext cx="1" cy="14"/>
                  </a:xfrm>
                  <a:custGeom>
                    <a:gdLst>
                      <a:gd name="T0" fmla="*/ 0 w 9"/>
                      <a:gd name="T1" fmla="*/ 0 h 67"/>
                      <a:gd name="T2" fmla="*/ 0 w 9"/>
                      <a:gd name="T3" fmla="*/ 0 h 67"/>
                      <a:gd name="T4" fmla="*/ 0 w 9"/>
                      <a:gd name="T5" fmla="*/ 3 h 67"/>
                      <a:gd name="T6" fmla="*/ 0 w 9"/>
                      <a:gd name="T7" fmla="*/ 3 h 67"/>
                      <a:gd name="T8" fmla="*/ 0 w 9"/>
                      <a:gd name="T9" fmla="*/ 0 h 67"/>
                      <a:gd name="T10" fmla="*/ 0 w 9"/>
                      <a:gd name="T11" fmla="*/ 0 h 67"/>
                      <a:gd name="T12" fmla="*/ 0 w 9"/>
                      <a:gd name="T13" fmla="*/ 0 h 67"/>
                      <a:gd name="T14" fmla="*/ 0 w 9"/>
                      <a:gd name="T15" fmla="*/ 0 h 67"/>
                      <a:gd name="T16" fmla="*/ 0 w 9"/>
                      <a:gd name="T17" fmla="*/ 0 h 67"/>
                      <a:gd name="T18" fmla="*/ 0 w 9"/>
                      <a:gd name="T19" fmla="*/ 0 h 67"/>
                      <a:gd name="T20" fmla="*/ 0 w 9"/>
                      <a:gd name="T21" fmla="*/ 0 h 67"/>
                      <a:gd name="T22" fmla="*/ 0 w 9"/>
                      <a:gd name="T23" fmla="*/ 0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7">
                        <a:moveTo>
                          <a:pt x="4" y="9"/>
                        </a:moveTo>
                        <a:lnTo>
                          <a:pt x="0" y="4"/>
                        </a:lnTo>
                        <a:lnTo>
                          <a:pt x="0" y="67"/>
                        </a:lnTo>
                        <a:lnTo>
                          <a:pt x="9" y="67"/>
                        </a:lnTo>
                        <a:lnTo>
                          <a:pt x="9" y="4"/>
                        </a:lnTo>
                        <a:lnTo>
                          <a:pt x="4" y="0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4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2" name="未知">
                    <a:extLst>
                      <a:ext uri="{FF2B5EF4-FFF2-40B4-BE49-F238E27FC236}">
                        <a16:creationId xmlns:a16="http://schemas.microsoft.com/office/drawing/2014/main" id="{0DBAD5E0-A578-4420-A1F3-F615B997BFB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7" y="109"/>
                    <a:ext cx="4" cy="2"/>
                  </a:xfrm>
                  <a:custGeom>
                    <a:gdLst>
                      <a:gd name="T0" fmla="*/ 0 w 22"/>
                      <a:gd name="T1" fmla="*/ 0 h 9"/>
                      <a:gd name="T2" fmla="*/ 0 w 22"/>
                      <a:gd name="T3" fmla="*/ 0 h 9"/>
                      <a:gd name="T4" fmla="*/ 1 w 22"/>
                      <a:gd name="T5" fmla="*/ 0 h 9"/>
                      <a:gd name="T6" fmla="*/ 1 w 22"/>
                      <a:gd name="T7" fmla="*/ 0 h 9"/>
                      <a:gd name="T8" fmla="*/ 0 w 22"/>
                      <a:gd name="T9" fmla="*/ 0 h 9"/>
                      <a:gd name="T10" fmla="*/ 0 w 22"/>
                      <a:gd name="T11" fmla="*/ 0 h 9"/>
                      <a:gd name="T12" fmla="*/ 0 w 22"/>
                      <a:gd name="T13" fmla="*/ 0 h 9"/>
                      <a:gd name="T14" fmla="*/ 0 w 22"/>
                      <a:gd name="T15" fmla="*/ 0 h 9"/>
                      <a:gd name="T16" fmla="*/ 0 w 22"/>
                      <a:gd name="T17" fmla="*/ 0 h 9"/>
                      <a:gd name="T18" fmla="*/ 0 w 22"/>
                      <a:gd name="T19" fmla="*/ 0 h 9"/>
                      <a:gd name="T20" fmla="*/ 0 w 22"/>
                      <a:gd name="T21" fmla="*/ 0 h 9"/>
                      <a:gd name="T22" fmla="*/ 0 w 2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9">
                        <a:moveTo>
                          <a:pt x="9" y="4"/>
                        </a:moveTo>
                        <a:lnTo>
                          <a:pt x="4" y="9"/>
                        </a:lnTo>
                        <a:lnTo>
                          <a:pt x="22" y="9"/>
                        </a:lnTo>
                        <a:lnTo>
                          <a:pt x="22" y="0"/>
                        </a:lnTo>
                        <a:lnTo>
                          <a:pt x="4" y="0"/>
                        </a:lnTo>
                        <a:lnTo>
                          <a:pt x="0" y="4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8"/>
                        </a:lnTo>
                        <a:lnTo>
                          <a:pt x="4" y="9"/>
                        </a:lnTo>
                        <a:lnTo>
                          <a:pt x="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3" name="未知">
                    <a:extLst>
                      <a:ext uri="{FF2B5EF4-FFF2-40B4-BE49-F238E27FC236}">
                        <a16:creationId xmlns:a16="http://schemas.microsoft.com/office/drawing/2014/main" id="{B8C86936-EEDB-40B3-B855-982FDA2E3F6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7" y="110"/>
                    <a:ext cx="1" cy="13"/>
                  </a:xfrm>
                  <a:custGeom>
                    <a:gdLst>
                      <a:gd name="T0" fmla="*/ 0 w 9"/>
                      <a:gd name="T1" fmla="*/ 2 h 67"/>
                      <a:gd name="T2" fmla="*/ 0 w 9"/>
                      <a:gd name="T3" fmla="*/ 2 h 67"/>
                      <a:gd name="T4" fmla="*/ 0 w 9"/>
                      <a:gd name="T5" fmla="*/ 0 h 67"/>
                      <a:gd name="T6" fmla="*/ 0 w 9"/>
                      <a:gd name="T7" fmla="*/ 0 h 67"/>
                      <a:gd name="T8" fmla="*/ 0 w 9"/>
                      <a:gd name="T9" fmla="*/ 2 h 67"/>
                      <a:gd name="T10" fmla="*/ 0 w 9"/>
                      <a:gd name="T11" fmla="*/ 3 h 67"/>
                      <a:gd name="T12" fmla="*/ 0 w 9"/>
                      <a:gd name="T13" fmla="*/ 2 h 67"/>
                      <a:gd name="T14" fmla="*/ 0 w 9"/>
                      <a:gd name="T15" fmla="*/ 3 h 67"/>
                      <a:gd name="T16" fmla="*/ 0 w 9"/>
                      <a:gd name="T17" fmla="*/ 3 h 67"/>
                      <a:gd name="T18" fmla="*/ 0 w 9"/>
                      <a:gd name="T19" fmla="*/ 3 h 67"/>
                      <a:gd name="T20" fmla="*/ 0 w 9"/>
                      <a:gd name="T21" fmla="*/ 2 h 67"/>
                      <a:gd name="T22" fmla="*/ 0 w 9"/>
                      <a:gd name="T23" fmla="*/ 2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7">
                        <a:moveTo>
                          <a:pt x="4" y="59"/>
                        </a:moveTo>
                        <a:lnTo>
                          <a:pt x="9" y="63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63"/>
                        </a:lnTo>
                        <a:lnTo>
                          <a:pt x="4" y="67"/>
                        </a:lnTo>
                        <a:lnTo>
                          <a:pt x="0" y="63"/>
                        </a:lnTo>
                        <a:lnTo>
                          <a:pt x="1" y="66"/>
                        </a:lnTo>
                        <a:lnTo>
                          <a:pt x="4" y="67"/>
                        </a:lnTo>
                        <a:lnTo>
                          <a:pt x="8" y="66"/>
                        </a:lnTo>
                        <a:lnTo>
                          <a:pt x="9" y="63"/>
                        </a:lnTo>
                        <a:lnTo>
                          <a:pt x="4" y="5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4" name="未知">
                    <a:extLst>
                      <a:ext uri="{FF2B5EF4-FFF2-40B4-BE49-F238E27FC236}">
                        <a16:creationId xmlns:a16="http://schemas.microsoft.com/office/drawing/2014/main" id="{F86278C3-763B-4523-9397-CD98D59640E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8" y="122"/>
                    <a:ext cx="3" cy="1"/>
                  </a:xfrm>
                  <a:custGeom>
                    <a:gdLst>
                      <a:gd name="T0" fmla="*/ 0 w 23"/>
                      <a:gd name="T1" fmla="*/ 0 h 8"/>
                      <a:gd name="T2" fmla="*/ 0 w 23"/>
                      <a:gd name="T3" fmla="*/ 0 h 8"/>
                      <a:gd name="T4" fmla="*/ 0 w 23"/>
                      <a:gd name="T5" fmla="*/ 0 h 8"/>
                      <a:gd name="T6" fmla="*/ 0 w 23"/>
                      <a:gd name="T7" fmla="*/ 0 h 8"/>
                      <a:gd name="T8" fmla="*/ 0 w 23"/>
                      <a:gd name="T9" fmla="*/ 0 h 8"/>
                      <a:gd name="T10" fmla="*/ 0 w 23"/>
                      <a:gd name="T11" fmla="*/ 0 h 8"/>
                      <a:gd name="T12" fmla="*/ 0 w 23"/>
                      <a:gd name="T13" fmla="*/ 0 h 8"/>
                      <a:gd name="T14" fmla="*/ 0 w 23"/>
                      <a:gd name="T15" fmla="*/ 0 h 8"/>
                      <a:gd name="T16" fmla="*/ 0 w 23"/>
                      <a:gd name="T17" fmla="*/ 0 h 8"/>
                      <a:gd name="T18" fmla="*/ 0 w 23"/>
                      <a:gd name="T19" fmla="*/ 0 h 8"/>
                      <a:gd name="T20" fmla="*/ 0 w 23"/>
                      <a:gd name="T21" fmla="*/ 0 h 8"/>
                      <a:gd name="T22" fmla="*/ 0 w 23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3" h="8">
                        <a:moveTo>
                          <a:pt x="14" y="4"/>
                        </a:moveTo>
                        <a:lnTo>
                          <a:pt x="18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18" y="8"/>
                        </a:lnTo>
                        <a:lnTo>
                          <a:pt x="23" y="4"/>
                        </a:lnTo>
                        <a:lnTo>
                          <a:pt x="18" y="8"/>
                        </a:lnTo>
                        <a:lnTo>
                          <a:pt x="22" y="7"/>
                        </a:lnTo>
                        <a:lnTo>
                          <a:pt x="23" y="4"/>
                        </a:lnTo>
                        <a:lnTo>
                          <a:pt x="22" y="1"/>
                        </a:lnTo>
                        <a:lnTo>
                          <a:pt x="18" y="0"/>
                        </a:lnTo>
                        <a:lnTo>
                          <a:pt x="14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5" name="Rectangle 311">
                    <a:extLst>
                      <a:ext uri="{FF2B5EF4-FFF2-40B4-BE49-F238E27FC236}">
                        <a16:creationId xmlns:a16="http://schemas.microsoft.com/office/drawing/2014/main" id="{B17F177F-A388-4C1B-B9E9-513808E750D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36" y="111"/>
                    <a:ext cx="3" cy="13"/>
                  </a:xfrm>
                  <a:prstGeom prst="rect">
                    <a:avLst/>
                  </a:pr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8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742950" indent="-28575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sz="24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11430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0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6002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20574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800">
                      <a:ea typeface="宋体" pitchFamily="2" charset="-122"/>
                    </a:endParaRPr>
                  </a:p>
                </p:txBody>
              </p:sp>
              <p:sp>
                <p:nvSpPr>
                  <p:cNvPr id="33236" name="未知">
                    <a:extLst>
                      <a:ext uri="{FF2B5EF4-FFF2-40B4-BE49-F238E27FC236}">
                        <a16:creationId xmlns:a16="http://schemas.microsoft.com/office/drawing/2014/main" id="{8AF40895-2E7B-4ED7-B542-9B5EB6B0E77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8" y="111"/>
                    <a:ext cx="2" cy="13"/>
                  </a:xfrm>
                  <a:custGeom>
                    <a:gdLst>
                      <a:gd name="T0" fmla="*/ 0 w 9"/>
                      <a:gd name="T1" fmla="*/ 0 h 66"/>
                      <a:gd name="T2" fmla="*/ 0 w 9"/>
                      <a:gd name="T3" fmla="*/ 0 h 66"/>
                      <a:gd name="T4" fmla="*/ 0 w 9"/>
                      <a:gd name="T5" fmla="*/ 3 h 66"/>
                      <a:gd name="T6" fmla="*/ 0 w 9"/>
                      <a:gd name="T7" fmla="*/ 3 h 66"/>
                      <a:gd name="T8" fmla="*/ 0 w 9"/>
                      <a:gd name="T9" fmla="*/ 0 h 66"/>
                      <a:gd name="T10" fmla="*/ 0 w 9"/>
                      <a:gd name="T11" fmla="*/ 0 h 66"/>
                      <a:gd name="T12" fmla="*/ 0 w 9"/>
                      <a:gd name="T13" fmla="*/ 0 h 66"/>
                      <a:gd name="T14" fmla="*/ 0 w 9"/>
                      <a:gd name="T15" fmla="*/ 0 h 66"/>
                      <a:gd name="T16" fmla="*/ 0 w 9"/>
                      <a:gd name="T17" fmla="*/ 0 h 66"/>
                      <a:gd name="T18" fmla="*/ 0 w 9"/>
                      <a:gd name="T19" fmla="*/ 0 h 66"/>
                      <a:gd name="T20" fmla="*/ 0 w 9"/>
                      <a:gd name="T21" fmla="*/ 0 h 66"/>
                      <a:gd name="T22" fmla="*/ 0 w 9"/>
                      <a:gd name="T23" fmla="*/ 0 h 6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6">
                        <a:moveTo>
                          <a:pt x="4" y="8"/>
                        </a:moveTo>
                        <a:lnTo>
                          <a:pt x="0" y="4"/>
                        </a:lnTo>
                        <a:lnTo>
                          <a:pt x="0" y="66"/>
                        </a:lnTo>
                        <a:lnTo>
                          <a:pt x="9" y="66"/>
                        </a:lnTo>
                        <a:lnTo>
                          <a:pt x="9" y="4"/>
                        </a:lnTo>
                        <a:lnTo>
                          <a:pt x="4" y="0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4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7" name="未知">
                    <a:extLst>
                      <a:ext uri="{FF2B5EF4-FFF2-40B4-BE49-F238E27FC236}">
                        <a16:creationId xmlns:a16="http://schemas.microsoft.com/office/drawing/2014/main" id="{D0B8F51C-A451-4A9D-9675-5BEA9DFE209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5" y="111"/>
                    <a:ext cx="4" cy="1"/>
                  </a:xfrm>
                  <a:custGeom>
                    <a:gdLst>
                      <a:gd name="T0" fmla="*/ 0 w 22"/>
                      <a:gd name="T1" fmla="*/ 0 h 8"/>
                      <a:gd name="T2" fmla="*/ 0 w 22"/>
                      <a:gd name="T3" fmla="*/ 0 h 8"/>
                      <a:gd name="T4" fmla="*/ 1 w 22"/>
                      <a:gd name="T5" fmla="*/ 0 h 8"/>
                      <a:gd name="T6" fmla="*/ 1 w 22"/>
                      <a:gd name="T7" fmla="*/ 0 h 8"/>
                      <a:gd name="T8" fmla="*/ 0 w 22"/>
                      <a:gd name="T9" fmla="*/ 0 h 8"/>
                      <a:gd name="T10" fmla="*/ 0 w 22"/>
                      <a:gd name="T11" fmla="*/ 0 h 8"/>
                      <a:gd name="T12" fmla="*/ 0 w 22"/>
                      <a:gd name="T13" fmla="*/ 0 h 8"/>
                      <a:gd name="T14" fmla="*/ 0 w 22"/>
                      <a:gd name="T15" fmla="*/ 0 h 8"/>
                      <a:gd name="T16" fmla="*/ 0 w 22"/>
                      <a:gd name="T17" fmla="*/ 0 h 8"/>
                      <a:gd name="T18" fmla="*/ 0 w 22"/>
                      <a:gd name="T19" fmla="*/ 0 h 8"/>
                      <a:gd name="T20" fmla="*/ 0 w 22"/>
                      <a:gd name="T21" fmla="*/ 0 h 8"/>
                      <a:gd name="T22" fmla="*/ 0 w 22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8">
                        <a:moveTo>
                          <a:pt x="9" y="4"/>
                        </a:moveTo>
                        <a:lnTo>
                          <a:pt x="5" y="8"/>
                        </a:lnTo>
                        <a:lnTo>
                          <a:pt x="22" y="8"/>
                        </a:lnTo>
                        <a:lnTo>
                          <a:pt x="22" y="0"/>
                        </a:lnTo>
                        <a:lnTo>
                          <a:pt x="5" y="0"/>
                        </a:lnTo>
                        <a:lnTo>
                          <a:pt x="0" y="4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8" name="未知">
                    <a:extLst>
                      <a:ext uri="{FF2B5EF4-FFF2-40B4-BE49-F238E27FC236}">
                        <a16:creationId xmlns:a16="http://schemas.microsoft.com/office/drawing/2014/main" id="{B2FCDED7-F05E-4901-B968-1E3894A3EB5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5" y="111"/>
                    <a:ext cx="2" cy="14"/>
                  </a:xfrm>
                  <a:custGeom>
                    <a:gdLst>
                      <a:gd name="T0" fmla="*/ 0 w 9"/>
                      <a:gd name="T1" fmla="*/ 3 h 67"/>
                      <a:gd name="T2" fmla="*/ 0 w 9"/>
                      <a:gd name="T3" fmla="*/ 3 h 67"/>
                      <a:gd name="T4" fmla="*/ 0 w 9"/>
                      <a:gd name="T5" fmla="*/ 0 h 67"/>
                      <a:gd name="T6" fmla="*/ 0 w 9"/>
                      <a:gd name="T7" fmla="*/ 0 h 67"/>
                      <a:gd name="T8" fmla="*/ 0 w 9"/>
                      <a:gd name="T9" fmla="*/ 3 h 67"/>
                      <a:gd name="T10" fmla="*/ 0 w 9"/>
                      <a:gd name="T11" fmla="*/ 3 h 67"/>
                      <a:gd name="T12" fmla="*/ 0 w 9"/>
                      <a:gd name="T13" fmla="*/ 3 h 67"/>
                      <a:gd name="T14" fmla="*/ 0 w 9"/>
                      <a:gd name="T15" fmla="*/ 3 h 67"/>
                      <a:gd name="T16" fmla="*/ 0 w 9"/>
                      <a:gd name="T17" fmla="*/ 3 h 67"/>
                      <a:gd name="T18" fmla="*/ 0 w 9"/>
                      <a:gd name="T19" fmla="*/ 3 h 67"/>
                      <a:gd name="T20" fmla="*/ 0 w 9"/>
                      <a:gd name="T21" fmla="*/ 3 h 67"/>
                      <a:gd name="T22" fmla="*/ 0 w 9"/>
                      <a:gd name="T23" fmla="*/ 3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7">
                        <a:moveTo>
                          <a:pt x="5" y="58"/>
                        </a:moveTo>
                        <a:lnTo>
                          <a:pt x="9" y="62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62"/>
                        </a:lnTo>
                        <a:lnTo>
                          <a:pt x="5" y="67"/>
                        </a:lnTo>
                        <a:lnTo>
                          <a:pt x="0" y="62"/>
                        </a:lnTo>
                        <a:lnTo>
                          <a:pt x="1" y="66"/>
                        </a:lnTo>
                        <a:lnTo>
                          <a:pt x="5" y="67"/>
                        </a:lnTo>
                        <a:lnTo>
                          <a:pt x="8" y="66"/>
                        </a:lnTo>
                        <a:lnTo>
                          <a:pt x="9" y="62"/>
                        </a:lnTo>
                        <a:lnTo>
                          <a:pt x="5" y="5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39" name="未知">
                    <a:extLst>
                      <a:ext uri="{FF2B5EF4-FFF2-40B4-BE49-F238E27FC236}">
                        <a16:creationId xmlns:a16="http://schemas.microsoft.com/office/drawing/2014/main" id="{AEBE2E0F-8D1A-469B-A1D9-BD126E9C02E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" y="123"/>
                    <a:ext cx="4" cy="2"/>
                  </a:xfrm>
                  <a:custGeom>
                    <a:gdLst>
                      <a:gd name="T0" fmla="*/ 0 w 22"/>
                      <a:gd name="T1" fmla="*/ 0 h 9"/>
                      <a:gd name="T2" fmla="*/ 1 w 22"/>
                      <a:gd name="T3" fmla="*/ 0 h 9"/>
                      <a:gd name="T4" fmla="*/ 0 w 22"/>
                      <a:gd name="T5" fmla="*/ 0 h 9"/>
                      <a:gd name="T6" fmla="*/ 0 w 22"/>
                      <a:gd name="T7" fmla="*/ 0 h 9"/>
                      <a:gd name="T8" fmla="*/ 1 w 22"/>
                      <a:gd name="T9" fmla="*/ 0 h 9"/>
                      <a:gd name="T10" fmla="*/ 1 w 22"/>
                      <a:gd name="T11" fmla="*/ 0 h 9"/>
                      <a:gd name="T12" fmla="*/ 1 w 22"/>
                      <a:gd name="T13" fmla="*/ 0 h 9"/>
                      <a:gd name="T14" fmla="*/ 1 w 22"/>
                      <a:gd name="T15" fmla="*/ 0 h 9"/>
                      <a:gd name="T16" fmla="*/ 1 w 22"/>
                      <a:gd name="T17" fmla="*/ 0 h 9"/>
                      <a:gd name="T18" fmla="*/ 1 w 22"/>
                      <a:gd name="T19" fmla="*/ 0 h 9"/>
                      <a:gd name="T20" fmla="*/ 1 w 22"/>
                      <a:gd name="T21" fmla="*/ 0 h 9"/>
                      <a:gd name="T22" fmla="*/ 0 w 2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9">
                        <a:moveTo>
                          <a:pt x="13" y="4"/>
                        </a:moveTo>
                        <a:lnTo>
                          <a:pt x="17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17" y="9"/>
                        </a:lnTo>
                        <a:lnTo>
                          <a:pt x="22" y="4"/>
                        </a:lnTo>
                        <a:lnTo>
                          <a:pt x="17" y="9"/>
                        </a:lnTo>
                        <a:lnTo>
                          <a:pt x="21" y="8"/>
                        </a:lnTo>
                        <a:lnTo>
                          <a:pt x="22" y="4"/>
                        </a:lnTo>
                        <a:lnTo>
                          <a:pt x="21" y="1"/>
                        </a:lnTo>
                        <a:lnTo>
                          <a:pt x="17" y="0"/>
                        </a:lnTo>
                        <a:lnTo>
                          <a:pt x="13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0" name="Rectangle 316">
                    <a:extLst>
                      <a:ext uri="{FF2B5EF4-FFF2-40B4-BE49-F238E27FC236}">
                        <a16:creationId xmlns:a16="http://schemas.microsoft.com/office/drawing/2014/main" id="{281FCD37-362A-4733-8619-EBC94E6E322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151" y="113"/>
                    <a:ext cx="1" cy="13"/>
                  </a:xfrm>
                  <a:prstGeom prst="rect">
                    <a:avLst/>
                  </a:prstGeom>
                  <a:solidFill>
                    <a:srgbClr val="FFF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8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742950" indent="-28575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sz="24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11430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•"/>
                      <a:defRPr sz="2000"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6002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–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2057400" indent="-228600" algn="l" rtl="0" fontAlgn="base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5146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9718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4290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886200" indent="-228600" algn="l" defTabSz="914400" rtl="0" eaLnBrk="0" fontAlgn="base" latinLnBrk="0" hangingPunct="0">
                      <a:spcBef>
                        <a:spcPct val="20000"/>
                      </a:spcBef>
                      <a:spcAft>
                        <a:spcPct val="0"/>
                      </a:spcAft>
                      <a:buChar char="»"/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 eaLnBrk="1" hangingPunct="1">
                      <a:spcBef>
                        <a:spcPct val="0"/>
                      </a:spcBef>
                      <a:buFontTx/>
                      <a:buNone/>
                    </a:pPr>
                    <a:endParaRPr lang="zh-CN" altLang="en-US" sz="1800">
                      <a:ea typeface="宋体" pitchFamily="2" charset="-122"/>
                    </a:endParaRPr>
                  </a:p>
                </p:txBody>
              </p:sp>
              <p:sp>
                <p:nvSpPr>
                  <p:cNvPr id="33241" name="未知">
                    <a:extLst>
                      <a:ext uri="{FF2B5EF4-FFF2-40B4-BE49-F238E27FC236}">
                        <a16:creationId xmlns:a16="http://schemas.microsoft.com/office/drawing/2014/main" id="{AD70A55F-E1C4-4951-BBD0-571A53C5D9A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1" y="112"/>
                    <a:ext cx="2" cy="14"/>
                  </a:xfrm>
                  <a:custGeom>
                    <a:gdLst>
                      <a:gd name="T0" fmla="*/ 0 w 9"/>
                      <a:gd name="T1" fmla="*/ 0 h 67"/>
                      <a:gd name="T2" fmla="*/ 0 w 9"/>
                      <a:gd name="T3" fmla="*/ 0 h 67"/>
                      <a:gd name="T4" fmla="*/ 0 w 9"/>
                      <a:gd name="T5" fmla="*/ 3 h 67"/>
                      <a:gd name="T6" fmla="*/ 0 w 9"/>
                      <a:gd name="T7" fmla="*/ 3 h 67"/>
                      <a:gd name="T8" fmla="*/ 0 w 9"/>
                      <a:gd name="T9" fmla="*/ 0 h 67"/>
                      <a:gd name="T10" fmla="*/ 0 w 9"/>
                      <a:gd name="T11" fmla="*/ 0 h 67"/>
                      <a:gd name="T12" fmla="*/ 0 w 9"/>
                      <a:gd name="T13" fmla="*/ 0 h 67"/>
                      <a:gd name="T14" fmla="*/ 0 w 9"/>
                      <a:gd name="T15" fmla="*/ 0 h 67"/>
                      <a:gd name="T16" fmla="*/ 0 w 9"/>
                      <a:gd name="T17" fmla="*/ 0 h 67"/>
                      <a:gd name="T18" fmla="*/ 0 w 9"/>
                      <a:gd name="T19" fmla="*/ 0 h 67"/>
                      <a:gd name="T20" fmla="*/ 0 w 9"/>
                      <a:gd name="T21" fmla="*/ 0 h 67"/>
                      <a:gd name="T22" fmla="*/ 0 w 9"/>
                      <a:gd name="T23" fmla="*/ 0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67">
                        <a:moveTo>
                          <a:pt x="5" y="9"/>
                        </a:moveTo>
                        <a:lnTo>
                          <a:pt x="0" y="4"/>
                        </a:lnTo>
                        <a:lnTo>
                          <a:pt x="0" y="67"/>
                        </a:lnTo>
                        <a:lnTo>
                          <a:pt x="9" y="67"/>
                        </a:lnTo>
                        <a:lnTo>
                          <a:pt x="9" y="4"/>
                        </a:lnTo>
                        <a:lnTo>
                          <a:pt x="5" y="0"/>
                        </a:lnTo>
                        <a:lnTo>
                          <a:pt x="9" y="4"/>
                        </a:ln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5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2" name="未知">
                    <a:extLst>
                      <a:ext uri="{FF2B5EF4-FFF2-40B4-BE49-F238E27FC236}">
                        <a16:creationId xmlns:a16="http://schemas.microsoft.com/office/drawing/2014/main" id="{93BF409F-93DC-4898-8DEA-1DA81D957F6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0" y="112"/>
                    <a:ext cx="2" cy="2"/>
                  </a:xfrm>
                  <a:custGeom>
                    <a:gdLst>
                      <a:gd name="T0" fmla="*/ 0 w 15"/>
                      <a:gd name="T1" fmla="*/ 0 h 9"/>
                      <a:gd name="T2" fmla="*/ 0 w 15"/>
                      <a:gd name="T3" fmla="*/ 0 h 9"/>
                      <a:gd name="T4" fmla="*/ 0 w 15"/>
                      <a:gd name="T5" fmla="*/ 0 h 9"/>
                      <a:gd name="T6" fmla="*/ 0 w 15"/>
                      <a:gd name="T7" fmla="*/ 0 h 9"/>
                      <a:gd name="T8" fmla="*/ 0 w 15"/>
                      <a:gd name="T9" fmla="*/ 0 h 9"/>
                      <a:gd name="T10" fmla="*/ 0 w 15"/>
                      <a:gd name="T11" fmla="*/ 0 h 9"/>
                      <a:gd name="T12" fmla="*/ 0 w 15"/>
                      <a:gd name="T13" fmla="*/ 0 h 9"/>
                      <a:gd name="T14" fmla="*/ 0 w 15"/>
                      <a:gd name="T15" fmla="*/ 0 h 9"/>
                      <a:gd name="T16" fmla="*/ 0 w 15"/>
                      <a:gd name="T17" fmla="*/ 0 h 9"/>
                      <a:gd name="T18" fmla="*/ 0 w 15"/>
                      <a:gd name="T19" fmla="*/ 0 h 9"/>
                      <a:gd name="T20" fmla="*/ 0 w 15"/>
                      <a:gd name="T21" fmla="*/ 0 h 9"/>
                      <a:gd name="T22" fmla="*/ 0 w 15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5" h="9">
                        <a:moveTo>
                          <a:pt x="10" y="4"/>
                        </a:moveTo>
                        <a:lnTo>
                          <a:pt x="5" y="9"/>
                        </a:lnTo>
                        <a:lnTo>
                          <a:pt x="15" y="9"/>
                        </a:lnTo>
                        <a:lnTo>
                          <a:pt x="15" y="0"/>
                        </a:lnTo>
                        <a:lnTo>
                          <a:pt x="5" y="0"/>
                        </a:lnTo>
                        <a:lnTo>
                          <a:pt x="0" y="4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9"/>
                        </a:lnTo>
                        <a:lnTo>
                          <a:pt x="1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3" name="未知">
                    <a:extLst>
                      <a:ext uri="{FF2B5EF4-FFF2-40B4-BE49-F238E27FC236}">
                        <a16:creationId xmlns:a16="http://schemas.microsoft.com/office/drawing/2014/main" id="{2A76347F-6ECB-4935-BF44-FCDFDAC2996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0" y="113"/>
                    <a:ext cx="1" cy="13"/>
                  </a:xfrm>
                  <a:custGeom>
                    <a:gdLst>
                      <a:gd name="T0" fmla="*/ 0 w 10"/>
                      <a:gd name="T1" fmla="*/ 2 h 67"/>
                      <a:gd name="T2" fmla="*/ 0 w 10"/>
                      <a:gd name="T3" fmla="*/ 2 h 67"/>
                      <a:gd name="T4" fmla="*/ 0 w 10"/>
                      <a:gd name="T5" fmla="*/ 0 h 67"/>
                      <a:gd name="T6" fmla="*/ 0 w 10"/>
                      <a:gd name="T7" fmla="*/ 0 h 67"/>
                      <a:gd name="T8" fmla="*/ 0 w 10"/>
                      <a:gd name="T9" fmla="*/ 2 h 67"/>
                      <a:gd name="T10" fmla="*/ 0 w 10"/>
                      <a:gd name="T11" fmla="*/ 3 h 67"/>
                      <a:gd name="T12" fmla="*/ 0 w 10"/>
                      <a:gd name="T13" fmla="*/ 2 h 67"/>
                      <a:gd name="T14" fmla="*/ 0 w 10"/>
                      <a:gd name="T15" fmla="*/ 3 h 67"/>
                      <a:gd name="T16" fmla="*/ 0 w 10"/>
                      <a:gd name="T17" fmla="*/ 3 h 67"/>
                      <a:gd name="T18" fmla="*/ 0 w 10"/>
                      <a:gd name="T19" fmla="*/ 3 h 67"/>
                      <a:gd name="T20" fmla="*/ 0 w 10"/>
                      <a:gd name="T21" fmla="*/ 2 h 67"/>
                      <a:gd name="T22" fmla="*/ 0 w 10"/>
                      <a:gd name="T23" fmla="*/ 2 h 67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67">
                        <a:moveTo>
                          <a:pt x="5" y="59"/>
                        </a:moveTo>
                        <a:lnTo>
                          <a:pt x="10" y="6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63"/>
                        </a:lnTo>
                        <a:lnTo>
                          <a:pt x="5" y="67"/>
                        </a:lnTo>
                        <a:lnTo>
                          <a:pt x="0" y="63"/>
                        </a:lnTo>
                        <a:lnTo>
                          <a:pt x="1" y="66"/>
                        </a:lnTo>
                        <a:lnTo>
                          <a:pt x="5" y="67"/>
                        </a:lnTo>
                        <a:lnTo>
                          <a:pt x="9" y="66"/>
                        </a:lnTo>
                        <a:lnTo>
                          <a:pt x="10" y="63"/>
                        </a:lnTo>
                        <a:lnTo>
                          <a:pt x="5" y="5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4" name="未知">
                    <a:extLst>
                      <a:ext uri="{FF2B5EF4-FFF2-40B4-BE49-F238E27FC236}">
                        <a16:creationId xmlns:a16="http://schemas.microsoft.com/office/drawing/2014/main" id="{2E2BEF30-1917-494A-AE59-D68695A8CB4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51" y="125"/>
                    <a:ext cx="2" cy="1"/>
                  </a:xfrm>
                  <a:custGeom>
                    <a:gdLst>
                      <a:gd name="T0" fmla="*/ 0 w 14"/>
                      <a:gd name="T1" fmla="*/ 0 h 8"/>
                      <a:gd name="T2" fmla="*/ 0 w 14"/>
                      <a:gd name="T3" fmla="*/ 0 h 8"/>
                      <a:gd name="T4" fmla="*/ 0 w 14"/>
                      <a:gd name="T5" fmla="*/ 0 h 8"/>
                      <a:gd name="T6" fmla="*/ 0 w 14"/>
                      <a:gd name="T7" fmla="*/ 0 h 8"/>
                      <a:gd name="T8" fmla="*/ 0 w 14"/>
                      <a:gd name="T9" fmla="*/ 0 h 8"/>
                      <a:gd name="T10" fmla="*/ 0 w 14"/>
                      <a:gd name="T11" fmla="*/ 0 h 8"/>
                      <a:gd name="T12" fmla="*/ 0 w 14"/>
                      <a:gd name="T13" fmla="*/ 0 h 8"/>
                      <a:gd name="T14" fmla="*/ 0 w 14"/>
                      <a:gd name="T15" fmla="*/ 0 h 8"/>
                      <a:gd name="T16" fmla="*/ 0 w 14"/>
                      <a:gd name="T17" fmla="*/ 0 h 8"/>
                      <a:gd name="T18" fmla="*/ 0 w 14"/>
                      <a:gd name="T19" fmla="*/ 0 h 8"/>
                      <a:gd name="T20" fmla="*/ 0 w 14"/>
                      <a:gd name="T21" fmla="*/ 0 h 8"/>
                      <a:gd name="T22" fmla="*/ 0 w 14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8">
                        <a:moveTo>
                          <a:pt x="5" y="4"/>
                        </a:move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10" y="8"/>
                        </a:lnTo>
                        <a:lnTo>
                          <a:pt x="14" y="4"/>
                        </a:lnTo>
                        <a:lnTo>
                          <a:pt x="10" y="8"/>
                        </a:lnTo>
                        <a:lnTo>
                          <a:pt x="13" y="7"/>
                        </a:lnTo>
                        <a:lnTo>
                          <a:pt x="14" y="4"/>
                        </a:lnTo>
                        <a:lnTo>
                          <a:pt x="13" y="1"/>
                        </a:lnTo>
                        <a:lnTo>
                          <a:pt x="10" y="0"/>
                        </a:lnTo>
                        <a:lnTo>
                          <a:pt x="5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5" name="未知">
                    <a:extLst>
                      <a:ext uri="{FF2B5EF4-FFF2-40B4-BE49-F238E27FC236}">
                        <a16:creationId xmlns:a16="http://schemas.microsoft.com/office/drawing/2014/main" id="{BB4E6B03-456F-4722-A55D-FB0F7DE0C2B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9" y="1"/>
                    <a:ext cx="1" cy="1"/>
                  </a:xfrm>
                  <a:custGeom>
                    <a:gdLst>
                      <a:gd name="T0" fmla="*/ 0 w 5"/>
                      <a:gd name="T1" fmla="*/ 0 h 7"/>
                      <a:gd name="T2" fmla="*/ 0 w 5"/>
                      <a:gd name="T3" fmla="*/ 0 h 7"/>
                      <a:gd name="T4" fmla="*/ 0 w 5"/>
                      <a:gd name="T5" fmla="*/ 0 h 7"/>
                      <a:gd name="T6" fmla="*/ 0 w 5"/>
                      <a:gd name="T7" fmla="*/ 0 h 7"/>
                      <a:gd name="T8" fmla="*/ 0 w 5"/>
                      <a:gd name="T9" fmla="*/ 0 h 7"/>
                      <a:gd name="T10" fmla="*/ 0 w 5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3" y="0"/>
                        </a:moveTo>
                        <a:lnTo>
                          <a:pt x="0" y="2"/>
                        </a:lnTo>
                        <a:lnTo>
                          <a:pt x="0" y="5"/>
                        </a:lnTo>
                        <a:lnTo>
                          <a:pt x="1" y="7"/>
                        </a:lnTo>
                        <a:lnTo>
                          <a:pt x="5" y="7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6" name="未知">
                    <a:extLst>
                      <a:ext uri="{FF2B5EF4-FFF2-40B4-BE49-F238E27FC236}">
                        <a16:creationId xmlns:a16="http://schemas.microsoft.com/office/drawing/2014/main" id="{A7A62087-145A-4040-9C2D-E0404DA1DF6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0" y="0"/>
                    <a:ext cx="11" cy="2"/>
                  </a:xfrm>
                  <a:custGeom>
                    <a:gdLst>
                      <a:gd name="T0" fmla="*/ 2 w 68"/>
                      <a:gd name="T1" fmla="*/ 0 h 13"/>
                      <a:gd name="T2" fmla="*/ 2 w 68"/>
                      <a:gd name="T3" fmla="*/ 0 h 13"/>
                      <a:gd name="T4" fmla="*/ 1 w 68"/>
                      <a:gd name="T5" fmla="*/ 0 h 13"/>
                      <a:gd name="T6" fmla="*/ 1 w 68"/>
                      <a:gd name="T7" fmla="*/ 0 h 13"/>
                      <a:gd name="T8" fmla="*/ 1 w 68"/>
                      <a:gd name="T9" fmla="*/ 0 h 13"/>
                      <a:gd name="T10" fmla="*/ 1 w 68"/>
                      <a:gd name="T11" fmla="*/ 0 h 13"/>
                      <a:gd name="T12" fmla="*/ 0 w 68"/>
                      <a:gd name="T13" fmla="*/ 0 h 13"/>
                      <a:gd name="T14" fmla="*/ 0 w 68"/>
                      <a:gd name="T15" fmla="*/ 0 h 13"/>
                      <a:gd name="T16" fmla="*/ 0 w 68"/>
                      <a:gd name="T17" fmla="*/ 0 h 13"/>
                      <a:gd name="T18" fmla="*/ 0 w 68"/>
                      <a:gd name="T19" fmla="*/ 0 h 13"/>
                      <a:gd name="T20" fmla="*/ 0 w 68"/>
                      <a:gd name="T21" fmla="*/ 0 h 13"/>
                      <a:gd name="T22" fmla="*/ 0 w 68"/>
                      <a:gd name="T23" fmla="*/ 0 h 13"/>
                      <a:gd name="T24" fmla="*/ 1 w 68"/>
                      <a:gd name="T25" fmla="*/ 0 h 13"/>
                      <a:gd name="T26" fmla="*/ 1 w 68"/>
                      <a:gd name="T27" fmla="*/ 0 h 13"/>
                      <a:gd name="T28" fmla="*/ 1 w 68"/>
                      <a:gd name="T29" fmla="*/ 0 h 13"/>
                      <a:gd name="T30" fmla="*/ 1 w 68"/>
                      <a:gd name="T31" fmla="*/ 0 h 13"/>
                      <a:gd name="T32" fmla="*/ 2 w 68"/>
                      <a:gd name="T33" fmla="*/ 0 h 13"/>
                      <a:gd name="T34" fmla="*/ 2 w 68"/>
                      <a:gd name="T35" fmla="*/ 0 h 13"/>
                      <a:gd name="T36" fmla="*/ 2 w 68"/>
                      <a:gd name="T37" fmla="*/ 0 h 13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</a:gdLst>
                    <a:cxnLst>
                      <a:cxn ang="T38">
                        <a:pos x="T0" y="T1"/>
                      </a:cxn>
                      <a:cxn ang="T39">
                        <a:pos x="T2" y="T3"/>
                      </a:cxn>
                      <a:cxn ang="T40">
                        <a:pos x="T4" y="T5"/>
                      </a:cxn>
                      <a:cxn ang="T41">
                        <a:pos x="T6" y="T7"/>
                      </a:cxn>
                      <a:cxn ang="T42">
                        <a:pos x="T8" y="T9"/>
                      </a:cxn>
                      <a:cxn ang="T43">
                        <a:pos x="T10" y="T11"/>
                      </a:cxn>
                      <a:cxn ang="T44">
                        <a:pos x="T12" y="T13"/>
                      </a:cxn>
                      <a:cxn ang="T45">
                        <a:pos x="T14" y="T15"/>
                      </a:cxn>
                      <a:cxn ang="T46">
                        <a:pos x="T16" y="T17"/>
                      </a:cxn>
                      <a:cxn ang="T47">
                        <a:pos x="T18" y="T19"/>
                      </a:cxn>
                      <a:cxn ang="T48">
                        <a:pos x="T20" y="T21"/>
                      </a:cxn>
                      <a:cxn ang="T49">
                        <a:pos x="T22" y="T23"/>
                      </a:cxn>
                      <a:cxn ang="T50">
                        <a:pos x="T24" y="T25"/>
                      </a:cxn>
                      <a:cxn ang="T51">
                        <a:pos x="T26" y="T27"/>
                      </a:cxn>
                      <a:cxn ang="T52">
                        <a:pos x="T28" y="T29"/>
                      </a:cxn>
                      <a:cxn ang="T53">
                        <a:pos x="T30" y="T31"/>
                      </a:cxn>
                      <a:cxn ang="T54">
                        <a:pos x="T32" y="T33"/>
                      </a:cxn>
                      <a:cxn ang="T55">
                        <a:pos x="T34" y="T35"/>
                      </a:cxn>
                      <a:cxn ang="T56">
                        <a:pos x="T36" y="T37"/>
                      </a:cxn>
                    </a:cxnLst>
                    <a:rect l="0" t="0" r="r" b="b"/>
                    <a:pathLst>
                      <a:path w="68" h="13">
                        <a:moveTo>
                          <a:pt x="68" y="6"/>
                        </a:moveTo>
                        <a:lnTo>
                          <a:pt x="62" y="4"/>
                        </a:lnTo>
                        <a:lnTo>
                          <a:pt x="53" y="3"/>
                        </a:lnTo>
                        <a:lnTo>
                          <a:pt x="45" y="2"/>
                        </a:lnTo>
                        <a:lnTo>
                          <a:pt x="37" y="0"/>
                        </a:lnTo>
                        <a:lnTo>
                          <a:pt x="27" y="2"/>
                        </a:lnTo>
                        <a:lnTo>
                          <a:pt x="17" y="3"/>
                        </a:lnTo>
                        <a:lnTo>
                          <a:pt x="9" y="4"/>
                        </a:lnTo>
                        <a:lnTo>
                          <a:pt x="0" y="6"/>
                        </a:lnTo>
                        <a:lnTo>
                          <a:pt x="2" y="13"/>
                        </a:lnTo>
                        <a:lnTo>
                          <a:pt x="9" y="11"/>
                        </a:lnTo>
                        <a:lnTo>
                          <a:pt x="17" y="10"/>
                        </a:lnTo>
                        <a:lnTo>
                          <a:pt x="27" y="9"/>
                        </a:lnTo>
                        <a:lnTo>
                          <a:pt x="37" y="9"/>
                        </a:lnTo>
                        <a:lnTo>
                          <a:pt x="45" y="9"/>
                        </a:lnTo>
                        <a:lnTo>
                          <a:pt x="53" y="10"/>
                        </a:lnTo>
                        <a:lnTo>
                          <a:pt x="59" y="11"/>
                        </a:lnTo>
                        <a:lnTo>
                          <a:pt x="63" y="13"/>
                        </a:lnTo>
                        <a:lnTo>
                          <a:pt x="68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7" name="未知">
                    <a:extLst>
                      <a:ext uri="{FF2B5EF4-FFF2-40B4-BE49-F238E27FC236}">
                        <a16:creationId xmlns:a16="http://schemas.microsoft.com/office/drawing/2014/main" id="{B3575402-6DCF-4244-BFAD-45D02D49DF3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0" y="1"/>
                    <a:ext cx="2" cy="1"/>
                  </a:xfrm>
                  <a:custGeom>
                    <a:gdLst>
                      <a:gd name="T0" fmla="*/ 0 w 7"/>
                      <a:gd name="T1" fmla="*/ 0 h 7"/>
                      <a:gd name="T2" fmla="*/ 0 w 7"/>
                      <a:gd name="T3" fmla="*/ 0 h 7"/>
                      <a:gd name="T4" fmla="*/ 1 w 7"/>
                      <a:gd name="T5" fmla="*/ 0 h 7"/>
                      <a:gd name="T6" fmla="*/ 1 w 7"/>
                      <a:gd name="T7" fmla="*/ 0 h 7"/>
                      <a:gd name="T8" fmla="*/ 0 w 7"/>
                      <a:gd name="T9" fmla="*/ 0 h 7"/>
                      <a:gd name="T10" fmla="*/ 0 w 7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7">
                        <a:moveTo>
                          <a:pt x="0" y="7"/>
                        </a:moveTo>
                        <a:lnTo>
                          <a:pt x="4" y="7"/>
                        </a:lnTo>
                        <a:lnTo>
                          <a:pt x="6" y="5"/>
                        </a:lnTo>
                        <a:lnTo>
                          <a:pt x="7" y="3"/>
                        </a:lnTo>
                        <a:lnTo>
                          <a:pt x="5" y="0"/>
                        </a:lnTo>
                        <a:lnTo>
                          <a:pt x="0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8" name="未知">
                    <a:extLst>
                      <a:ext uri="{FF2B5EF4-FFF2-40B4-BE49-F238E27FC236}">
                        <a16:creationId xmlns:a16="http://schemas.microsoft.com/office/drawing/2014/main" id="{2824393E-FE97-4680-B154-14AEC7086B1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9" y="27"/>
                    <a:ext cx="1" cy="1"/>
                  </a:xfrm>
                  <a:custGeom>
                    <a:gdLst>
                      <a:gd name="T0" fmla="*/ 0 w 5"/>
                      <a:gd name="T1" fmla="*/ 0 h 6"/>
                      <a:gd name="T2" fmla="*/ 0 w 5"/>
                      <a:gd name="T3" fmla="*/ 0 h 6"/>
                      <a:gd name="T4" fmla="*/ 0 w 5"/>
                      <a:gd name="T5" fmla="*/ 0 h 6"/>
                      <a:gd name="T6" fmla="*/ 0 w 5"/>
                      <a:gd name="T7" fmla="*/ 0 h 6"/>
                      <a:gd name="T8" fmla="*/ 0 w 5"/>
                      <a:gd name="T9" fmla="*/ 0 h 6"/>
                      <a:gd name="T10" fmla="*/ 0 w 5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3" y="0"/>
                        </a:moveTo>
                        <a:lnTo>
                          <a:pt x="0" y="1"/>
                        </a:lnTo>
                        <a:lnTo>
                          <a:pt x="0" y="4"/>
                        </a:lnTo>
                        <a:lnTo>
                          <a:pt x="1" y="6"/>
                        </a:lnTo>
                        <a:lnTo>
                          <a:pt x="5" y="6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49" name="未知">
                    <a:extLst>
                      <a:ext uri="{FF2B5EF4-FFF2-40B4-BE49-F238E27FC236}">
                        <a16:creationId xmlns:a16="http://schemas.microsoft.com/office/drawing/2014/main" id="{4119727B-DF88-4763-9EBA-7074552C97F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0" y="25"/>
                    <a:ext cx="11" cy="3"/>
                  </a:xfrm>
                  <a:custGeom>
                    <a:gdLst>
                      <a:gd name="T0" fmla="*/ 2 w 68"/>
                      <a:gd name="T1" fmla="*/ 1 h 12"/>
                      <a:gd name="T2" fmla="*/ 2 w 68"/>
                      <a:gd name="T3" fmla="*/ 0 h 12"/>
                      <a:gd name="T4" fmla="*/ 1 w 68"/>
                      <a:gd name="T5" fmla="*/ 0 h 12"/>
                      <a:gd name="T6" fmla="*/ 1 w 68"/>
                      <a:gd name="T7" fmla="*/ 0 h 12"/>
                      <a:gd name="T8" fmla="*/ 1 w 68"/>
                      <a:gd name="T9" fmla="*/ 0 h 12"/>
                      <a:gd name="T10" fmla="*/ 1 w 68"/>
                      <a:gd name="T11" fmla="*/ 0 h 12"/>
                      <a:gd name="T12" fmla="*/ 0 w 68"/>
                      <a:gd name="T13" fmla="*/ 0 h 12"/>
                      <a:gd name="T14" fmla="*/ 0 w 68"/>
                      <a:gd name="T15" fmla="*/ 0 h 12"/>
                      <a:gd name="T16" fmla="*/ 0 w 68"/>
                      <a:gd name="T17" fmla="*/ 1 h 12"/>
                      <a:gd name="T18" fmla="*/ 0 w 68"/>
                      <a:gd name="T19" fmla="*/ 1 h 12"/>
                      <a:gd name="T20" fmla="*/ 0 w 68"/>
                      <a:gd name="T21" fmla="*/ 1 h 12"/>
                      <a:gd name="T22" fmla="*/ 0 w 68"/>
                      <a:gd name="T23" fmla="*/ 1 h 12"/>
                      <a:gd name="T24" fmla="*/ 1 w 68"/>
                      <a:gd name="T25" fmla="*/ 1 h 12"/>
                      <a:gd name="T26" fmla="*/ 1 w 68"/>
                      <a:gd name="T27" fmla="*/ 1 h 12"/>
                      <a:gd name="T28" fmla="*/ 1 w 68"/>
                      <a:gd name="T29" fmla="*/ 1 h 12"/>
                      <a:gd name="T30" fmla="*/ 1 w 68"/>
                      <a:gd name="T31" fmla="*/ 1 h 12"/>
                      <a:gd name="T32" fmla="*/ 2 w 68"/>
                      <a:gd name="T33" fmla="*/ 1 h 12"/>
                      <a:gd name="T34" fmla="*/ 2 w 68"/>
                      <a:gd name="T35" fmla="*/ 1 h 12"/>
                      <a:gd name="T36" fmla="*/ 2 w 68"/>
                      <a:gd name="T37" fmla="*/ 1 h 12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</a:gdLst>
                    <a:cxnLst>
                      <a:cxn ang="T38">
                        <a:pos x="T0" y="T1"/>
                      </a:cxn>
                      <a:cxn ang="T39">
                        <a:pos x="T2" y="T3"/>
                      </a:cxn>
                      <a:cxn ang="T40">
                        <a:pos x="T4" y="T5"/>
                      </a:cxn>
                      <a:cxn ang="T41">
                        <a:pos x="T6" y="T7"/>
                      </a:cxn>
                      <a:cxn ang="T42">
                        <a:pos x="T8" y="T9"/>
                      </a:cxn>
                      <a:cxn ang="T43">
                        <a:pos x="T10" y="T11"/>
                      </a:cxn>
                      <a:cxn ang="T44">
                        <a:pos x="T12" y="T13"/>
                      </a:cxn>
                      <a:cxn ang="T45">
                        <a:pos x="T14" y="T15"/>
                      </a:cxn>
                      <a:cxn ang="T46">
                        <a:pos x="T16" y="T17"/>
                      </a:cxn>
                      <a:cxn ang="T47">
                        <a:pos x="T18" y="T19"/>
                      </a:cxn>
                      <a:cxn ang="T48">
                        <a:pos x="T20" y="T21"/>
                      </a:cxn>
                      <a:cxn ang="T49">
                        <a:pos x="T22" y="T23"/>
                      </a:cxn>
                      <a:cxn ang="T50">
                        <a:pos x="T24" y="T25"/>
                      </a:cxn>
                      <a:cxn ang="T51">
                        <a:pos x="T26" y="T27"/>
                      </a:cxn>
                      <a:cxn ang="T52">
                        <a:pos x="T28" y="T29"/>
                      </a:cxn>
                      <a:cxn ang="T53">
                        <a:pos x="T30" y="T31"/>
                      </a:cxn>
                      <a:cxn ang="T54">
                        <a:pos x="T32" y="T33"/>
                      </a:cxn>
                      <a:cxn ang="T55">
                        <a:pos x="T34" y="T35"/>
                      </a:cxn>
                      <a:cxn ang="T56">
                        <a:pos x="T36" y="T37"/>
                      </a:cxn>
                    </a:cxnLst>
                    <a:rect l="0" t="0" r="r" b="b"/>
                    <a:pathLst>
                      <a:path w="68" h="12">
                        <a:moveTo>
                          <a:pt x="68" y="6"/>
                        </a:moveTo>
                        <a:lnTo>
                          <a:pt x="62" y="4"/>
                        </a:lnTo>
                        <a:lnTo>
                          <a:pt x="53" y="3"/>
                        </a:lnTo>
                        <a:lnTo>
                          <a:pt x="45" y="2"/>
                        </a:lnTo>
                        <a:lnTo>
                          <a:pt x="37" y="0"/>
                        </a:lnTo>
                        <a:lnTo>
                          <a:pt x="27" y="2"/>
                        </a:lnTo>
                        <a:lnTo>
                          <a:pt x="17" y="3"/>
                        </a:lnTo>
                        <a:lnTo>
                          <a:pt x="9" y="4"/>
                        </a:lnTo>
                        <a:lnTo>
                          <a:pt x="0" y="6"/>
                        </a:lnTo>
                        <a:lnTo>
                          <a:pt x="2" y="12"/>
                        </a:lnTo>
                        <a:lnTo>
                          <a:pt x="9" y="10"/>
                        </a:lnTo>
                        <a:lnTo>
                          <a:pt x="17" y="9"/>
                        </a:lnTo>
                        <a:lnTo>
                          <a:pt x="27" y="8"/>
                        </a:lnTo>
                        <a:lnTo>
                          <a:pt x="37" y="8"/>
                        </a:lnTo>
                        <a:lnTo>
                          <a:pt x="45" y="8"/>
                        </a:lnTo>
                        <a:lnTo>
                          <a:pt x="53" y="9"/>
                        </a:lnTo>
                        <a:lnTo>
                          <a:pt x="59" y="10"/>
                        </a:lnTo>
                        <a:lnTo>
                          <a:pt x="63" y="12"/>
                        </a:lnTo>
                        <a:lnTo>
                          <a:pt x="68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0" name="未知">
                    <a:extLst>
                      <a:ext uri="{FF2B5EF4-FFF2-40B4-BE49-F238E27FC236}">
                        <a16:creationId xmlns:a16="http://schemas.microsoft.com/office/drawing/2014/main" id="{99A35982-E9A3-4D60-8331-DEB8E4CEB3C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0" y="27"/>
                    <a:ext cx="2" cy="1"/>
                  </a:xfrm>
                  <a:custGeom>
                    <a:gdLst>
                      <a:gd name="T0" fmla="*/ 0 w 7"/>
                      <a:gd name="T1" fmla="*/ 0 h 6"/>
                      <a:gd name="T2" fmla="*/ 0 w 7"/>
                      <a:gd name="T3" fmla="*/ 0 h 6"/>
                      <a:gd name="T4" fmla="*/ 1 w 7"/>
                      <a:gd name="T5" fmla="*/ 0 h 6"/>
                      <a:gd name="T6" fmla="*/ 1 w 7"/>
                      <a:gd name="T7" fmla="*/ 0 h 6"/>
                      <a:gd name="T8" fmla="*/ 0 w 7"/>
                      <a:gd name="T9" fmla="*/ 0 h 6"/>
                      <a:gd name="T10" fmla="*/ 0 w 7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6">
                        <a:moveTo>
                          <a:pt x="0" y="6"/>
                        </a:moveTo>
                        <a:lnTo>
                          <a:pt x="4" y="6"/>
                        </a:lnTo>
                        <a:lnTo>
                          <a:pt x="6" y="4"/>
                        </a:lnTo>
                        <a:lnTo>
                          <a:pt x="7" y="2"/>
                        </a:lnTo>
                        <a:lnTo>
                          <a:pt x="5" y="0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1" name="未知">
                    <a:extLst>
                      <a:ext uri="{FF2B5EF4-FFF2-40B4-BE49-F238E27FC236}">
                        <a16:creationId xmlns:a16="http://schemas.microsoft.com/office/drawing/2014/main" id="{292114FC-136D-4332-94C9-182DEA228D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9" y="30"/>
                    <a:ext cx="1" cy="1"/>
                  </a:xfrm>
                  <a:custGeom>
                    <a:gdLst>
                      <a:gd name="T0" fmla="*/ 0 w 5"/>
                      <a:gd name="T1" fmla="*/ 0 h 6"/>
                      <a:gd name="T2" fmla="*/ 0 w 5"/>
                      <a:gd name="T3" fmla="*/ 0 h 6"/>
                      <a:gd name="T4" fmla="*/ 0 w 5"/>
                      <a:gd name="T5" fmla="*/ 0 h 6"/>
                      <a:gd name="T6" fmla="*/ 0 w 5"/>
                      <a:gd name="T7" fmla="*/ 0 h 6"/>
                      <a:gd name="T8" fmla="*/ 0 w 5"/>
                      <a:gd name="T9" fmla="*/ 0 h 6"/>
                      <a:gd name="T10" fmla="*/ 0 w 5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3" y="0"/>
                        </a:moveTo>
                        <a:lnTo>
                          <a:pt x="0" y="1"/>
                        </a:lnTo>
                        <a:lnTo>
                          <a:pt x="0" y="4"/>
                        </a:lnTo>
                        <a:lnTo>
                          <a:pt x="1" y="6"/>
                        </a:lnTo>
                        <a:lnTo>
                          <a:pt x="5" y="6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2" name="未知">
                    <a:extLst>
                      <a:ext uri="{FF2B5EF4-FFF2-40B4-BE49-F238E27FC236}">
                        <a16:creationId xmlns:a16="http://schemas.microsoft.com/office/drawing/2014/main" id="{F4A79B6F-7974-4EA0-87BE-DCC5703EADA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0" y="29"/>
                    <a:ext cx="11" cy="2"/>
                  </a:xfrm>
                  <a:custGeom>
                    <a:gdLst>
                      <a:gd name="T0" fmla="*/ 2 w 68"/>
                      <a:gd name="T1" fmla="*/ 0 h 12"/>
                      <a:gd name="T2" fmla="*/ 2 w 68"/>
                      <a:gd name="T3" fmla="*/ 0 h 12"/>
                      <a:gd name="T4" fmla="*/ 1 w 68"/>
                      <a:gd name="T5" fmla="*/ 0 h 12"/>
                      <a:gd name="T6" fmla="*/ 1 w 68"/>
                      <a:gd name="T7" fmla="*/ 0 h 12"/>
                      <a:gd name="T8" fmla="*/ 1 w 68"/>
                      <a:gd name="T9" fmla="*/ 0 h 12"/>
                      <a:gd name="T10" fmla="*/ 1 w 68"/>
                      <a:gd name="T11" fmla="*/ 0 h 12"/>
                      <a:gd name="T12" fmla="*/ 0 w 68"/>
                      <a:gd name="T13" fmla="*/ 0 h 12"/>
                      <a:gd name="T14" fmla="*/ 0 w 68"/>
                      <a:gd name="T15" fmla="*/ 0 h 12"/>
                      <a:gd name="T16" fmla="*/ 0 w 68"/>
                      <a:gd name="T17" fmla="*/ 0 h 12"/>
                      <a:gd name="T18" fmla="*/ 0 w 68"/>
                      <a:gd name="T19" fmla="*/ 0 h 12"/>
                      <a:gd name="T20" fmla="*/ 0 w 68"/>
                      <a:gd name="T21" fmla="*/ 0 h 12"/>
                      <a:gd name="T22" fmla="*/ 0 w 68"/>
                      <a:gd name="T23" fmla="*/ 0 h 12"/>
                      <a:gd name="T24" fmla="*/ 1 w 68"/>
                      <a:gd name="T25" fmla="*/ 0 h 12"/>
                      <a:gd name="T26" fmla="*/ 1 w 68"/>
                      <a:gd name="T27" fmla="*/ 0 h 12"/>
                      <a:gd name="T28" fmla="*/ 1 w 68"/>
                      <a:gd name="T29" fmla="*/ 0 h 12"/>
                      <a:gd name="T30" fmla="*/ 1 w 68"/>
                      <a:gd name="T31" fmla="*/ 0 h 12"/>
                      <a:gd name="T32" fmla="*/ 2 w 68"/>
                      <a:gd name="T33" fmla="*/ 0 h 12"/>
                      <a:gd name="T34" fmla="*/ 2 w 68"/>
                      <a:gd name="T35" fmla="*/ 0 h 12"/>
                      <a:gd name="T36" fmla="*/ 2 w 68"/>
                      <a:gd name="T37" fmla="*/ 0 h 12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</a:gdLst>
                    <a:cxnLst>
                      <a:cxn ang="T38">
                        <a:pos x="T0" y="T1"/>
                      </a:cxn>
                      <a:cxn ang="T39">
                        <a:pos x="T2" y="T3"/>
                      </a:cxn>
                      <a:cxn ang="T40">
                        <a:pos x="T4" y="T5"/>
                      </a:cxn>
                      <a:cxn ang="T41">
                        <a:pos x="T6" y="T7"/>
                      </a:cxn>
                      <a:cxn ang="T42">
                        <a:pos x="T8" y="T9"/>
                      </a:cxn>
                      <a:cxn ang="T43">
                        <a:pos x="T10" y="T11"/>
                      </a:cxn>
                      <a:cxn ang="T44">
                        <a:pos x="T12" y="T13"/>
                      </a:cxn>
                      <a:cxn ang="T45">
                        <a:pos x="T14" y="T15"/>
                      </a:cxn>
                      <a:cxn ang="T46">
                        <a:pos x="T16" y="T17"/>
                      </a:cxn>
                      <a:cxn ang="T47">
                        <a:pos x="T18" y="T19"/>
                      </a:cxn>
                      <a:cxn ang="T48">
                        <a:pos x="T20" y="T21"/>
                      </a:cxn>
                      <a:cxn ang="T49">
                        <a:pos x="T22" y="T23"/>
                      </a:cxn>
                      <a:cxn ang="T50">
                        <a:pos x="T24" y="T25"/>
                      </a:cxn>
                      <a:cxn ang="T51">
                        <a:pos x="T26" y="T27"/>
                      </a:cxn>
                      <a:cxn ang="T52">
                        <a:pos x="T28" y="T29"/>
                      </a:cxn>
                      <a:cxn ang="T53">
                        <a:pos x="T30" y="T31"/>
                      </a:cxn>
                      <a:cxn ang="T54">
                        <a:pos x="T32" y="T33"/>
                      </a:cxn>
                      <a:cxn ang="T55">
                        <a:pos x="T34" y="T35"/>
                      </a:cxn>
                      <a:cxn ang="T56">
                        <a:pos x="T36" y="T37"/>
                      </a:cxn>
                    </a:cxnLst>
                    <a:rect l="0" t="0" r="r" b="b"/>
                    <a:pathLst>
                      <a:path w="68" h="12">
                        <a:moveTo>
                          <a:pt x="68" y="6"/>
                        </a:moveTo>
                        <a:lnTo>
                          <a:pt x="62" y="4"/>
                        </a:lnTo>
                        <a:lnTo>
                          <a:pt x="53" y="3"/>
                        </a:lnTo>
                        <a:lnTo>
                          <a:pt x="45" y="2"/>
                        </a:lnTo>
                        <a:lnTo>
                          <a:pt x="37" y="0"/>
                        </a:lnTo>
                        <a:lnTo>
                          <a:pt x="27" y="2"/>
                        </a:lnTo>
                        <a:lnTo>
                          <a:pt x="17" y="3"/>
                        </a:lnTo>
                        <a:lnTo>
                          <a:pt x="9" y="4"/>
                        </a:lnTo>
                        <a:lnTo>
                          <a:pt x="0" y="6"/>
                        </a:lnTo>
                        <a:lnTo>
                          <a:pt x="2" y="12"/>
                        </a:lnTo>
                        <a:lnTo>
                          <a:pt x="9" y="10"/>
                        </a:lnTo>
                        <a:lnTo>
                          <a:pt x="17" y="9"/>
                        </a:lnTo>
                        <a:lnTo>
                          <a:pt x="27" y="8"/>
                        </a:lnTo>
                        <a:lnTo>
                          <a:pt x="37" y="8"/>
                        </a:lnTo>
                        <a:lnTo>
                          <a:pt x="45" y="8"/>
                        </a:lnTo>
                        <a:lnTo>
                          <a:pt x="53" y="9"/>
                        </a:lnTo>
                        <a:lnTo>
                          <a:pt x="59" y="10"/>
                        </a:lnTo>
                        <a:lnTo>
                          <a:pt x="63" y="12"/>
                        </a:lnTo>
                        <a:lnTo>
                          <a:pt x="68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3" name="未知">
                    <a:extLst>
                      <a:ext uri="{FF2B5EF4-FFF2-40B4-BE49-F238E27FC236}">
                        <a16:creationId xmlns:a16="http://schemas.microsoft.com/office/drawing/2014/main" id="{69DEAD13-7BFE-47D8-B97A-402928E7ED37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0" y="30"/>
                    <a:ext cx="2" cy="1"/>
                  </a:xfrm>
                  <a:custGeom>
                    <a:gdLst>
                      <a:gd name="T0" fmla="*/ 0 w 7"/>
                      <a:gd name="T1" fmla="*/ 0 h 6"/>
                      <a:gd name="T2" fmla="*/ 0 w 7"/>
                      <a:gd name="T3" fmla="*/ 0 h 6"/>
                      <a:gd name="T4" fmla="*/ 1 w 7"/>
                      <a:gd name="T5" fmla="*/ 0 h 6"/>
                      <a:gd name="T6" fmla="*/ 1 w 7"/>
                      <a:gd name="T7" fmla="*/ 0 h 6"/>
                      <a:gd name="T8" fmla="*/ 0 w 7"/>
                      <a:gd name="T9" fmla="*/ 0 h 6"/>
                      <a:gd name="T10" fmla="*/ 0 w 7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6">
                        <a:moveTo>
                          <a:pt x="0" y="6"/>
                        </a:moveTo>
                        <a:lnTo>
                          <a:pt x="4" y="6"/>
                        </a:lnTo>
                        <a:lnTo>
                          <a:pt x="6" y="4"/>
                        </a:lnTo>
                        <a:lnTo>
                          <a:pt x="7" y="2"/>
                        </a:lnTo>
                        <a:lnTo>
                          <a:pt x="5" y="0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4" name="未知">
                    <a:extLst>
                      <a:ext uri="{FF2B5EF4-FFF2-40B4-BE49-F238E27FC236}">
                        <a16:creationId xmlns:a16="http://schemas.microsoft.com/office/drawing/2014/main" id="{E1D78E5E-DB03-41E2-85FB-ED5AC96E218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9" y="44"/>
                    <a:ext cx="1" cy="1"/>
                  </a:xfrm>
                  <a:custGeom>
                    <a:gdLst>
                      <a:gd name="T0" fmla="*/ 0 w 5"/>
                      <a:gd name="T1" fmla="*/ 0 h 5"/>
                      <a:gd name="T2" fmla="*/ 0 w 5"/>
                      <a:gd name="T3" fmla="*/ 0 h 5"/>
                      <a:gd name="T4" fmla="*/ 0 w 5"/>
                      <a:gd name="T5" fmla="*/ 0 h 5"/>
                      <a:gd name="T6" fmla="*/ 0 w 5"/>
                      <a:gd name="T7" fmla="*/ 0 h 5"/>
                      <a:gd name="T8" fmla="*/ 0 w 5"/>
                      <a:gd name="T9" fmla="*/ 0 h 5"/>
                      <a:gd name="T10" fmla="*/ 0 w 5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5" y="1"/>
                        </a:moveTo>
                        <a:lnTo>
                          <a:pt x="3" y="0"/>
                        </a:lnTo>
                        <a:lnTo>
                          <a:pt x="2" y="1"/>
                        </a:lnTo>
                        <a:lnTo>
                          <a:pt x="0" y="3"/>
                        </a:lnTo>
                        <a:lnTo>
                          <a:pt x="0" y="5"/>
                        </a:lnTo>
                        <a:lnTo>
                          <a:pt x="5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5" name="未知">
                    <a:extLst>
                      <a:ext uri="{FF2B5EF4-FFF2-40B4-BE49-F238E27FC236}">
                        <a16:creationId xmlns:a16="http://schemas.microsoft.com/office/drawing/2014/main" id="{E2BFD58F-813E-4357-8B20-E6754D40504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9" y="44"/>
                    <a:ext cx="6" cy="6"/>
                  </a:xfrm>
                  <a:custGeom>
                    <a:gdLst>
                      <a:gd name="T0" fmla="*/ 1 w 36"/>
                      <a:gd name="T1" fmla="*/ 1 h 30"/>
                      <a:gd name="T2" fmla="*/ 1 w 36"/>
                      <a:gd name="T3" fmla="*/ 1 h 30"/>
                      <a:gd name="T4" fmla="*/ 0 w 36"/>
                      <a:gd name="T5" fmla="*/ 0 h 30"/>
                      <a:gd name="T6" fmla="*/ 0 w 36"/>
                      <a:gd name="T7" fmla="*/ 0 h 30"/>
                      <a:gd name="T8" fmla="*/ 1 w 36"/>
                      <a:gd name="T9" fmla="*/ 1 h 30"/>
                      <a:gd name="T10" fmla="*/ 1 w 36"/>
                      <a:gd name="T11" fmla="*/ 1 h 30"/>
                      <a:gd name="T12" fmla="*/ 1 w 36"/>
                      <a:gd name="T13" fmla="*/ 1 h 30"/>
                      <a:gd name="T14" fmla="*/ 1 w 36"/>
                      <a:gd name="T15" fmla="*/ 1 h 30"/>
                      <a:gd name="T16" fmla="*/ 1 w 36"/>
                      <a:gd name="T17" fmla="*/ 1 h 30"/>
                      <a:gd name="T18" fmla="*/ 1 w 36"/>
                      <a:gd name="T19" fmla="*/ 1 h 30"/>
                      <a:gd name="T20" fmla="*/ 1 w 36"/>
                      <a:gd name="T21" fmla="*/ 1 h 30"/>
                      <a:gd name="T22" fmla="*/ 1 w 36"/>
                      <a:gd name="T23" fmla="*/ 1 h 3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6" h="30">
                        <a:moveTo>
                          <a:pt x="36" y="28"/>
                        </a:moveTo>
                        <a:lnTo>
                          <a:pt x="34" y="26"/>
                        </a:lnTo>
                        <a:lnTo>
                          <a:pt x="5" y="0"/>
                        </a:lnTo>
                        <a:lnTo>
                          <a:pt x="0" y="4"/>
                        </a:lnTo>
                        <a:lnTo>
                          <a:pt x="29" y="30"/>
                        </a:lnTo>
                        <a:lnTo>
                          <a:pt x="27" y="28"/>
                        </a:lnTo>
                        <a:lnTo>
                          <a:pt x="29" y="30"/>
                        </a:lnTo>
                        <a:lnTo>
                          <a:pt x="31" y="30"/>
                        </a:lnTo>
                        <a:lnTo>
                          <a:pt x="34" y="29"/>
                        </a:lnTo>
                        <a:lnTo>
                          <a:pt x="35" y="28"/>
                        </a:lnTo>
                        <a:lnTo>
                          <a:pt x="34" y="26"/>
                        </a:lnTo>
                        <a:lnTo>
                          <a:pt x="36" y="2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6" name="未知">
                    <a:extLst>
                      <a:ext uri="{FF2B5EF4-FFF2-40B4-BE49-F238E27FC236}">
                        <a16:creationId xmlns:a16="http://schemas.microsoft.com/office/drawing/2014/main" id="{399460A2-377B-4EAF-96DA-175CA87DAF2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50"/>
                    <a:ext cx="2" cy="14"/>
                  </a:xfrm>
                  <a:custGeom>
                    <a:gdLst>
                      <a:gd name="T0" fmla="*/ 0 w 9"/>
                      <a:gd name="T1" fmla="*/ 3 h 70"/>
                      <a:gd name="T2" fmla="*/ 0 w 9"/>
                      <a:gd name="T3" fmla="*/ 3 h 70"/>
                      <a:gd name="T4" fmla="*/ 0 w 9"/>
                      <a:gd name="T5" fmla="*/ 0 h 70"/>
                      <a:gd name="T6" fmla="*/ 0 w 9"/>
                      <a:gd name="T7" fmla="*/ 0 h 70"/>
                      <a:gd name="T8" fmla="*/ 0 w 9"/>
                      <a:gd name="T9" fmla="*/ 3 h 70"/>
                      <a:gd name="T10" fmla="*/ 0 w 9"/>
                      <a:gd name="T11" fmla="*/ 3 h 7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70">
                        <a:moveTo>
                          <a:pt x="4" y="70"/>
                        </a:moveTo>
                        <a:lnTo>
                          <a:pt x="9" y="70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70"/>
                        </a:lnTo>
                        <a:lnTo>
                          <a:pt x="4" y="7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7" name="未知">
                    <a:extLst>
                      <a:ext uri="{FF2B5EF4-FFF2-40B4-BE49-F238E27FC236}">
                        <a16:creationId xmlns:a16="http://schemas.microsoft.com/office/drawing/2014/main" id="{369867CF-3901-4888-8119-4FB8C04AB23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64"/>
                    <a:ext cx="2" cy="1"/>
                  </a:xfrm>
                  <a:custGeom>
                    <a:gdLst>
                      <a:gd name="T0" fmla="*/ 0 w 9"/>
                      <a:gd name="T1" fmla="*/ 0 h 4"/>
                      <a:gd name="T2" fmla="*/ 0 w 9"/>
                      <a:gd name="T3" fmla="*/ 0 h 4"/>
                      <a:gd name="T4" fmla="*/ 0 w 9"/>
                      <a:gd name="T5" fmla="*/ 0 h 4"/>
                      <a:gd name="T6" fmla="*/ 0 w 9"/>
                      <a:gd name="T7" fmla="*/ 0 h 4"/>
                      <a:gd name="T8" fmla="*/ 0 w 9"/>
                      <a:gd name="T9" fmla="*/ 0 h 4"/>
                      <a:gd name="T10" fmla="*/ 0 w 9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">
                        <a:moveTo>
                          <a:pt x="0" y="0"/>
                        </a:moveTo>
                        <a:lnTo>
                          <a:pt x="1" y="3"/>
                        </a:lnTo>
                        <a:lnTo>
                          <a:pt x="4" y="4"/>
                        </a:lnTo>
                        <a:lnTo>
                          <a:pt x="8" y="3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8" name="未知">
                    <a:extLst>
                      <a:ext uri="{FF2B5EF4-FFF2-40B4-BE49-F238E27FC236}">
                        <a16:creationId xmlns:a16="http://schemas.microsoft.com/office/drawing/2014/main" id="{8FE8A32D-C262-49D5-915A-71BD4CFF41B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95"/>
                    <a:ext cx="2" cy="1"/>
                  </a:xfrm>
                  <a:custGeom>
                    <a:gdLst>
                      <a:gd name="T0" fmla="*/ 0 w 9"/>
                      <a:gd name="T1" fmla="*/ 0 h 4"/>
                      <a:gd name="T2" fmla="*/ 0 w 9"/>
                      <a:gd name="T3" fmla="*/ 0 h 4"/>
                      <a:gd name="T4" fmla="*/ 0 w 9"/>
                      <a:gd name="T5" fmla="*/ 0 h 4"/>
                      <a:gd name="T6" fmla="*/ 0 w 9"/>
                      <a:gd name="T7" fmla="*/ 0 h 4"/>
                      <a:gd name="T8" fmla="*/ 0 w 9"/>
                      <a:gd name="T9" fmla="*/ 0 h 4"/>
                      <a:gd name="T10" fmla="*/ 0 w 9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">
                        <a:moveTo>
                          <a:pt x="9" y="4"/>
                        </a:moveTo>
                        <a:lnTo>
                          <a:pt x="8" y="1"/>
                        </a:lnTo>
                        <a:lnTo>
                          <a:pt x="4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9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59" name="未知">
                    <a:extLst>
                      <a:ext uri="{FF2B5EF4-FFF2-40B4-BE49-F238E27FC236}">
                        <a16:creationId xmlns:a16="http://schemas.microsoft.com/office/drawing/2014/main" id="{258BD3BC-7E1C-4678-880F-6EA80AF1F2E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95"/>
                    <a:ext cx="2" cy="12"/>
                  </a:xfrm>
                  <a:custGeom>
                    <a:gdLst>
                      <a:gd name="T0" fmla="*/ 0 w 9"/>
                      <a:gd name="T1" fmla="*/ 2 h 59"/>
                      <a:gd name="T2" fmla="*/ 0 w 9"/>
                      <a:gd name="T3" fmla="*/ 2 h 59"/>
                      <a:gd name="T4" fmla="*/ 0 w 9"/>
                      <a:gd name="T5" fmla="*/ 0 h 59"/>
                      <a:gd name="T6" fmla="*/ 0 w 9"/>
                      <a:gd name="T7" fmla="*/ 0 h 59"/>
                      <a:gd name="T8" fmla="*/ 0 w 9"/>
                      <a:gd name="T9" fmla="*/ 2 h 59"/>
                      <a:gd name="T10" fmla="*/ 0 w 9"/>
                      <a:gd name="T11" fmla="*/ 2 h 5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59">
                        <a:moveTo>
                          <a:pt x="4" y="59"/>
                        </a:moveTo>
                        <a:lnTo>
                          <a:pt x="9" y="59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59"/>
                        </a:lnTo>
                        <a:lnTo>
                          <a:pt x="4" y="5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0" name="未知">
                    <a:extLst>
                      <a:ext uri="{FF2B5EF4-FFF2-40B4-BE49-F238E27FC236}">
                        <a16:creationId xmlns:a16="http://schemas.microsoft.com/office/drawing/2014/main" id="{BB4A83DC-35D2-4312-A67C-51A18A3F927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3" y="107"/>
                    <a:ext cx="2" cy="1"/>
                  </a:xfrm>
                  <a:custGeom>
                    <a:gdLst>
                      <a:gd name="T0" fmla="*/ 0 w 9"/>
                      <a:gd name="T1" fmla="*/ 0 h 4"/>
                      <a:gd name="T2" fmla="*/ 0 w 9"/>
                      <a:gd name="T3" fmla="*/ 0 h 4"/>
                      <a:gd name="T4" fmla="*/ 0 w 9"/>
                      <a:gd name="T5" fmla="*/ 0 h 4"/>
                      <a:gd name="T6" fmla="*/ 0 w 9"/>
                      <a:gd name="T7" fmla="*/ 0 h 4"/>
                      <a:gd name="T8" fmla="*/ 0 w 9"/>
                      <a:gd name="T9" fmla="*/ 0 h 4"/>
                      <a:gd name="T10" fmla="*/ 0 w 9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">
                        <a:moveTo>
                          <a:pt x="0" y="0"/>
                        </a:moveTo>
                        <a:lnTo>
                          <a:pt x="1" y="3"/>
                        </a:lnTo>
                        <a:lnTo>
                          <a:pt x="4" y="4"/>
                        </a:lnTo>
                        <a:lnTo>
                          <a:pt x="8" y="3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1" name="未知">
                    <a:extLst>
                      <a:ext uri="{FF2B5EF4-FFF2-40B4-BE49-F238E27FC236}">
                        <a16:creationId xmlns:a16="http://schemas.microsoft.com/office/drawing/2014/main" id="{F7554709-DB46-4C40-A18F-DE45341098E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2" y="44"/>
                    <a:ext cx="1" cy="1"/>
                  </a:xfrm>
                  <a:custGeom>
                    <a:gdLst>
                      <a:gd name="T0" fmla="*/ 0 w 6"/>
                      <a:gd name="T1" fmla="*/ 0 h 5"/>
                      <a:gd name="T2" fmla="*/ 0 w 6"/>
                      <a:gd name="T3" fmla="*/ 0 h 5"/>
                      <a:gd name="T4" fmla="*/ 0 w 6"/>
                      <a:gd name="T5" fmla="*/ 0 h 5"/>
                      <a:gd name="T6" fmla="*/ 0 w 6"/>
                      <a:gd name="T7" fmla="*/ 0 h 5"/>
                      <a:gd name="T8" fmla="*/ 0 w 6"/>
                      <a:gd name="T9" fmla="*/ 0 h 5"/>
                      <a:gd name="T10" fmla="*/ 0 w 6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">
                        <a:moveTo>
                          <a:pt x="4" y="5"/>
                        </a:moveTo>
                        <a:lnTo>
                          <a:pt x="6" y="3"/>
                        </a:lnTo>
                        <a:lnTo>
                          <a:pt x="4" y="1"/>
                        </a:lnTo>
                        <a:lnTo>
                          <a:pt x="2" y="0"/>
                        </a:lnTo>
                        <a:lnTo>
                          <a:pt x="0" y="1"/>
                        </a:lnTo>
                        <a:lnTo>
                          <a:pt x="4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2" name="未知">
                    <a:extLst>
                      <a:ext uri="{FF2B5EF4-FFF2-40B4-BE49-F238E27FC236}">
                        <a16:creationId xmlns:a16="http://schemas.microsoft.com/office/drawing/2014/main" id="{683A638D-F8AC-4904-AF9D-B568A89B210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44"/>
                    <a:ext cx="6" cy="6"/>
                  </a:xfrm>
                  <a:custGeom>
                    <a:gdLst>
                      <a:gd name="T0" fmla="*/ 0 w 36"/>
                      <a:gd name="T1" fmla="*/ 1 h 30"/>
                      <a:gd name="T2" fmla="*/ 0 w 36"/>
                      <a:gd name="T3" fmla="*/ 1 h 30"/>
                      <a:gd name="T4" fmla="*/ 1 w 36"/>
                      <a:gd name="T5" fmla="*/ 0 h 30"/>
                      <a:gd name="T6" fmla="*/ 1 w 36"/>
                      <a:gd name="T7" fmla="*/ 0 h 30"/>
                      <a:gd name="T8" fmla="*/ 0 w 36"/>
                      <a:gd name="T9" fmla="*/ 1 h 30"/>
                      <a:gd name="T10" fmla="*/ 0 w 36"/>
                      <a:gd name="T11" fmla="*/ 1 h 30"/>
                      <a:gd name="T12" fmla="*/ 0 w 36"/>
                      <a:gd name="T13" fmla="*/ 1 h 30"/>
                      <a:gd name="T14" fmla="*/ 0 w 36"/>
                      <a:gd name="T15" fmla="*/ 1 h 30"/>
                      <a:gd name="T16" fmla="*/ 0 w 36"/>
                      <a:gd name="T17" fmla="*/ 1 h 30"/>
                      <a:gd name="T18" fmla="*/ 0 w 36"/>
                      <a:gd name="T19" fmla="*/ 1 h 30"/>
                      <a:gd name="T20" fmla="*/ 0 w 36"/>
                      <a:gd name="T21" fmla="*/ 1 h 30"/>
                      <a:gd name="T22" fmla="*/ 0 w 36"/>
                      <a:gd name="T23" fmla="*/ 1 h 3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6" h="30">
                        <a:moveTo>
                          <a:pt x="10" y="28"/>
                        </a:moveTo>
                        <a:lnTo>
                          <a:pt x="8" y="30"/>
                        </a:lnTo>
                        <a:lnTo>
                          <a:pt x="36" y="4"/>
                        </a:lnTo>
                        <a:lnTo>
                          <a:pt x="32" y="0"/>
                        </a:lnTo>
                        <a:lnTo>
                          <a:pt x="3" y="26"/>
                        </a:lnTo>
                        <a:lnTo>
                          <a:pt x="0" y="28"/>
                        </a:lnTo>
                        <a:lnTo>
                          <a:pt x="3" y="26"/>
                        </a:lnTo>
                        <a:lnTo>
                          <a:pt x="3" y="28"/>
                        </a:lnTo>
                        <a:lnTo>
                          <a:pt x="4" y="29"/>
                        </a:lnTo>
                        <a:lnTo>
                          <a:pt x="5" y="30"/>
                        </a:lnTo>
                        <a:lnTo>
                          <a:pt x="8" y="30"/>
                        </a:lnTo>
                        <a:lnTo>
                          <a:pt x="10" y="2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3" name="未知">
                    <a:extLst>
                      <a:ext uri="{FF2B5EF4-FFF2-40B4-BE49-F238E27FC236}">
                        <a16:creationId xmlns:a16="http://schemas.microsoft.com/office/drawing/2014/main" id="{96D03CAF-28D7-4255-8A4C-A24B635F1AF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50"/>
                    <a:ext cx="1" cy="10"/>
                  </a:xfrm>
                  <a:custGeom>
                    <a:gdLst>
                      <a:gd name="T0" fmla="*/ 0 w 10"/>
                      <a:gd name="T1" fmla="*/ 2 h 50"/>
                      <a:gd name="T2" fmla="*/ 0 w 10"/>
                      <a:gd name="T3" fmla="*/ 2 h 50"/>
                      <a:gd name="T4" fmla="*/ 0 w 10"/>
                      <a:gd name="T5" fmla="*/ 0 h 50"/>
                      <a:gd name="T6" fmla="*/ 0 w 10"/>
                      <a:gd name="T7" fmla="*/ 0 h 50"/>
                      <a:gd name="T8" fmla="*/ 0 w 10"/>
                      <a:gd name="T9" fmla="*/ 2 h 50"/>
                      <a:gd name="T10" fmla="*/ 0 w 10"/>
                      <a:gd name="T11" fmla="*/ 2 h 5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0">
                        <a:moveTo>
                          <a:pt x="5" y="50"/>
                        </a:moveTo>
                        <a:lnTo>
                          <a:pt x="10" y="50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50"/>
                        </a:lnTo>
                        <a:lnTo>
                          <a:pt x="5" y="5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4" name="未知">
                    <a:extLst>
                      <a:ext uri="{FF2B5EF4-FFF2-40B4-BE49-F238E27FC236}">
                        <a16:creationId xmlns:a16="http://schemas.microsoft.com/office/drawing/2014/main" id="{6E3BFFE0-7B48-405E-B3A5-D4066814031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60"/>
                    <a:ext cx="1" cy="1"/>
                  </a:xfrm>
                  <a:custGeom>
                    <a:gdLst>
                      <a:gd name="T0" fmla="*/ 0 w 10"/>
                      <a:gd name="T1" fmla="*/ 0 h 4"/>
                      <a:gd name="T2" fmla="*/ 0 w 10"/>
                      <a:gd name="T3" fmla="*/ 0 h 4"/>
                      <a:gd name="T4" fmla="*/ 0 w 10"/>
                      <a:gd name="T5" fmla="*/ 0 h 4"/>
                      <a:gd name="T6" fmla="*/ 0 w 10"/>
                      <a:gd name="T7" fmla="*/ 0 h 4"/>
                      <a:gd name="T8" fmla="*/ 0 w 10"/>
                      <a:gd name="T9" fmla="*/ 0 h 4"/>
                      <a:gd name="T10" fmla="*/ 0 w 10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4">
                        <a:moveTo>
                          <a:pt x="0" y="0"/>
                        </a:moveTo>
                        <a:lnTo>
                          <a:pt x="2" y="3"/>
                        </a:lnTo>
                        <a:lnTo>
                          <a:pt x="5" y="4"/>
                        </a:lnTo>
                        <a:lnTo>
                          <a:pt x="9" y="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5" name="未知">
                    <a:extLst>
                      <a:ext uri="{FF2B5EF4-FFF2-40B4-BE49-F238E27FC236}">
                        <a16:creationId xmlns:a16="http://schemas.microsoft.com/office/drawing/2014/main" id="{F7DF19C5-3914-43E8-97BF-8FEE03D7295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29"/>
                    <a:ext cx="2" cy="1"/>
                  </a:xfrm>
                  <a:custGeom>
                    <a:gdLst>
                      <a:gd name="T0" fmla="*/ 0 w 10"/>
                      <a:gd name="T1" fmla="*/ 0 h 4"/>
                      <a:gd name="T2" fmla="*/ 0 w 10"/>
                      <a:gd name="T3" fmla="*/ 0 h 4"/>
                      <a:gd name="T4" fmla="*/ 0 w 10"/>
                      <a:gd name="T5" fmla="*/ 0 h 4"/>
                      <a:gd name="T6" fmla="*/ 0 w 10"/>
                      <a:gd name="T7" fmla="*/ 0 h 4"/>
                      <a:gd name="T8" fmla="*/ 0 w 10"/>
                      <a:gd name="T9" fmla="*/ 0 h 4"/>
                      <a:gd name="T10" fmla="*/ 0 w 10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4">
                        <a:moveTo>
                          <a:pt x="10" y="4"/>
                        </a:move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6" name="未知">
                    <a:extLst>
                      <a:ext uri="{FF2B5EF4-FFF2-40B4-BE49-F238E27FC236}">
                        <a16:creationId xmlns:a16="http://schemas.microsoft.com/office/drawing/2014/main" id="{979956B2-56DC-401C-B5A4-9B0974AC825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30"/>
                    <a:ext cx="2" cy="22"/>
                  </a:xfrm>
                  <a:custGeom>
                    <a:gdLst>
                      <a:gd name="T0" fmla="*/ 0 w 10"/>
                      <a:gd name="T1" fmla="*/ 4 h 110"/>
                      <a:gd name="T2" fmla="*/ 0 w 10"/>
                      <a:gd name="T3" fmla="*/ 4 h 110"/>
                      <a:gd name="T4" fmla="*/ 0 w 10"/>
                      <a:gd name="T5" fmla="*/ 0 h 110"/>
                      <a:gd name="T6" fmla="*/ 0 w 10"/>
                      <a:gd name="T7" fmla="*/ 0 h 110"/>
                      <a:gd name="T8" fmla="*/ 0 w 10"/>
                      <a:gd name="T9" fmla="*/ 4 h 110"/>
                      <a:gd name="T10" fmla="*/ 0 w 10"/>
                      <a:gd name="T11" fmla="*/ 4 h 1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10">
                        <a:moveTo>
                          <a:pt x="5" y="110"/>
                        </a:moveTo>
                        <a:lnTo>
                          <a:pt x="10" y="110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110"/>
                        </a:lnTo>
                        <a:lnTo>
                          <a:pt x="5" y="11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7" name="未知">
                    <a:extLst>
                      <a:ext uri="{FF2B5EF4-FFF2-40B4-BE49-F238E27FC236}">
                        <a16:creationId xmlns:a16="http://schemas.microsoft.com/office/drawing/2014/main" id="{B963130E-C173-44CA-B35F-E5C95B90CA8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52"/>
                    <a:ext cx="2" cy="1"/>
                  </a:xfrm>
                  <a:custGeom>
                    <a:gdLst>
                      <a:gd name="T0" fmla="*/ 0 w 10"/>
                      <a:gd name="T1" fmla="*/ 0 h 4"/>
                      <a:gd name="T2" fmla="*/ 0 w 10"/>
                      <a:gd name="T3" fmla="*/ 0 h 4"/>
                      <a:gd name="T4" fmla="*/ 0 w 10"/>
                      <a:gd name="T5" fmla="*/ 0 h 4"/>
                      <a:gd name="T6" fmla="*/ 0 w 10"/>
                      <a:gd name="T7" fmla="*/ 0 h 4"/>
                      <a:gd name="T8" fmla="*/ 0 w 10"/>
                      <a:gd name="T9" fmla="*/ 0 h 4"/>
                      <a:gd name="T10" fmla="*/ 0 w 10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4">
                        <a:moveTo>
                          <a:pt x="0" y="0"/>
                        </a:moveTo>
                        <a:lnTo>
                          <a:pt x="1" y="3"/>
                        </a:lnTo>
                        <a:lnTo>
                          <a:pt x="5" y="4"/>
                        </a:lnTo>
                        <a:lnTo>
                          <a:pt x="8" y="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8" name="未知">
                    <a:extLst>
                      <a:ext uri="{FF2B5EF4-FFF2-40B4-BE49-F238E27FC236}">
                        <a16:creationId xmlns:a16="http://schemas.microsoft.com/office/drawing/2014/main" id="{1502DAAF-EED8-46EF-9CD9-B43CEA06345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131"/>
                    <a:ext cx="2" cy="3"/>
                  </a:xfrm>
                  <a:custGeom>
                    <a:gdLst>
                      <a:gd name="T0" fmla="*/ 0 w 10"/>
                      <a:gd name="T1" fmla="*/ 0 h 15"/>
                      <a:gd name="T2" fmla="*/ 0 w 10"/>
                      <a:gd name="T3" fmla="*/ 0 h 15"/>
                      <a:gd name="T4" fmla="*/ 0 w 10"/>
                      <a:gd name="T5" fmla="*/ 0 h 15"/>
                      <a:gd name="T6" fmla="*/ 0 w 10"/>
                      <a:gd name="T7" fmla="*/ 0 h 15"/>
                      <a:gd name="T8" fmla="*/ 0 w 10"/>
                      <a:gd name="T9" fmla="*/ 0 h 15"/>
                      <a:gd name="T10" fmla="*/ 0 w 10"/>
                      <a:gd name="T11" fmla="*/ 1 h 15"/>
                      <a:gd name="T12" fmla="*/ 0 w 10"/>
                      <a:gd name="T13" fmla="*/ 0 h 15"/>
                      <a:gd name="T14" fmla="*/ 0 w 10"/>
                      <a:gd name="T15" fmla="*/ 1 h 15"/>
                      <a:gd name="T16" fmla="*/ 0 w 10"/>
                      <a:gd name="T17" fmla="*/ 1 h 15"/>
                      <a:gd name="T18" fmla="*/ 0 w 10"/>
                      <a:gd name="T19" fmla="*/ 1 h 15"/>
                      <a:gd name="T20" fmla="*/ 0 w 10"/>
                      <a:gd name="T21" fmla="*/ 0 h 15"/>
                      <a:gd name="T22" fmla="*/ 0 w 10"/>
                      <a:gd name="T23" fmla="*/ 0 h 1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5">
                        <a:moveTo>
                          <a:pt x="5" y="8"/>
                        </a:moveTo>
                        <a:lnTo>
                          <a:pt x="10" y="11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11"/>
                        </a:lnTo>
                        <a:lnTo>
                          <a:pt x="5" y="14"/>
                        </a:lnTo>
                        <a:lnTo>
                          <a:pt x="0" y="11"/>
                        </a:lnTo>
                        <a:lnTo>
                          <a:pt x="1" y="14"/>
                        </a:lnTo>
                        <a:lnTo>
                          <a:pt x="5" y="15"/>
                        </a:lnTo>
                        <a:lnTo>
                          <a:pt x="8" y="14"/>
                        </a:lnTo>
                        <a:lnTo>
                          <a:pt x="10" y="11"/>
                        </a:lnTo>
                        <a:lnTo>
                          <a:pt x="5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69" name="未知">
                    <a:extLst>
                      <a:ext uri="{FF2B5EF4-FFF2-40B4-BE49-F238E27FC236}">
                        <a16:creationId xmlns:a16="http://schemas.microsoft.com/office/drawing/2014/main" id="{D9953112-05CF-4284-95B4-9A7A18A4081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8" y="132"/>
                    <a:ext cx="8" cy="2"/>
                  </a:xfrm>
                  <a:custGeom>
                    <a:gdLst>
                      <a:gd name="T0" fmla="*/ 1 w 44"/>
                      <a:gd name="T1" fmla="*/ 0 h 10"/>
                      <a:gd name="T2" fmla="*/ 1 w 44"/>
                      <a:gd name="T3" fmla="*/ 0 h 10"/>
                      <a:gd name="T4" fmla="*/ 0 w 44"/>
                      <a:gd name="T5" fmla="*/ 0 h 10"/>
                      <a:gd name="T6" fmla="*/ 0 w 44"/>
                      <a:gd name="T7" fmla="*/ 0 h 10"/>
                      <a:gd name="T8" fmla="*/ 1 w 44"/>
                      <a:gd name="T9" fmla="*/ 0 h 10"/>
                      <a:gd name="T10" fmla="*/ 1 w 44"/>
                      <a:gd name="T11" fmla="*/ 0 h 10"/>
                      <a:gd name="T12" fmla="*/ 1 w 44"/>
                      <a:gd name="T13" fmla="*/ 0 h 10"/>
                      <a:gd name="T14" fmla="*/ 1 w 44"/>
                      <a:gd name="T15" fmla="*/ 0 h 10"/>
                      <a:gd name="T16" fmla="*/ 1 w 44"/>
                      <a:gd name="T17" fmla="*/ 0 h 10"/>
                      <a:gd name="T18" fmla="*/ 1 w 44"/>
                      <a:gd name="T19" fmla="*/ 0 h 10"/>
                      <a:gd name="T20" fmla="*/ 1 w 44"/>
                      <a:gd name="T21" fmla="*/ 0 h 10"/>
                      <a:gd name="T22" fmla="*/ 1 w 44"/>
                      <a:gd name="T23" fmla="*/ 0 h 1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4" h="10">
                        <a:moveTo>
                          <a:pt x="37" y="2"/>
                        </a:moveTo>
                        <a:lnTo>
                          <a:pt x="40" y="0"/>
                        </a:lnTo>
                        <a:lnTo>
                          <a:pt x="0" y="4"/>
                        </a:lnTo>
                        <a:lnTo>
                          <a:pt x="0" y="10"/>
                        </a:lnTo>
                        <a:lnTo>
                          <a:pt x="40" y="6"/>
                        </a:lnTo>
                        <a:lnTo>
                          <a:pt x="44" y="4"/>
                        </a:lnTo>
                        <a:lnTo>
                          <a:pt x="40" y="6"/>
                        </a:lnTo>
                        <a:lnTo>
                          <a:pt x="43" y="5"/>
                        </a:lnTo>
                        <a:lnTo>
                          <a:pt x="44" y="3"/>
                        </a:lnTo>
                        <a:lnTo>
                          <a:pt x="43" y="1"/>
                        </a:lnTo>
                        <a:lnTo>
                          <a:pt x="40" y="0"/>
                        </a:lnTo>
                        <a:lnTo>
                          <a:pt x="37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0" name="未知">
                    <a:extLst>
                      <a:ext uri="{FF2B5EF4-FFF2-40B4-BE49-F238E27FC236}">
                        <a16:creationId xmlns:a16="http://schemas.microsoft.com/office/drawing/2014/main" id="{6DD6EDC2-ABEB-49F6-B1A0-860160829A9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4" y="130"/>
                    <a:ext cx="2" cy="3"/>
                  </a:xfrm>
                  <a:custGeom>
                    <a:gdLst>
                      <a:gd name="T0" fmla="*/ 0 w 12"/>
                      <a:gd name="T1" fmla="*/ 1 h 12"/>
                      <a:gd name="T2" fmla="*/ 0 w 12"/>
                      <a:gd name="T3" fmla="*/ 0 h 12"/>
                      <a:gd name="T4" fmla="*/ 0 w 12"/>
                      <a:gd name="T5" fmla="*/ 1 h 12"/>
                      <a:gd name="T6" fmla="*/ 0 w 12"/>
                      <a:gd name="T7" fmla="*/ 1 h 12"/>
                      <a:gd name="T8" fmla="*/ 0 w 12"/>
                      <a:gd name="T9" fmla="*/ 0 h 12"/>
                      <a:gd name="T10" fmla="*/ 0 w 12"/>
                      <a:gd name="T11" fmla="*/ 0 h 12"/>
                      <a:gd name="T12" fmla="*/ 0 w 12"/>
                      <a:gd name="T13" fmla="*/ 0 h 12"/>
                      <a:gd name="T14" fmla="*/ 0 w 12"/>
                      <a:gd name="T15" fmla="*/ 0 h 12"/>
                      <a:gd name="T16" fmla="*/ 0 w 12"/>
                      <a:gd name="T17" fmla="*/ 0 h 12"/>
                      <a:gd name="T18" fmla="*/ 0 w 12"/>
                      <a:gd name="T19" fmla="*/ 0 h 12"/>
                      <a:gd name="T20" fmla="*/ 0 w 12"/>
                      <a:gd name="T21" fmla="*/ 0 h 12"/>
                      <a:gd name="T22" fmla="*/ 0 w 12"/>
                      <a:gd name="T23" fmla="*/ 1 h 12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2" h="12">
                        <a:moveTo>
                          <a:pt x="8" y="7"/>
                        </a:moveTo>
                        <a:lnTo>
                          <a:pt x="5" y="2"/>
                        </a:lnTo>
                        <a:lnTo>
                          <a:pt x="0" y="10"/>
                        </a:lnTo>
                        <a:lnTo>
                          <a:pt x="7" y="12"/>
                        </a:lnTo>
                        <a:lnTo>
                          <a:pt x="12" y="5"/>
                        </a:lnTo>
                        <a:lnTo>
                          <a:pt x="8" y="0"/>
                        </a:lnTo>
                        <a:lnTo>
                          <a:pt x="12" y="5"/>
                        </a:lnTo>
                        <a:lnTo>
                          <a:pt x="12" y="1"/>
                        </a:lnTo>
                        <a:lnTo>
                          <a:pt x="9" y="0"/>
                        </a:lnTo>
                        <a:lnTo>
                          <a:pt x="7" y="0"/>
                        </a:lnTo>
                        <a:lnTo>
                          <a:pt x="5" y="2"/>
                        </a:lnTo>
                        <a:lnTo>
                          <a:pt x="8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1" name="未知">
                    <a:extLst>
                      <a:ext uri="{FF2B5EF4-FFF2-40B4-BE49-F238E27FC236}">
                        <a16:creationId xmlns:a16="http://schemas.microsoft.com/office/drawing/2014/main" id="{FE16D7AD-0BDC-47CF-90A7-6B4A23DEE76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2" y="130"/>
                    <a:ext cx="4" cy="2"/>
                  </a:xfrm>
                  <a:custGeom>
                    <a:gdLst>
                      <a:gd name="T0" fmla="*/ 0 w 22"/>
                      <a:gd name="T1" fmla="*/ 0 h 10"/>
                      <a:gd name="T2" fmla="*/ 0 w 22"/>
                      <a:gd name="T3" fmla="*/ 0 h 10"/>
                      <a:gd name="T4" fmla="*/ 1 w 22"/>
                      <a:gd name="T5" fmla="*/ 0 h 10"/>
                      <a:gd name="T6" fmla="*/ 1 w 22"/>
                      <a:gd name="T7" fmla="*/ 0 h 10"/>
                      <a:gd name="T8" fmla="*/ 0 w 22"/>
                      <a:gd name="T9" fmla="*/ 0 h 10"/>
                      <a:gd name="T10" fmla="*/ 0 w 22"/>
                      <a:gd name="T11" fmla="*/ 0 h 10"/>
                      <a:gd name="T12" fmla="*/ 0 w 22"/>
                      <a:gd name="T13" fmla="*/ 0 h 10"/>
                      <a:gd name="T14" fmla="*/ 0 w 22"/>
                      <a:gd name="T15" fmla="*/ 0 h 10"/>
                      <a:gd name="T16" fmla="*/ 0 w 22"/>
                      <a:gd name="T17" fmla="*/ 0 h 10"/>
                      <a:gd name="T18" fmla="*/ 0 w 22"/>
                      <a:gd name="T19" fmla="*/ 0 h 10"/>
                      <a:gd name="T20" fmla="*/ 0 w 22"/>
                      <a:gd name="T21" fmla="*/ 0 h 10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22" h="10">
                        <a:moveTo>
                          <a:pt x="3" y="7"/>
                        </a:moveTo>
                        <a:lnTo>
                          <a:pt x="3" y="7"/>
                        </a:lnTo>
                        <a:lnTo>
                          <a:pt x="22" y="10"/>
                        </a:lnTo>
                        <a:lnTo>
                          <a:pt x="22" y="3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1" y="5"/>
                        </a:lnTo>
                        <a:lnTo>
                          <a:pt x="3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2" name="未知">
                    <a:extLst>
                      <a:ext uri="{FF2B5EF4-FFF2-40B4-BE49-F238E27FC236}">
                        <a16:creationId xmlns:a16="http://schemas.microsoft.com/office/drawing/2014/main" id="{128AAB3C-7919-430E-978E-84DE32746D5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7" y="130"/>
                    <a:ext cx="6" cy="2"/>
                  </a:xfrm>
                  <a:custGeom>
                    <a:gdLst>
                      <a:gd name="T0" fmla="*/ 0 w 31"/>
                      <a:gd name="T1" fmla="*/ 0 h 10"/>
                      <a:gd name="T2" fmla="*/ 0 w 31"/>
                      <a:gd name="T3" fmla="*/ 0 h 10"/>
                      <a:gd name="T4" fmla="*/ 1 w 31"/>
                      <a:gd name="T5" fmla="*/ 0 h 10"/>
                      <a:gd name="T6" fmla="*/ 1 w 31"/>
                      <a:gd name="T7" fmla="*/ 0 h 10"/>
                      <a:gd name="T8" fmla="*/ 0 w 31"/>
                      <a:gd name="T9" fmla="*/ 0 h 10"/>
                      <a:gd name="T10" fmla="*/ 0 w 31"/>
                      <a:gd name="T11" fmla="*/ 0 h 10"/>
                      <a:gd name="T12" fmla="*/ 0 w 31"/>
                      <a:gd name="T13" fmla="*/ 0 h 10"/>
                      <a:gd name="T14" fmla="*/ 0 w 31"/>
                      <a:gd name="T15" fmla="*/ 0 h 10"/>
                      <a:gd name="T16" fmla="*/ 0 w 31"/>
                      <a:gd name="T17" fmla="*/ 0 h 10"/>
                      <a:gd name="T18" fmla="*/ 0 w 31"/>
                      <a:gd name="T19" fmla="*/ 0 h 10"/>
                      <a:gd name="T20" fmla="*/ 0 w 31"/>
                      <a:gd name="T21" fmla="*/ 0 h 10"/>
                      <a:gd name="T22" fmla="*/ 0 w 31"/>
                      <a:gd name="T23" fmla="*/ 0 h 1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1" h="10">
                        <a:moveTo>
                          <a:pt x="10" y="7"/>
                        </a:moveTo>
                        <a:lnTo>
                          <a:pt x="5" y="10"/>
                        </a:lnTo>
                        <a:lnTo>
                          <a:pt x="31" y="7"/>
                        </a:lnTo>
                        <a:lnTo>
                          <a:pt x="31" y="0"/>
                        </a:lnTo>
                        <a:lnTo>
                          <a:pt x="5" y="3"/>
                        </a:lnTo>
                        <a:lnTo>
                          <a:pt x="0" y="7"/>
                        </a:lnTo>
                        <a:lnTo>
                          <a:pt x="5" y="3"/>
                        </a:lnTo>
                        <a:lnTo>
                          <a:pt x="2" y="4"/>
                        </a:lnTo>
                        <a:lnTo>
                          <a:pt x="1" y="7"/>
                        </a:lnTo>
                        <a:lnTo>
                          <a:pt x="2" y="9"/>
                        </a:lnTo>
                        <a:lnTo>
                          <a:pt x="5" y="10"/>
                        </a:lnTo>
                        <a:lnTo>
                          <a:pt x="10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3" name="未知">
                    <a:extLst>
                      <a:ext uri="{FF2B5EF4-FFF2-40B4-BE49-F238E27FC236}">
                        <a16:creationId xmlns:a16="http://schemas.microsoft.com/office/drawing/2014/main" id="{E8DB3F6A-E3A4-489F-8232-D2A8A5F0C6B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9" y="133"/>
                    <a:ext cx="1" cy="3"/>
                  </a:xfrm>
                  <a:custGeom>
                    <a:gdLst>
                      <a:gd name="T0" fmla="*/ 0 w 10"/>
                      <a:gd name="T1" fmla="*/ 0 h 16"/>
                      <a:gd name="T2" fmla="*/ 0 w 10"/>
                      <a:gd name="T3" fmla="*/ 0 h 16"/>
                      <a:gd name="T4" fmla="*/ 0 w 10"/>
                      <a:gd name="T5" fmla="*/ 0 h 16"/>
                      <a:gd name="T6" fmla="*/ 0 w 10"/>
                      <a:gd name="T7" fmla="*/ 0 h 16"/>
                      <a:gd name="T8" fmla="*/ 0 w 10"/>
                      <a:gd name="T9" fmla="*/ 0 h 16"/>
                      <a:gd name="T10" fmla="*/ 0 w 10"/>
                      <a:gd name="T11" fmla="*/ 1 h 16"/>
                      <a:gd name="T12" fmla="*/ 0 w 10"/>
                      <a:gd name="T13" fmla="*/ 0 h 16"/>
                      <a:gd name="T14" fmla="*/ 0 w 10"/>
                      <a:gd name="T15" fmla="*/ 1 h 16"/>
                      <a:gd name="T16" fmla="*/ 0 w 10"/>
                      <a:gd name="T17" fmla="*/ 1 h 16"/>
                      <a:gd name="T18" fmla="*/ 0 w 10"/>
                      <a:gd name="T19" fmla="*/ 1 h 16"/>
                      <a:gd name="T20" fmla="*/ 0 w 10"/>
                      <a:gd name="T21" fmla="*/ 0 h 16"/>
                      <a:gd name="T22" fmla="*/ 0 w 10"/>
                      <a:gd name="T23" fmla="*/ 0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6">
                        <a:moveTo>
                          <a:pt x="4" y="10"/>
                        </a:moveTo>
                        <a:lnTo>
                          <a:pt x="7" y="13"/>
                        </a:lnTo>
                        <a:lnTo>
                          <a:pt x="10" y="0"/>
                        </a:lnTo>
                        <a:lnTo>
                          <a:pt x="3" y="0"/>
                        </a:lnTo>
                        <a:lnTo>
                          <a:pt x="0" y="13"/>
                        </a:lnTo>
                        <a:lnTo>
                          <a:pt x="4" y="16"/>
                        </a:lnTo>
                        <a:lnTo>
                          <a:pt x="0" y="13"/>
                        </a:lnTo>
                        <a:lnTo>
                          <a:pt x="1" y="15"/>
                        </a:lnTo>
                        <a:lnTo>
                          <a:pt x="4" y="16"/>
                        </a:lnTo>
                        <a:lnTo>
                          <a:pt x="6" y="15"/>
                        </a:lnTo>
                        <a:lnTo>
                          <a:pt x="7" y="13"/>
                        </a:lnTo>
                        <a:lnTo>
                          <a:pt x="4" y="1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4" name="未知">
                    <a:extLst>
                      <a:ext uri="{FF2B5EF4-FFF2-40B4-BE49-F238E27FC236}">
                        <a16:creationId xmlns:a16="http://schemas.microsoft.com/office/drawing/2014/main" id="{51928C90-E879-4813-A091-2C3AFBD0A0F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9" y="135"/>
                    <a:ext cx="5" cy="1"/>
                  </a:xfrm>
                  <a:custGeom>
                    <a:gdLst>
                      <a:gd name="T0" fmla="*/ 1 w 31"/>
                      <a:gd name="T1" fmla="*/ 0 h 8"/>
                      <a:gd name="T2" fmla="*/ 1 w 31"/>
                      <a:gd name="T3" fmla="*/ 0 h 8"/>
                      <a:gd name="T4" fmla="*/ 0 w 31"/>
                      <a:gd name="T5" fmla="*/ 0 h 8"/>
                      <a:gd name="T6" fmla="*/ 0 w 31"/>
                      <a:gd name="T7" fmla="*/ 0 h 8"/>
                      <a:gd name="T8" fmla="*/ 1 w 31"/>
                      <a:gd name="T9" fmla="*/ 0 h 8"/>
                      <a:gd name="T10" fmla="*/ 1 w 31"/>
                      <a:gd name="T11" fmla="*/ 0 h 8"/>
                      <a:gd name="T12" fmla="*/ 1 w 31"/>
                      <a:gd name="T13" fmla="*/ 0 h 8"/>
                      <a:gd name="T14" fmla="*/ 1 w 31"/>
                      <a:gd name="T15" fmla="*/ 0 h 8"/>
                      <a:gd name="T16" fmla="*/ 1 w 31"/>
                      <a:gd name="T17" fmla="*/ 0 h 8"/>
                      <a:gd name="T18" fmla="*/ 1 w 31"/>
                      <a:gd name="T19" fmla="*/ 0 h 8"/>
                      <a:gd name="T20" fmla="*/ 1 w 31"/>
                      <a:gd name="T21" fmla="*/ 0 h 8"/>
                      <a:gd name="T22" fmla="*/ 1 w 31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1" h="8">
                        <a:moveTo>
                          <a:pt x="24" y="2"/>
                        </a:moveTo>
                        <a:lnTo>
                          <a:pt x="27" y="0"/>
                        </a:lnTo>
                        <a:lnTo>
                          <a:pt x="0" y="2"/>
                        </a:lnTo>
                        <a:lnTo>
                          <a:pt x="0" y="8"/>
                        </a:lnTo>
                        <a:lnTo>
                          <a:pt x="27" y="6"/>
                        </a:lnTo>
                        <a:lnTo>
                          <a:pt x="31" y="4"/>
                        </a:lnTo>
                        <a:lnTo>
                          <a:pt x="27" y="6"/>
                        </a:lnTo>
                        <a:lnTo>
                          <a:pt x="30" y="5"/>
                        </a:lnTo>
                        <a:lnTo>
                          <a:pt x="31" y="3"/>
                        </a:lnTo>
                        <a:lnTo>
                          <a:pt x="30" y="1"/>
                        </a:lnTo>
                        <a:lnTo>
                          <a:pt x="27" y="0"/>
                        </a:lnTo>
                        <a:lnTo>
                          <a:pt x="24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5" name="未知">
                    <a:extLst>
                      <a:ext uri="{FF2B5EF4-FFF2-40B4-BE49-F238E27FC236}">
                        <a16:creationId xmlns:a16="http://schemas.microsoft.com/office/drawing/2014/main" id="{29748A27-B358-40B7-B8AF-8C102F33B6B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3" y="132"/>
                    <a:ext cx="3" cy="3"/>
                  </a:xfrm>
                  <a:custGeom>
                    <a:gdLst>
                      <a:gd name="T0" fmla="*/ 0 w 14"/>
                      <a:gd name="T1" fmla="*/ 0 h 18"/>
                      <a:gd name="T2" fmla="*/ 0 w 14"/>
                      <a:gd name="T3" fmla="*/ 0 h 18"/>
                      <a:gd name="T4" fmla="*/ 0 w 14"/>
                      <a:gd name="T5" fmla="*/ 1 h 18"/>
                      <a:gd name="T6" fmla="*/ 0 w 14"/>
                      <a:gd name="T7" fmla="*/ 1 h 18"/>
                      <a:gd name="T8" fmla="*/ 1 w 14"/>
                      <a:gd name="T9" fmla="*/ 0 h 18"/>
                      <a:gd name="T10" fmla="*/ 0 w 14"/>
                      <a:gd name="T11" fmla="*/ 0 h 18"/>
                      <a:gd name="T12" fmla="*/ 1 w 14"/>
                      <a:gd name="T13" fmla="*/ 0 h 18"/>
                      <a:gd name="T14" fmla="*/ 1 w 14"/>
                      <a:gd name="T15" fmla="*/ 0 h 18"/>
                      <a:gd name="T16" fmla="*/ 1 w 14"/>
                      <a:gd name="T17" fmla="*/ 0 h 18"/>
                      <a:gd name="T18" fmla="*/ 0 w 14"/>
                      <a:gd name="T19" fmla="*/ 0 h 18"/>
                      <a:gd name="T20" fmla="*/ 0 w 14"/>
                      <a:gd name="T21" fmla="*/ 0 h 18"/>
                      <a:gd name="T22" fmla="*/ 0 w 14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4" h="18">
                        <a:moveTo>
                          <a:pt x="10" y="6"/>
                        </a:moveTo>
                        <a:lnTo>
                          <a:pt x="7" y="2"/>
                        </a:lnTo>
                        <a:lnTo>
                          <a:pt x="0" y="16"/>
                        </a:lnTo>
                        <a:lnTo>
                          <a:pt x="7" y="18"/>
                        </a:lnTo>
                        <a:lnTo>
                          <a:pt x="14" y="4"/>
                        </a:lnTo>
                        <a:lnTo>
                          <a:pt x="10" y="0"/>
                        </a:lnTo>
                        <a:lnTo>
                          <a:pt x="14" y="4"/>
                        </a:lnTo>
                        <a:lnTo>
                          <a:pt x="14" y="1"/>
                        </a:lnTo>
                        <a:lnTo>
                          <a:pt x="12" y="0"/>
                        </a:lnTo>
                        <a:lnTo>
                          <a:pt x="9" y="0"/>
                        </a:lnTo>
                        <a:lnTo>
                          <a:pt x="7" y="2"/>
                        </a:lnTo>
                        <a:lnTo>
                          <a:pt x="10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6" name="未知">
                    <a:extLst>
                      <a:ext uri="{FF2B5EF4-FFF2-40B4-BE49-F238E27FC236}">
                        <a16:creationId xmlns:a16="http://schemas.microsoft.com/office/drawing/2014/main" id="{D693D7DD-249B-44FC-9E79-2CEEA3827BB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69" y="132"/>
                    <a:ext cx="6" cy="2"/>
                  </a:xfrm>
                  <a:custGeom>
                    <a:gdLst>
                      <a:gd name="T0" fmla="*/ 0 w 35"/>
                      <a:gd name="T1" fmla="*/ 0 h 9"/>
                      <a:gd name="T2" fmla="*/ 0 w 35"/>
                      <a:gd name="T3" fmla="*/ 0 h 9"/>
                      <a:gd name="T4" fmla="*/ 1 w 35"/>
                      <a:gd name="T5" fmla="*/ 0 h 9"/>
                      <a:gd name="T6" fmla="*/ 1 w 35"/>
                      <a:gd name="T7" fmla="*/ 0 h 9"/>
                      <a:gd name="T8" fmla="*/ 0 w 35"/>
                      <a:gd name="T9" fmla="*/ 0 h 9"/>
                      <a:gd name="T10" fmla="*/ 0 w 35"/>
                      <a:gd name="T11" fmla="*/ 0 h 9"/>
                      <a:gd name="T12" fmla="*/ 0 w 35"/>
                      <a:gd name="T13" fmla="*/ 0 h 9"/>
                      <a:gd name="T14" fmla="*/ 0 w 35"/>
                      <a:gd name="T15" fmla="*/ 0 h 9"/>
                      <a:gd name="T16" fmla="*/ 0 w 35"/>
                      <a:gd name="T17" fmla="*/ 0 h 9"/>
                      <a:gd name="T18" fmla="*/ 0 w 35"/>
                      <a:gd name="T19" fmla="*/ 0 h 9"/>
                      <a:gd name="T20" fmla="*/ 0 w 35"/>
                      <a:gd name="T21" fmla="*/ 0 h 9"/>
                      <a:gd name="T22" fmla="*/ 0 w 35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5" h="9">
                        <a:moveTo>
                          <a:pt x="7" y="6"/>
                        </a:moveTo>
                        <a:lnTo>
                          <a:pt x="3" y="9"/>
                        </a:lnTo>
                        <a:lnTo>
                          <a:pt x="35" y="6"/>
                        </a:lnTo>
                        <a:lnTo>
                          <a:pt x="35" y="0"/>
                        </a:lnTo>
                        <a:lnTo>
                          <a:pt x="3" y="3"/>
                        </a:lnTo>
                        <a:lnTo>
                          <a:pt x="0" y="6"/>
                        </a:lnTo>
                        <a:lnTo>
                          <a:pt x="3" y="3"/>
                        </a:lnTo>
                        <a:lnTo>
                          <a:pt x="1" y="4"/>
                        </a:lnTo>
                        <a:lnTo>
                          <a:pt x="0" y="6"/>
                        </a:lnTo>
                        <a:lnTo>
                          <a:pt x="1" y="8"/>
                        </a:lnTo>
                        <a:lnTo>
                          <a:pt x="3" y="9"/>
                        </a:lnTo>
                        <a:lnTo>
                          <a:pt x="7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7" name="未知">
                    <a:extLst>
                      <a:ext uri="{FF2B5EF4-FFF2-40B4-BE49-F238E27FC236}">
                        <a16:creationId xmlns:a16="http://schemas.microsoft.com/office/drawing/2014/main" id="{5953BFDC-A86F-43C4-9C54-21E612E9A21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128"/>
                    <a:ext cx="2" cy="3"/>
                  </a:xfrm>
                  <a:custGeom>
                    <a:gdLst>
                      <a:gd name="T0" fmla="*/ 0 w 9"/>
                      <a:gd name="T1" fmla="*/ 0 h 15"/>
                      <a:gd name="T2" fmla="*/ 0 w 9"/>
                      <a:gd name="T3" fmla="*/ 0 h 15"/>
                      <a:gd name="T4" fmla="*/ 0 w 9"/>
                      <a:gd name="T5" fmla="*/ 0 h 15"/>
                      <a:gd name="T6" fmla="*/ 0 w 9"/>
                      <a:gd name="T7" fmla="*/ 0 h 15"/>
                      <a:gd name="T8" fmla="*/ 0 w 9"/>
                      <a:gd name="T9" fmla="*/ 0 h 15"/>
                      <a:gd name="T10" fmla="*/ 0 w 9"/>
                      <a:gd name="T11" fmla="*/ 1 h 15"/>
                      <a:gd name="T12" fmla="*/ 0 w 9"/>
                      <a:gd name="T13" fmla="*/ 0 h 15"/>
                      <a:gd name="T14" fmla="*/ 0 w 9"/>
                      <a:gd name="T15" fmla="*/ 1 h 15"/>
                      <a:gd name="T16" fmla="*/ 0 w 9"/>
                      <a:gd name="T17" fmla="*/ 1 h 15"/>
                      <a:gd name="T18" fmla="*/ 0 w 9"/>
                      <a:gd name="T19" fmla="*/ 1 h 15"/>
                      <a:gd name="T20" fmla="*/ 0 w 9"/>
                      <a:gd name="T21" fmla="*/ 0 h 15"/>
                      <a:gd name="T22" fmla="*/ 0 w 9"/>
                      <a:gd name="T23" fmla="*/ 0 h 1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9" h="15">
                        <a:moveTo>
                          <a:pt x="5" y="8"/>
                        </a:moveTo>
                        <a:lnTo>
                          <a:pt x="9" y="11"/>
                        </a:lnTo>
                        <a:lnTo>
                          <a:pt x="9" y="0"/>
                        </a:lnTo>
                        <a:lnTo>
                          <a:pt x="0" y="0"/>
                        </a:lnTo>
                        <a:lnTo>
                          <a:pt x="0" y="11"/>
                        </a:lnTo>
                        <a:lnTo>
                          <a:pt x="5" y="14"/>
                        </a:lnTo>
                        <a:lnTo>
                          <a:pt x="0" y="11"/>
                        </a:lnTo>
                        <a:lnTo>
                          <a:pt x="1" y="14"/>
                        </a:lnTo>
                        <a:lnTo>
                          <a:pt x="5" y="15"/>
                        </a:lnTo>
                        <a:lnTo>
                          <a:pt x="8" y="14"/>
                        </a:lnTo>
                        <a:lnTo>
                          <a:pt x="9" y="11"/>
                        </a:lnTo>
                        <a:lnTo>
                          <a:pt x="5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8" name="未知">
                    <a:extLst>
                      <a:ext uri="{FF2B5EF4-FFF2-40B4-BE49-F238E27FC236}">
                        <a16:creationId xmlns:a16="http://schemas.microsoft.com/office/drawing/2014/main" id="{5799BA4A-F00A-4B7E-AFFE-8290B075B3B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6" y="129"/>
                    <a:ext cx="8" cy="1"/>
                  </a:xfrm>
                  <a:custGeom>
                    <a:gdLst>
                      <a:gd name="T0" fmla="*/ 1 w 44"/>
                      <a:gd name="T1" fmla="*/ 0 h 8"/>
                      <a:gd name="T2" fmla="*/ 1 w 44"/>
                      <a:gd name="T3" fmla="*/ 0 h 8"/>
                      <a:gd name="T4" fmla="*/ 0 w 44"/>
                      <a:gd name="T5" fmla="*/ 0 h 8"/>
                      <a:gd name="T6" fmla="*/ 0 w 44"/>
                      <a:gd name="T7" fmla="*/ 0 h 8"/>
                      <a:gd name="T8" fmla="*/ 1 w 44"/>
                      <a:gd name="T9" fmla="*/ 0 h 8"/>
                      <a:gd name="T10" fmla="*/ 1 w 44"/>
                      <a:gd name="T11" fmla="*/ 0 h 8"/>
                      <a:gd name="T12" fmla="*/ 1 w 44"/>
                      <a:gd name="T13" fmla="*/ 0 h 8"/>
                      <a:gd name="T14" fmla="*/ 1 w 44"/>
                      <a:gd name="T15" fmla="*/ 0 h 8"/>
                      <a:gd name="T16" fmla="*/ 1 w 44"/>
                      <a:gd name="T17" fmla="*/ 0 h 8"/>
                      <a:gd name="T18" fmla="*/ 1 w 44"/>
                      <a:gd name="T19" fmla="*/ 0 h 8"/>
                      <a:gd name="T20" fmla="*/ 1 w 44"/>
                      <a:gd name="T21" fmla="*/ 0 h 8"/>
                      <a:gd name="T22" fmla="*/ 1 w 44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4" h="8">
                        <a:moveTo>
                          <a:pt x="36" y="2"/>
                        </a:moveTo>
                        <a:lnTo>
                          <a:pt x="39" y="1"/>
                        </a:lnTo>
                        <a:lnTo>
                          <a:pt x="0" y="2"/>
                        </a:lnTo>
                        <a:lnTo>
                          <a:pt x="0" y="8"/>
                        </a:lnTo>
                        <a:lnTo>
                          <a:pt x="39" y="7"/>
                        </a:lnTo>
                        <a:lnTo>
                          <a:pt x="43" y="6"/>
                        </a:lnTo>
                        <a:lnTo>
                          <a:pt x="39" y="8"/>
                        </a:lnTo>
                        <a:lnTo>
                          <a:pt x="43" y="7"/>
                        </a:lnTo>
                        <a:lnTo>
                          <a:pt x="44" y="4"/>
                        </a:lnTo>
                        <a:lnTo>
                          <a:pt x="43" y="1"/>
                        </a:lnTo>
                        <a:lnTo>
                          <a:pt x="39" y="0"/>
                        </a:lnTo>
                        <a:lnTo>
                          <a:pt x="36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79" name="未知">
                    <a:extLst>
                      <a:ext uri="{FF2B5EF4-FFF2-40B4-BE49-F238E27FC236}">
                        <a16:creationId xmlns:a16="http://schemas.microsoft.com/office/drawing/2014/main" id="{FAC0E135-45E4-46B3-822B-59FE3DAE239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2" y="127"/>
                    <a:ext cx="2" cy="3"/>
                  </a:xfrm>
                  <a:custGeom>
                    <a:gdLst>
                      <a:gd name="T0" fmla="*/ 0 w 13"/>
                      <a:gd name="T1" fmla="*/ 0 h 14"/>
                      <a:gd name="T2" fmla="*/ 0 w 13"/>
                      <a:gd name="T3" fmla="*/ 0 h 14"/>
                      <a:gd name="T4" fmla="*/ 0 w 13"/>
                      <a:gd name="T5" fmla="*/ 0 h 14"/>
                      <a:gd name="T6" fmla="*/ 0 w 13"/>
                      <a:gd name="T7" fmla="*/ 1 h 14"/>
                      <a:gd name="T8" fmla="*/ 0 w 13"/>
                      <a:gd name="T9" fmla="*/ 0 h 14"/>
                      <a:gd name="T10" fmla="*/ 0 w 13"/>
                      <a:gd name="T11" fmla="*/ 0 h 14"/>
                      <a:gd name="T12" fmla="*/ 0 w 13"/>
                      <a:gd name="T13" fmla="*/ 0 h 14"/>
                      <a:gd name="T14" fmla="*/ 0 w 13"/>
                      <a:gd name="T15" fmla="*/ 0 h 14"/>
                      <a:gd name="T16" fmla="*/ 0 w 13"/>
                      <a:gd name="T17" fmla="*/ 0 h 14"/>
                      <a:gd name="T18" fmla="*/ 0 w 13"/>
                      <a:gd name="T19" fmla="*/ 0 h 14"/>
                      <a:gd name="T20" fmla="*/ 0 w 13"/>
                      <a:gd name="T21" fmla="*/ 0 h 14"/>
                      <a:gd name="T22" fmla="*/ 0 w 13"/>
                      <a:gd name="T23" fmla="*/ 0 h 1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3" h="14">
                        <a:moveTo>
                          <a:pt x="9" y="8"/>
                        </a:moveTo>
                        <a:lnTo>
                          <a:pt x="6" y="3"/>
                        </a:lnTo>
                        <a:lnTo>
                          <a:pt x="0" y="10"/>
                        </a:lnTo>
                        <a:lnTo>
                          <a:pt x="7" y="14"/>
                        </a:lnTo>
                        <a:lnTo>
                          <a:pt x="13" y="7"/>
                        </a:lnTo>
                        <a:lnTo>
                          <a:pt x="9" y="2"/>
                        </a:lnTo>
                        <a:lnTo>
                          <a:pt x="13" y="7"/>
                        </a:lnTo>
                        <a:lnTo>
                          <a:pt x="13" y="4"/>
                        </a:lnTo>
                        <a:lnTo>
                          <a:pt x="12" y="2"/>
                        </a:lnTo>
                        <a:lnTo>
                          <a:pt x="8" y="0"/>
                        </a:lnTo>
                        <a:lnTo>
                          <a:pt x="6" y="3"/>
                        </a:lnTo>
                        <a:lnTo>
                          <a:pt x="9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0" name="未知">
                    <a:extLst>
                      <a:ext uri="{FF2B5EF4-FFF2-40B4-BE49-F238E27FC236}">
                        <a16:creationId xmlns:a16="http://schemas.microsoft.com/office/drawing/2014/main" id="{CE2D7CF3-9D11-406D-8132-9F520766357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0" y="127"/>
                    <a:ext cx="4" cy="2"/>
                  </a:xfrm>
                  <a:custGeom>
                    <a:gdLst>
                      <a:gd name="T0" fmla="*/ 0 w 23"/>
                      <a:gd name="T1" fmla="*/ 0 h 11"/>
                      <a:gd name="T2" fmla="*/ 0 w 23"/>
                      <a:gd name="T3" fmla="*/ 0 h 11"/>
                      <a:gd name="T4" fmla="*/ 1 w 23"/>
                      <a:gd name="T5" fmla="*/ 0 h 11"/>
                      <a:gd name="T6" fmla="*/ 1 w 23"/>
                      <a:gd name="T7" fmla="*/ 0 h 11"/>
                      <a:gd name="T8" fmla="*/ 0 w 23"/>
                      <a:gd name="T9" fmla="*/ 0 h 11"/>
                      <a:gd name="T10" fmla="*/ 0 w 23"/>
                      <a:gd name="T11" fmla="*/ 0 h 11"/>
                      <a:gd name="T12" fmla="*/ 0 w 23"/>
                      <a:gd name="T13" fmla="*/ 0 h 11"/>
                      <a:gd name="T14" fmla="*/ 0 w 23"/>
                      <a:gd name="T15" fmla="*/ 0 h 11"/>
                      <a:gd name="T16" fmla="*/ 0 w 23"/>
                      <a:gd name="T17" fmla="*/ 0 h 11"/>
                      <a:gd name="T18" fmla="*/ 0 w 23"/>
                      <a:gd name="T19" fmla="*/ 0 h 11"/>
                      <a:gd name="T20" fmla="*/ 0 w 23"/>
                      <a:gd name="T21" fmla="*/ 0 h 11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</a:gdLst>
                    <a:cxnLst>
                      <a:cxn ang="T22">
                        <a:pos x="T0" y="T1"/>
                      </a:cxn>
                      <a:cxn ang="T23">
                        <a:pos x="T2" y="T3"/>
                      </a:cxn>
                      <a:cxn ang="T24">
                        <a:pos x="T4" y="T5"/>
                      </a:cxn>
                      <a:cxn ang="T25">
                        <a:pos x="T6" y="T7"/>
                      </a:cxn>
                      <a:cxn ang="T26">
                        <a:pos x="T8" y="T9"/>
                      </a:cxn>
                      <a:cxn ang="T27">
                        <a:pos x="T10" y="T11"/>
                      </a:cxn>
                      <a:cxn ang="T28">
                        <a:pos x="T12" y="T13"/>
                      </a:cxn>
                      <a:cxn ang="T29">
                        <a:pos x="T14" y="T15"/>
                      </a:cxn>
                      <a:cxn ang="T30">
                        <a:pos x="T16" y="T17"/>
                      </a:cxn>
                      <a:cxn ang="T31">
                        <a:pos x="T18" y="T19"/>
                      </a:cxn>
                      <a:cxn ang="T32">
                        <a:pos x="T20" y="T21"/>
                      </a:cxn>
                    </a:cxnLst>
                    <a:rect l="0" t="0" r="r" b="b"/>
                    <a:pathLst>
                      <a:path w="23" h="11">
                        <a:moveTo>
                          <a:pt x="4" y="7"/>
                        </a:moveTo>
                        <a:lnTo>
                          <a:pt x="4" y="7"/>
                        </a:lnTo>
                        <a:lnTo>
                          <a:pt x="23" y="11"/>
                        </a:lnTo>
                        <a:lnTo>
                          <a:pt x="23" y="5"/>
                        </a:lnTo>
                        <a:lnTo>
                          <a:pt x="4" y="0"/>
                        </a:lnTo>
                        <a:lnTo>
                          <a:pt x="2" y="1"/>
                        </a:lnTo>
                        <a:lnTo>
                          <a:pt x="0" y="3"/>
                        </a:lnTo>
                        <a:lnTo>
                          <a:pt x="2" y="6"/>
                        </a:lnTo>
                        <a:lnTo>
                          <a:pt x="4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1" name="未知">
                    <a:extLst>
                      <a:ext uri="{FF2B5EF4-FFF2-40B4-BE49-F238E27FC236}">
                        <a16:creationId xmlns:a16="http://schemas.microsoft.com/office/drawing/2014/main" id="{620F12E6-7C00-489C-B057-2A927F4D6A3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5" y="127"/>
                    <a:ext cx="6" cy="1"/>
                  </a:xfrm>
                  <a:custGeom>
                    <a:gdLst>
                      <a:gd name="T0" fmla="*/ 0 w 31"/>
                      <a:gd name="T1" fmla="*/ 0 h 9"/>
                      <a:gd name="T2" fmla="*/ 0 w 31"/>
                      <a:gd name="T3" fmla="*/ 0 h 9"/>
                      <a:gd name="T4" fmla="*/ 1 w 31"/>
                      <a:gd name="T5" fmla="*/ 0 h 9"/>
                      <a:gd name="T6" fmla="*/ 1 w 31"/>
                      <a:gd name="T7" fmla="*/ 0 h 9"/>
                      <a:gd name="T8" fmla="*/ 0 w 31"/>
                      <a:gd name="T9" fmla="*/ 0 h 9"/>
                      <a:gd name="T10" fmla="*/ 0 w 31"/>
                      <a:gd name="T11" fmla="*/ 0 h 9"/>
                      <a:gd name="T12" fmla="*/ 0 w 31"/>
                      <a:gd name="T13" fmla="*/ 0 h 9"/>
                      <a:gd name="T14" fmla="*/ 0 w 31"/>
                      <a:gd name="T15" fmla="*/ 0 h 9"/>
                      <a:gd name="T16" fmla="*/ 0 w 31"/>
                      <a:gd name="T17" fmla="*/ 0 h 9"/>
                      <a:gd name="T18" fmla="*/ 0 w 31"/>
                      <a:gd name="T19" fmla="*/ 0 h 9"/>
                      <a:gd name="T20" fmla="*/ 0 w 31"/>
                      <a:gd name="T21" fmla="*/ 0 h 9"/>
                      <a:gd name="T22" fmla="*/ 0 w 31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1" h="9">
                        <a:moveTo>
                          <a:pt x="9" y="5"/>
                        </a:moveTo>
                        <a:lnTo>
                          <a:pt x="5" y="8"/>
                        </a:lnTo>
                        <a:lnTo>
                          <a:pt x="31" y="7"/>
                        </a:lnTo>
                        <a:lnTo>
                          <a:pt x="31" y="0"/>
                        </a:lnTo>
                        <a:lnTo>
                          <a:pt x="5" y="1"/>
                        </a:lnTo>
                        <a:lnTo>
                          <a:pt x="0" y="5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9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2" name="未知">
                    <a:extLst>
                      <a:ext uri="{FF2B5EF4-FFF2-40B4-BE49-F238E27FC236}">
                        <a16:creationId xmlns:a16="http://schemas.microsoft.com/office/drawing/2014/main" id="{341B099B-99A5-48C6-967B-75997B60257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6" y="130"/>
                    <a:ext cx="2" cy="3"/>
                  </a:xfrm>
                  <a:custGeom>
                    <a:gdLst>
                      <a:gd name="T0" fmla="*/ 0 w 10"/>
                      <a:gd name="T1" fmla="*/ 0 h 16"/>
                      <a:gd name="T2" fmla="*/ 0 w 10"/>
                      <a:gd name="T3" fmla="*/ 0 h 16"/>
                      <a:gd name="T4" fmla="*/ 0 w 10"/>
                      <a:gd name="T5" fmla="*/ 0 h 16"/>
                      <a:gd name="T6" fmla="*/ 0 w 10"/>
                      <a:gd name="T7" fmla="*/ 0 h 16"/>
                      <a:gd name="T8" fmla="*/ 0 w 10"/>
                      <a:gd name="T9" fmla="*/ 0 h 16"/>
                      <a:gd name="T10" fmla="*/ 0 w 10"/>
                      <a:gd name="T11" fmla="*/ 1 h 16"/>
                      <a:gd name="T12" fmla="*/ 0 w 10"/>
                      <a:gd name="T13" fmla="*/ 0 h 16"/>
                      <a:gd name="T14" fmla="*/ 0 w 10"/>
                      <a:gd name="T15" fmla="*/ 1 h 16"/>
                      <a:gd name="T16" fmla="*/ 0 w 10"/>
                      <a:gd name="T17" fmla="*/ 1 h 16"/>
                      <a:gd name="T18" fmla="*/ 0 w 10"/>
                      <a:gd name="T19" fmla="*/ 1 h 16"/>
                      <a:gd name="T20" fmla="*/ 0 w 10"/>
                      <a:gd name="T21" fmla="*/ 0 h 16"/>
                      <a:gd name="T22" fmla="*/ 0 w 10"/>
                      <a:gd name="T23" fmla="*/ 0 h 1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6">
                        <a:moveTo>
                          <a:pt x="3" y="8"/>
                        </a:moveTo>
                        <a:lnTo>
                          <a:pt x="7" y="13"/>
                        </a:lnTo>
                        <a:lnTo>
                          <a:pt x="10" y="2"/>
                        </a:lnTo>
                        <a:lnTo>
                          <a:pt x="3" y="0"/>
                        </a:lnTo>
                        <a:lnTo>
                          <a:pt x="0" y="11"/>
                        </a:lnTo>
                        <a:lnTo>
                          <a:pt x="3" y="16"/>
                        </a:lnTo>
                        <a:lnTo>
                          <a:pt x="0" y="11"/>
                        </a:lnTo>
                        <a:lnTo>
                          <a:pt x="0" y="14"/>
                        </a:lnTo>
                        <a:lnTo>
                          <a:pt x="2" y="15"/>
                        </a:lnTo>
                        <a:lnTo>
                          <a:pt x="6" y="15"/>
                        </a:lnTo>
                        <a:lnTo>
                          <a:pt x="7" y="13"/>
                        </a:lnTo>
                        <a:lnTo>
                          <a:pt x="3" y="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3" name="未知">
                    <a:extLst>
                      <a:ext uri="{FF2B5EF4-FFF2-40B4-BE49-F238E27FC236}">
                        <a16:creationId xmlns:a16="http://schemas.microsoft.com/office/drawing/2014/main" id="{69DD902F-C0F7-4510-8674-A4176B95B0B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7" y="131"/>
                    <a:ext cx="5" cy="2"/>
                  </a:xfrm>
                  <a:custGeom>
                    <a:gdLst>
                      <a:gd name="T0" fmla="*/ 1 w 33"/>
                      <a:gd name="T1" fmla="*/ 0 h 8"/>
                      <a:gd name="T2" fmla="*/ 1 w 33"/>
                      <a:gd name="T3" fmla="*/ 0 h 8"/>
                      <a:gd name="T4" fmla="*/ 0 w 33"/>
                      <a:gd name="T5" fmla="*/ 0 h 8"/>
                      <a:gd name="T6" fmla="*/ 0 w 33"/>
                      <a:gd name="T7" fmla="*/ 1 h 8"/>
                      <a:gd name="T8" fmla="*/ 1 w 33"/>
                      <a:gd name="T9" fmla="*/ 1 h 8"/>
                      <a:gd name="T10" fmla="*/ 1 w 33"/>
                      <a:gd name="T11" fmla="*/ 1 h 8"/>
                      <a:gd name="T12" fmla="*/ 1 w 33"/>
                      <a:gd name="T13" fmla="*/ 1 h 8"/>
                      <a:gd name="T14" fmla="*/ 1 w 33"/>
                      <a:gd name="T15" fmla="*/ 1 h 8"/>
                      <a:gd name="T16" fmla="*/ 1 w 33"/>
                      <a:gd name="T17" fmla="*/ 0 h 8"/>
                      <a:gd name="T18" fmla="*/ 1 w 33"/>
                      <a:gd name="T19" fmla="*/ 0 h 8"/>
                      <a:gd name="T20" fmla="*/ 1 w 33"/>
                      <a:gd name="T21" fmla="*/ 0 h 8"/>
                      <a:gd name="T22" fmla="*/ 1 w 33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3" h="8">
                        <a:moveTo>
                          <a:pt x="24" y="2"/>
                        </a:moveTo>
                        <a:lnTo>
                          <a:pt x="28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28" y="8"/>
                        </a:lnTo>
                        <a:lnTo>
                          <a:pt x="31" y="6"/>
                        </a:lnTo>
                        <a:lnTo>
                          <a:pt x="28" y="8"/>
                        </a:lnTo>
                        <a:lnTo>
                          <a:pt x="31" y="7"/>
                        </a:lnTo>
                        <a:lnTo>
                          <a:pt x="33" y="4"/>
                        </a:lnTo>
                        <a:lnTo>
                          <a:pt x="31" y="1"/>
                        </a:lnTo>
                        <a:lnTo>
                          <a:pt x="28" y="0"/>
                        </a:lnTo>
                        <a:lnTo>
                          <a:pt x="24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4" name="未知">
                    <a:extLst>
                      <a:ext uri="{FF2B5EF4-FFF2-40B4-BE49-F238E27FC236}">
                        <a16:creationId xmlns:a16="http://schemas.microsoft.com/office/drawing/2014/main" id="{A2CEFA27-6017-4215-A0B6-B1537EB47A98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91" y="129"/>
                    <a:ext cx="2" cy="3"/>
                  </a:xfrm>
                  <a:custGeom>
                    <a:gdLst>
                      <a:gd name="T0" fmla="*/ 0 w 16"/>
                      <a:gd name="T1" fmla="*/ 0 h 18"/>
                      <a:gd name="T2" fmla="*/ 0 w 16"/>
                      <a:gd name="T3" fmla="*/ 0 h 18"/>
                      <a:gd name="T4" fmla="*/ 0 w 16"/>
                      <a:gd name="T5" fmla="*/ 0 h 18"/>
                      <a:gd name="T6" fmla="*/ 0 w 16"/>
                      <a:gd name="T7" fmla="*/ 1 h 18"/>
                      <a:gd name="T8" fmla="*/ 0 w 16"/>
                      <a:gd name="T9" fmla="*/ 0 h 18"/>
                      <a:gd name="T10" fmla="*/ 0 w 16"/>
                      <a:gd name="T11" fmla="*/ 0 h 18"/>
                      <a:gd name="T12" fmla="*/ 0 w 16"/>
                      <a:gd name="T13" fmla="*/ 0 h 18"/>
                      <a:gd name="T14" fmla="*/ 0 w 16"/>
                      <a:gd name="T15" fmla="*/ 0 h 18"/>
                      <a:gd name="T16" fmla="*/ 0 w 16"/>
                      <a:gd name="T17" fmla="*/ 0 h 18"/>
                      <a:gd name="T18" fmla="*/ 0 w 16"/>
                      <a:gd name="T19" fmla="*/ 0 h 18"/>
                      <a:gd name="T20" fmla="*/ 0 w 16"/>
                      <a:gd name="T21" fmla="*/ 0 h 18"/>
                      <a:gd name="T22" fmla="*/ 0 w 16"/>
                      <a:gd name="T23" fmla="*/ 0 h 1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6" h="18">
                        <a:moveTo>
                          <a:pt x="12" y="7"/>
                        </a:moveTo>
                        <a:lnTo>
                          <a:pt x="9" y="2"/>
                        </a:lnTo>
                        <a:lnTo>
                          <a:pt x="0" y="14"/>
                        </a:lnTo>
                        <a:lnTo>
                          <a:pt x="7" y="18"/>
                        </a:lnTo>
                        <a:lnTo>
                          <a:pt x="16" y="6"/>
                        </a:lnTo>
                        <a:lnTo>
                          <a:pt x="12" y="1"/>
                        </a:lnTo>
                        <a:lnTo>
                          <a:pt x="16" y="6"/>
                        </a:lnTo>
                        <a:lnTo>
                          <a:pt x="16" y="3"/>
                        </a:lnTo>
                        <a:lnTo>
                          <a:pt x="15" y="1"/>
                        </a:lnTo>
                        <a:lnTo>
                          <a:pt x="11" y="0"/>
                        </a:lnTo>
                        <a:lnTo>
                          <a:pt x="9" y="2"/>
                        </a:lnTo>
                        <a:lnTo>
                          <a:pt x="12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5" name="未知">
                    <a:extLst>
                      <a:ext uri="{FF2B5EF4-FFF2-40B4-BE49-F238E27FC236}">
                        <a16:creationId xmlns:a16="http://schemas.microsoft.com/office/drawing/2014/main" id="{847A1094-B3A8-41DD-ADAD-6F67E2F7CC8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7" y="129"/>
                    <a:ext cx="6" cy="2"/>
                  </a:xfrm>
                  <a:custGeom>
                    <a:gdLst>
                      <a:gd name="T0" fmla="*/ 0 w 37"/>
                      <a:gd name="T1" fmla="*/ 0 h 8"/>
                      <a:gd name="T2" fmla="*/ 0 w 37"/>
                      <a:gd name="T3" fmla="*/ 1 h 8"/>
                      <a:gd name="T4" fmla="*/ 1 w 37"/>
                      <a:gd name="T5" fmla="*/ 1 h 8"/>
                      <a:gd name="T6" fmla="*/ 1 w 37"/>
                      <a:gd name="T7" fmla="*/ 0 h 8"/>
                      <a:gd name="T8" fmla="*/ 0 w 37"/>
                      <a:gd name="T9" fmla="*/ 0 h 8"/>
                      <a:gd name="T10" fmla="*/ 0 w 37"/>
                      <a:gd name="T11" fmla="*/ 0 h 8"/>
                      <a:gd name="T12" fmla="*/ 0 w 37"/>
                      <a:gd name="T13" fmla="*/ 0 h 8"/>
                      <a:gd name="T14" fmla="*/ 0 w 37"/>
                      <a:gd name="T15" fmla="*/ 0 h 8"/>
                      <a:gd name="T16" fmla="*/ 0 w 37"/>
                      <a:gd name="T17" fmla="*/ 0 h 8"/>
                      <a:gd name="T18" fmla="*/ 0 w 37"/>
                      <a:gd name="T19" fmla="*/ 1 h 8"/>
                      <a:gd name="T20" fmla="*/ 0 w 37"/>
                      <a:gd name="T21" fmla="*/ 1 h 8"/>
                      <a:gd name="T22" fmla="*/ 0 w 37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7" h="8">
                        <a:moveTo>
                          <a:pt x="8" y="5"/>
                        </a:moveTo>
                        <a:lnTo>
                          <a:pt x="5" y="7"/>
                        </a:lnTo>
                        <a:lnTo>
                          <a:pt x="37" y="6"/>
                        </a:lnTo>
                        <a:lnTo>
                          <a:pt x="37" y="0"/>
                        </a:lnTo>
                        <a:lnTo>
                          <a:pt x="5" y="1"/>
                        </a:lnTo>
                        <a:lnTo>
                          <a:pt x="1" y="3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8"/>
                        </a:lnTo>
                        <a:lnTo>
                          <a:pt x="8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6" name="未知">
                    <a:extLst>
                      <a:ext uri="{FF2B5EF4-FFF2-40B4-BE49-F238E27FC236}">
                        <a16:creationId xmlns:a16="http://schemas.microsoft.com/office/drawing/2014/main" id="{D8B82402-2E54-402E-98E1-0CB2A4F8ABB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59"/>
                    <a:ext cx="2" cy="1"/>
                  </a:xfrm>
                  <a:custGeom>
                    <a:gdLst>
                      <a:gd name="T0" fmla="*/ 0 w 10"/>
                      <a:gd name="T1" fmla="*/ 0 h 4"/>
                      <a:gd name="T2" fmla="*/ 0 w 10"/>
                      <a:gd name="T3" fmla="*/ 0 h 4"/>
                      <a:gd name="T4" fmla="*/ 0 w 10"/>
                      <a:gd name="T5" fmla="*/ 0 h 4"/>
                      <a:gd name="T6" fmla="*/ 0 w 10"/>
                      <a:gd name="T7" fmla="*/ 0 h 4"/>
                      <a:gd name="T8" fmla="*/ 0 w 10"/>
                      <a:gd name="T9" fmla="*/ 0 h 4"/>
                      <a:gd name="T10" fmla="*/ 0 w 10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4">
                        <a:moveTo>
                          <a:pt x="10" y="4"/>
                        </a:moveTo>
                        <a:lnTo>
                          <a:pt x="8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7" name="未知">
                    <a:extLst>
                      <a:ext uri="{FF2B5EF4-FFF2-40B4-BE49-F238E27FC236}">
                        <a16:creationId xmlns:a16="http://schemas.microsoft.com/office/drawing/2014/main" id="{8F4967CA-9E05-4417-8FAA-4F12AB1CCA0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60"/>
                    <a:ext cx="2" cy="33"/>
                  </a:xfrm>
                  <a:custGeom>
                    <a:gdLst>
                      <a:gd name="T0" fmla="*/ 0 w 10"/>
                      <a:gd name="T1" fmla="*/ 7 h 163"/>
                      <a:gd name="T2" fmla="*/ 0 w 10"/>
                      <a:gd name="T3" fmla="*/ 7 h 163"/>
                      <a:gd name="T4" fmla="*/ 0 w 10"/>
                      <a:gd name="T5" fmla="*/ 0 h 163"/>
                      <a:gd name="T6" fmla="*/ 0 w 10"/>
                      <a:gd name="T7" fmla="*/ 0 h 163"/>
                      <a:gd name="T8" fmla="*/ 0 w 10"/>
                      <a:gd name="T9" fmla="*/ 7 h 163"/>
                      <a:gd name="T10" fmla="*/ 0 w 10"/>
                      <a:gd name="T11" fmla="*/ 7 h 16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63">
                        <a:moveTo>
                          <a:pt x="5" y="163"/>
                        </a:moveTo>
                        <a:lnTo>
                          <a:pt x="10" y="16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163"/>
                        </a:lnTo>
                        <a:lnTo>
                          <a:pt x="5" y="16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8" name="未知">
                    <a:extLst>
                      <a:ext uri="{FF2B5EF4-FFF2-40B4-BE49-F238E27FC236}">
                        <a16:creationId xmlns:a16="http://schemas.microsoft.com/office/drawing/2014/main" id="{454F2037-B8BC-42ED-80DD-5CD80BABD69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93"/>
                    <a:ext cx="2" cy="1"/>
                  </a:xfrm>
                  <a:custGeom>
                    <a:gdLst>
                      <a:gd name="T0" fmla="*/ 0 w 10"/>
                      <a:gd name="T1" fmla="*/ 0 h 4"/>
                      <a:gd name="T2" fmla="*/ 0 w 10"/>
                      <a:gd name="T3" fmla="*/ 0 h 4"/>
                      <a:gd name="T4" fmla="*/ 0 w 10"/>
                      <a:gd name="T5" fmla="*/ 0 h 4"/>
                      <a:gd name="T6" fmla="*/ 0 w 10"/>
                      <a:gd name="T7" fmla="*/ 0 h 4"/>
                      <a:gd name="T8" fmla="*/ 0 w 10"/>
                      <a:gd name="T9" fmla="*/ 0 h 4"/>
                      <a:gd name="T10" fmla="*/ 0 w 10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4">
                        <a:moveTo>
                          <a:pt x="0" y="0"/>
                        </a:moveTo>
                        <a:lnTo>
                          <a:pt x="1" y="3"/>
                        </a:lnTo>
                        <a:lnTo>
                          <a:pt x="5" y="4"/>
                        </a:lnTo>
                        <a:lnTo>
                          <a:pt x="8" y="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89" name="未知">
                    <a:extLst>
                      <a:ext uri="{FF2B5EF4-FFF2-40B4-BE49-F238E27FC236}">
                        <a16:creationId xmlns:a16="http://schemas.microsoft.com/office/drawing/2014/main" id="{27F47E0B-9F45-4E1F-BEAB-3C83DE35F30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51"/>
                    <a:ext cx="20" cy="2"/>
                  </a:xfrm>
                  <a:custGeom>
                    <a:gdLst>
                      <a:gd name="T0" fmla="*/ 0 w 122"/>
                      <a:gd name="T1" fmla="*/ 0 h 12"/>
                      <a:gd name="T2" fmla="*/ 0 w 122"/>
                      <a:gd name="T3" fmla="*/ 0 h 12"/>
                      <a:gd name="T4" fmla="*/ 0 w 122"/>
                      <a:gd name="T5" fmla="*/ 0 h 12"/>
                      <a:gd name="T6" fmla="*/ 0 w 122"/>
                      <a:gd name="T7" fmla="*/ 0 h 12"/>
                      <a:gd name="T8" fmla="*/ 1 w 122"/>
                      <a:gd name="T9" fmla="*/ 0 h 12"/>
                      <a:gd name="T10" fmla="*/ 2 w 122"/>
                      <a:gd name="T11" fmla="*/ 0 h 12"/>
                      <a:gd name="T12" fmla="*/ 2 w 122"/>
                      <a:gd name="T13" fmla="*/ 0 h 12"/>
                      <a:gd name="T14" fmla="*/ 3 w 122"/>
                      <a:gd name="T15" fmla="*/ 0 h 12"/>
                      <a:gd name="T16" fmla="*/ 3 w 122"/>
                      <a:gd name="T17" fmla="*/ 0 h 12"/>
                      <a:gd name="T18" fmla="*/ 3 w 122"/>
                      <a:gd name="T19" fmla="*/ 0 h 12"/>
                      <a:gd name="T20" fmla="*/ 3 w 122"/>
                      <a:gd name="T21" fmla="*/ 0 h 12"/>
                      <a:gd name="T22" fmla="*/ 3 w 122"/>
                      <a:gd name="T23" fmla="*/ 0 h 12"/>
                      <a:gd name="T24" fmla="*/ 3 w 122"/>
                      <a:gd name="T25" fmla="*/ 0 h 12"/>
                      <a:gd name="T26" fmla="*/ 2 w 122"/>
                      <a:gd name="T27" fmla="*/ 0 h 12"/>
                      <a:gd name="T28" fmla="*/ 2 w 122"/>
                      <a:gd name="T29" fmla="*/ 0 h 12"/>
                      <a:gd name="T30" fmla="*/ 1 w 122"/>
                      <a:gd name="T31" fmla="*/ 0 h 12"/>
                      <a:gd name="T32" fmla="*/ 0 w 122"/>
                      <a:gd name="T33" fmla="*/ 0 h 12"/>
                      <a:gd name="T34" fmla="*/ 0 w 122"/>
                      <a:gd name="T35" fmla="*/ 0 h 12"/>
                      <a:gd name="T36" fmla="*/ 0 w 122"/>
                      <a:gd name="T37" fmla="*/ 0 h 12"/>
                      <a:gd name="T38" fmla="*/ 0 w 122"/>
                      <a:gd name="T39" fmla="*/ 0 h 12"/>
                      <a:gd name="T40" fmla="*/ 0 w 122"/>
                      <a:gd name="T41" fmla="*/ 0 h 12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</a:gdLst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0" t="0" r="r" b="b"/>
                    <a:pathLst>
                      <a:path w="122" h="12">
                        <a:moveTo>
                          <a:pt x="0" y="12"/>
                        </a:moveTo>
                        <a:lnTo>
                          <a:pt x="0" y="12"/>
                        </a:lnTo>
                        <a:lnTo>
                          <a:pt x="7" y="12"/>
                        </a:lnTo>
                        <a:lnTo>
                          <a:pt x="21" y="12"/>
                        </a:lnTo>
                        <a:lnTo>
                          <a:pt x="40" y="10"/>
                        </a:lnTo>
                        <a:lnTo>
                          <a:pt x="63" y="10"/>
                        </a:lnTo>
                        <a:lnTo>
                          <a:pt x="85" y="10"/>
                        </a:lnTo>
                        <a:lnTo>
                          <a:pt x="104" y="9"/>
                        </a:lnTo>
                        <a:lnTo>
                          <a:pt x="117" y="9"/>
                        </a:lnTo>
                        <a:lnTo>
                          <a:pt x="122" y="8"/>
                        </a:lnTo>
                        <a:lnTo>
                          <a:pt x="122" y="1"/>
                        </a:lnTo>
                        <a:lnTo>
                          <a:pt x="117" y="0"/>
                        </a:lnTo>
                        <a:lnTo>
                          <a:pt x="104" y="0"/>
                        </a:lnTo>
                        <a:lnTo>
                          <a:pt x="85" y="1"/>
                        </a:lnTo>
                        <a:lnTo>
                          <a:pt x="63" y="1"/>
                        </a:lnTo>
                        <a:lnTo>
                          <a:pt x="40" y="3"/>
                        </a:lnTo>
                        <a:lnTo>
                          <a:pt x="21" y="3"/>
                        </a:lnTo>
                        <a:lnTo>
                          <a:pt x="7" y="3"/>
                        </a:lnTo>
                        <a:lnTo>
                          <a:pt x="0" y="3"/>
                        </a:lnTo>
                        <a:lnTo>
                          <a:pt x="0" y="1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0" name="未知">
                    <a:extLst>
                      <a:ext uri="{FF2B5EF4-FFF2-40B4-BE49-F238E27FC236}">
                        <a16:creationId xmlns:a16="http://schemas.microsoft.com/office/drawing/2014/main" id="{3B82D4BF-7554-4702-A98B-0B021C7FA47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" y="151"/>
                    <a:ext cx="5" cy="5"/>
                  </a:xfrm>
                  <a:custGeom>
                    <a:gdLst>
                      <a:gd name="T0" fmla="*/ 0 w 29"/>
                      <a:gd name="T1" fmla="*/ 1 h 24"/>
                      <a:gd name="T2" fmla="*/ 0 w 29"/>
                      <a:gd name="T3" fmla="*/ 1 h 24"/>
                      <a:gd name="T4" fmla="*/ 0 w 29"/>
                      <a:gd name="T5" fmla="*/ 1 h 24"/>
                      <a:gd name="T6" fmla="*/ 1 w 29"/>
                      <a:gd name="T7" fmla="*/ 1 h 24"/>
                      <a:gd name="T8" fmla="*/ 1 w 29"/>
                      <a:gd name="T9" fmla="*/ 0 h 24"/>
                      <a:gd name="T10" fmla="*/ 1 w 29"/>
                      <a:gd name="T11" fmla="*/ 0 h 24"/>
                      <a:gd name="T12" fmla="*/ 1 w 29"/>
                      <a:gd name="T13" fmla="*/ 0 h 24"/>
                      <a:gd name="T14" fmla="*/ 1 w 29"/>
                      <a:gd name="T15" fmla="*/ 0 h 24"/>
                      <a:gd name="T16" fmla="*/ 0 w 29"/>
                      <a:gd name="T17" fmla="*/ 0 h 24"/>
                      <a:gd name="T18" fmla="*/ 0 w 29"/>
                      <a:gd name="T19" fmla="*/ 1 h 24"/>
                      <a:gd name="T20" fmla="*/ 0 w 29"/>
                      <a:gd name="T21" fmla="*/ 1 h 24"/>
                      <a:gd name="T22" fmla="*/ 0 w 29"/>
                      <a:gd name="T23" fmla="*/ 1 h 24"/>
                      <a:gd name="T24" fmla="*/ 0 w 29"/>
                      <a:gd name="T25" fmla="*/ 1 h 24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28" h="24">
                        <a:moveTo>
                          <a:pt x="10" y="24"/>
                        </a:moveTo>
                        <a:lnTo>
                          <a:pt x="10" y="24"/>
                        </a:lnTo>
                        <a:lnTo>
                          <a:pt x="11" y="17"/>
                        </a:lnTo>
                        <a:lnTo>
                          <a:pt x="16" y="13"/>
                        </a:lnTo>
                        <a:lnTo>
                          <a:pt x="23" y="9"/>
                        </a:lnTo>
                        <a:lnTo>
                          <a:pt x="29" y="9"/>
                        </a:lnTo>
                        <a:lnTo>
                          <a:pt x="29" y="0"/>
                        </a:lnTo>
                        <a:lnTo>
                          <a:pt x="20" y="3"/>
                        </a:lnTo>
                        <a:lnTo>
                          <a:pt x="11" y="7"/>
                        </a:lnTo>
                        <a:lnTo>
                          <a:pt x="4" y="15"/>
                        </a:lnTo>
                        <a:lnTo>
                          <a:pt x="0" y="24"/>
                        </a:lnTo>
                        <a:lnTo>
                          <a:pt x="10" y="2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1" name="未知">
                    <a:extLst>
                      <a:ext uri="{FF2B5EF4-FFF2-40B4-BE49-F238E27FC236}">
                        <a16:creationId xmlns:a16="http://schemas.microsoft.com/office/drawing/2014/main" id="{B034903B-E937-43D2-96E3-CE4D0FE40CF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" y="156"/>
                    <a:ext cx="5" cy="5"/>
                  </a:xfrm>
                  <a:custGeom>
                    <a:gdLst>
                      <a:gd name="T0" fmla="*/ 1 w 30"/>
                      <a:gd name="T1" fmla="*/ 1 h 27"/>
                      <a:gd name="T2" fmla="*/ 1 w 30"/>
                      <a:gd name="T3" fmla="*/ 1 h 27"/>
                      <a:gd name="T4" fmla="*/ 1 w 30"/>
                      <a:gd name="T5" fmla="*/ 1 h 27"/>
                      <a:gd name="T6" fmla="*/ 1 w 30"/>
                      <a:gd name="T7" fmla="*/ 1 h 27"/>
                      <a:gd name="T8" fmla="*/ 0 w 30"/>
                      <a:gd name="T9" fmla="*/ 0 h 27"/>
                      <a:gd name="T10" fmla="*/ 0 w 30"/>
                      <a:gd name="T11" fmla="*/ 0 h 27"/>
                      <a:gd name="T12" fmla="*/ 0 w 30"/>
                      <a:gd name="T13" fmla="*/ 0 h 27"/>
                      <a:gd name="T14" fmla="*/ 0 w 30"/>
                      <a:gd name="T15" fmla="*/ 0 h 27"/>
                      <a:gd name="T16" fmla="*/ 0 w 30"/>
                      <a:gd name="T17" fmla="*/ 1 h 27"/>
                      <a:gd name="T18" fmla="*/ 1 w 30"/>
                      <a:gd name="T19" fmla="*/ 1 h 27"/>
                      <a:gd name="T20" fmla="*/ 1 w 30"/>
                      <a:gd name="T21" fmla="*/ 1 h 27"/>
                      <a:gd name="T22" fmla="*/ 1 w 30"/>
                      <a:gd name="T23" fmla="*/ 1 h 27"/>
                      <a:gd name="T24" fmla="*/ 1 w 30"/>
                      <a:gd name="T25" fmla="*/ 1 h 27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</a:gdLst>
                    <a:cxnLst>
                      <a:cxn ang="T26">
                        <a:pos x="T0" y="T1"/>
                      </a:cxn>
                      <a:cxn ang="T27">
                        <a:pos x="T2" y="T3"/>
                      </a:cxn>
                      <a:cxn ang="T28">
                        <a:pos x="T4" y="T5"/>
                      </a:cxn>
                      <a:cxn ang="T29">
                        <a:pos x="T6" y="T7"/>
                      </a:cxn>
                      <a:cxn ang="T30">
                        <a:pos x="T8" y="T9"/>
                      </a:cxn>
                      <a:cxn ang="T31">
                        <a:pos x="T10" y="T11"/>
                      </a:cxn>
                      <a:cxn ang="T32">
                        <a:pos x="T12" y="T13"/>
                      </a:cxn>
                      <a:cxn ang="T33">
                        <a:pos x="T14" y="T15"/>
                      </a:cxn>
                      <a:cxn ang="T34">
                        <a:pos x="T16" y="T17"/>
                      </a:cxn>
                      <a:cxn ang="T35">
                        <a:pos x="T18" y="T19"/>
                      </a:cxn>
                      <a:cxn ang="T36">
                        <a:pos x="T20" y="T21"/>
                      </a:cxn>
                      <a:cxn ang="T37">
                        <a:pos x="T22" y="T23"/>
                      </a:cxn>
                      <a:cxn ang="T38">
                        <a:pos x="T24" y="T25"/>
                      </a:cxn>
                    </a:cxnLst>
                    <a:rect l="0" t="0" r="r" b="b"/>
                    <a:pathLst>
                      <a:path w="30" h="27">
                        <a:moveTo>
                          <a:pt x="30" y="19"/>
                        </a:moveTo>
                        <a:lnTo>
                          <a:pt x="30" y="19"/>
                        </a:lnTo>
                        <a:lnTo>
                          <a:pt x="23" y="19"/>
                        </a:lnTo>
                        <a:lnTo>
                          <a:pt x="16" y="15"/>
                        </a:lnTo>
                        <a:lnTo>
                          <a:pt x="11" y="10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4" y="13"/>
                        </a:lnTo>
                        <a:lnTo>
                          <a:pt x="11" y="21"/>
                        </a:lnTo>
                        <a:lnTo>
                          <a:pt x="20" y="25"/>
                        </a:lnTo>
                        <a:lnTo>
                          <a:pt x="30" y="27"/>
                        </a:lnTo>
                        <a:lnTo>
                          <a:pt x="30" y="1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2" name="未知">
                    <a:extLst>
                      <a:ext uri="{FF2B5EF4-FFF2-40B4-BE49-F238E27FC236}">
                        <a16:creationId xmlns:a16="http://schemas.microsoft.com/office/drawing/2014/main" id="{A5ABDD20-FDD3-411D-9052-AAB1895B3CB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8" y="159"/>
                    <a:ext cx="17" cy="2"/>
                  </a:xfrm>
                  <a:custGeom>
                    <a:gdLst>
                      <a:gd name="T0" fmla="*/ 3 w 102"/>
                      <a:gd name="T1" fmla="*/ 0 h 12"/>
                      <a:gd name="T2" fmla="*/ 3 w 102"/>
                      <a:gd name="T3" fmla="*/ 0 h 12"/>
                      <a:gd name="T4" fmla="*/ 3 w 102"/>
                      <a:gd name="T5" fmla="*/ 0 h 12"/>
                      <a:gd name="T6" fmla="*/ 2 w 102"/>
                      <a:gd name="T7" fmla="*/ 0 h 12"/>
                      <a:gd name="T8" fmla="*/ 2 w 102"/>
                      <a:gd name="T9" fmla="*/ 0 h 12"/>
                      <a:gd name="T10" fmla="*/ 2 w 102"/>
                      <a:gd name="T11" fmla="*/ 0 h 12"/>
                      <a:gd name="T12" fmla="*/ 1 w 102"/>
                      <a:gd name="T13" fmla="*/ 0 h 12"/>
                      <a:gd name="T14" fmla="*/ 1 w 102"/>
                      <a:gd name="T15" fmla="*/ 0 h 12"/>
                      <a:gd name="T16" fmla="*/ 0 w 102"/>
                      <a:gd name="T17" fmla="*/ 0 h 12"/>
                      <a:gd name="T18" fmla="*/ 0 w 102"/>
                      <a:gd name="T19" fmla="*/ 0 h 12"/>
                      <a:gd name="T20" fmla="*/ 0 w 102"/>
                      <a:gd name="T21" fmla="*/ 0 h 12"/>
                      <a:gd name="T22" fmla="*/ 0 w 102"/>
                      <a:gd name="T23" fmla="*/ 0 h 12"/>
                      <a:gd name="T24" fmla="*/ 1 w 102"/>
                      <a:gd name="T25" fmla="*/ 0 h 12"/>
                      <a:gd name="T26" fmla="*/ 1 w 102"/>
                      <a:gd name="T27" fmla="*/ 0 h 12"/>
                      <a:gd name="T28" fmla="*/ 2 w 102"/>
                      <a:gd name="T29" fmla="*/ 0 h 12"/>
                      <a:gd name="T30" fmla="*/ 2 w 102"/>
                      <a:gd name="T31" fmla="*/ 0 h 12"/>
                      <a:gd name="T32" fmla="*/ 2 w 102"/>
                      <a:gd name="T33" fmla="*/ 0 h 12"/>
                      <a:gd name="T34" fmla="*/ 3 w 102"/>
                      <a:gd name="T35" fmla="*/ 0 h 12"/>
                      <a:gd name="T36" fmla="*/ 3 w 102"/>
                      <a:gd name="T37" fmla="*/ 0 h 12"/>
                      <a:gd name="T38" fmla="*/ 3 w 102"/>
                      <a:gd name="T39" fmla="*/ 0 h 12"/>
                      <a:gd name="T40" fmla="*/ 3 w 102"/>
                      <a:gd name="T41" fmla="*/ 0 h 12"/>
                      <a:gd name="T42" fmla="*/ 3 w 102"/>
                      <a:gd name="T43" fmla="*/ 0 h 12"/>
                      <a:gd name="T44" fmla="*/ 3 w 102"/>
                      <a:gd name="T45" fmla="*/ 0 h 12"/>
                      <a:gd name="T46" fmla="*/ 3 w 102"/>
                      <a:gd name="T47" fmla="*/ 0 h 12"/>
                      <a:gd name="T48" fmla="*/ 3 w 102"/>
                      <a:gd name="T49" fmla="*/ 0 h 12"/>
                      <a:gd name="T50" fmla="*/ 3 w 102"/>
                      <a:gd name="T51" fmla="*/ 0 h 12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</a:gdLst>
                    <a:cxnLst>
                      <a:cxn ang="T52">
                        <a:pos x="T0" y="T1"/>
                      </a:cxn>
                      <a:cxn ang="T53">
                        <a:pos x="T2" y="T3"/>
                      </a:cxn>
                      <a:cxn ang="T54">
                        <a:pos x="T4" y="T5"/>
                      </a:cxn>
                      <a:cxn ang="T55">
                        <a:pos x="T6" y="T7"/>
                      </a:cxn>
                      <a:cxn ang="T56">
                        <a:pos x="T8" y="T9"/>
                      </a:cxn>
                      <a:cxn ang="T57">
                        <a:pos x="T10" y="T11"/>
                      </a:cxn>
                      <a:cxn ang="T58">
                        <a:pos x="T12" y="T13"/>
                      </a:cxn>
                      <a:cxn ang="T59">
                        <a:pos x="T14" y="T15"/>
                      </a:cxn>
                      <a:cxn ang="T60">
                        <a:pos x="T16" y="T17"/>
                      </a:cxn>
                      <a:cxn ang="T61">
                        <a:pos x="T18" y="T19"/>
                      </a:cxn>
                      <a:cxn ang="T62">
                        <a:pos x="T20" y="T21"/>
                      </a:cxn>
                      <a:cxn ang="T63">
                        <a:pos x="T22" y="T23"/>
                      </a:cxn>
                      <a:cxn ang="T64">
                        <a:pos x="T24" y="T25"/>
                      </a:cxn>
                      <a:cxn ang="T65">
                        <a:pos x="T26" y="T27"/>
                      </a:cxn>
                      <a:cxn ang="T66">
                        <a:pos x="T28" y="T29"/>
                      </a:cxn>
                      <a:cxn ang="T67">
                        <a:pos x="T30" y="T31"/>
                      </a:cxn>
                      <a:cxn ang="T68">
                        <a:pos x="T32" y="T33"/>
                      </a:cxn>
                      <a:cxn ang="T69">
                        <a:pos x="T34" y="T35"/>
                      </a:cxn>
                      <a:cxn ang="T70">
                        <a:pos x="T36" y="T37"/>
                      </a:cxn>
                      <a:cxn ang="T71">
                        <a:pos x="T38" y="T39"/>
                      </a:cxn>
                      <a:cxn ang="T72">
                        <a:pos x="T40" y="T41"/>
                      </a:cxn>
                      <a:cxn ang="T73">
                        <a:pos x="T42" y="T43"/>
                      </a:cxn>
                      <a:cxn ang="T74">
                        <a:pos x="T44" y="T45"/>
                      </a:cxn>
                      <a:cxn ang="T75">
                        <a:pos x="T46" y="T47"/>
                      </a:cxn>
                      <a:cxn ang="T76">
                        <a:pos x="T48" y="T49"/>
                      </a:cxn>
                      <a:cxn ang="T77">
                        <a:pos x="T50" y="T51"/>
                      </a:cxn>
                    </a:cxnLst>
                    <a:rect l="0" t="0" r="r" b="b"/>
                    <a:pathLst>
                      <a:path w="102" h="12">
                        <a:moveTo>
                          <a:pt x="94" y="2"/>
                        </a:moveTo>
                        <a:lnTo>
                          <a:pt x="98" y="0"/>
                        </a:lnTo>
                        <a:lnTo>
                          <a:pt x="94" y="0"/>
                        </a:lnTo>
                        <a:lnTo>
                          <a:pt x="84" y="1"/>
                        </a:lnTo>
                        <a:lnTo>
                          <a:pt x="69" y="1"/>
                        </a:lnTo>
                        <a:lnTo>
                          <a:pt x="53" y="1"/>
                        </a:lnTo>
                        <a:lnTo>
                          <a:pt x="36" y="3"/>
                        </a:lnTo>
                        <a:lnTo>
                          <a:pt x="20" y="4"/>
                        </a:lnTo>
                        <a:lnTo>
                          <a:pt x="7" y="4"/>
                        </a:lnTo>
                        <a:lnTo>
                          <a:pt x="0" y="4"/>
                        </a:lnTo>
                        <a:lnTo>
                          <a:pt x="0" y="12"/>
                        </a:lnTo>
                        <a:lnTo>
                          <a:pt x="7" y="12"/>
                        </a:lnTo>
                        <a:lnTo>
                          <a:pt x="20" y="10"/>
                        </a:lnTo>
                        <a:lnTo>
                          <a:pt x="36" y="9"/>
                        </a:lnTo>
                        <a:lnTo>
                          <a:pt x="53" y="9"/>
                        </a:lnTo>
                        <a:lnTo>
                          <a:pt x="69" y="9"/>
                        </a:lnTo>
                        <a:lnTo>
                          <a:pt x="84" y="7"/>
                        </a:lnTo>
                        <a:lnTo>
                          <a:pt x="94" y="6"/>
                        </a:lnTo>
                        <a:lnTo>
                          <a:pt x="98" y="6"/>
                        </a:lnTo>
                        <a:lnTo>
                          <a:pt x="102" y="4"/>
                        </a:lnTo>
                        <a:lnTo>
                          <a:pt x="98" y="6"/>
                        </a:lnTo>
                        <a:lnTo>
                          <a:pt x="100" y="5"/>
                        </a:lnTo>
                        <a:lnTo>
                          <a:pt x="102" y="3"/>
                        </a:lnTo>
                        <a:lnTo>
                          <a:pt x="100" y="1"/>
                        </a:lnTo>
                        <a:lnTo>
                          <a:pt x="98" y="0"/>
                        </a:lnTo>
                        <a:lnTo>
                          <a:pt x="94" y="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3" name="未知">
                    <a:extLst>
                      <a:ext uri="{FF2B5EF4-FFF2-40B4-BE49-F238E27FC236}">
                        <a16:creationId xmlns:a16="http://schemas.microsoft.com/office/drawing/2014/main" id="{B0EB0BDA-5D6D-456F-87DD-6B771F1EF26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4" y="151"/>
                    <a:ext cx="5" cy="9"/>
                  </a:xfrm>
                  <a:custGeom>
                    <a:gdLst>
                      <a:gd name="T0" fmla="*/ 1 w 30"/>
                      <a:gd name="T1" fmla="*/ 0 h 45"/>
                      <a:gd name="T2" fmla="*/ 1 w 30"/>
                      <a:gd name="T3" fmla="*/ 0 h 45"/>
                      <a:gd name="T4" fmla="*/ 0 w 30"/>
                      <a:gd name="T5" fmla="*/ 2 h 45"/>
                      <a:gd name="T6" fmla="*/ 0 w 30"/>
                      <a:gd name="T7" fmla="*/ 2 h 45"/>
                      <a:gd name="T8" fmla="*/ 1 w 30"/>
                      <a:gd name="T9" fmla="*/ 0 h 45"/>
                      <a:gd name="T10" fmla="*/ 1 w 30"/>
                      <a:gd name="T11" fmla="*/ 0 h 45"/>
                      <a:gd name="T12" fmla="*/ 1 w 30"/>
                      <a:gd name="T13" fmla="*/ 0 h 45"/>
                      <a:gd name="T14" fmla="*/ 1 w 30"/>
                      <a:gd name="T15" fmla="*/ 0 h 45"/>
                      <a:gd name="T16" fmla="*/ 1 w 30"/>
                      <a:gd name="T17" fmla="*/ 0 h 45"/>
                      <a:gd name="T18" fmla="*/ 1 w 30"/>
                      <a:gd name="T19" fmla="*/ 0 h 45"/>
                      <a:gd name="T20" fmla="*/ 1 w 30"/>
                      <a:gd name="T21" fmla="*/ 0 h 45"/>
                      <a:gd name="T22" fmla="*/ 1 w 30"/>
                      <a:gd name="T23" fmla="*/ 0 h 45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0" h="45">
                        <a:moveTo>
                          <a:pt x="27" y="7"/>
                        </a:moveTo>
                        <a:lnTo>
                          <a:pt x="23" y="2"/>
                        </a:lnTo>
                        <a:lnTo>
                          <a:pt x="0" y="43"/>
                        </a:lnTo>
                        <a:lnTo>
                          <a:pt x="8" y="45"/>
                        </a:lnTo>
                        <a:lnTo>
                          <a:pt x="30" y="5"/>
                        </a:lnTo>
                        <a:lnTo>
                          <a:pt x="27" y="0"/>
                        </a:lnTo>
                        <a:lnTo>
                          <a:pt x="30" y="5"/>
                        </a:lnTo>
                        <a:lnTo>
                          <a:pt x="30" y="1"/>
                        </a:lnTo>
                        <a:lnTo>
                          <a:pt x="28" y="0"/>
                        </a:lnTo>
                        <a:lnTo>
                          <a:pt x="26" y="0"/>
                        </a:lnTo>
                        <a:lnTo>
                          <a:pt x="23" y="2"/>
                        </a:lnTo>
                        <a:lnTo>
                          <a:pt x="27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4" name="未知">
                    <a:extLst>
                      <a:ext uri="{FF2B5EF4-FFF2-40B4-BE49-F238E27FC236}">
                        <a16:creationId xmlns:a16="http://schemas.microsoft.com/office/drawing/2014/main" id="{9D2A55F1-F2F2-42D6-AAB4-4E65E908521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4" y="159"/>
                    <a:ext cx="1" cy="1"/>
                  </a:xfrm>
                  <a:custGeom>
                    <a:gdLst>
                      <a:gd name="T0" fmla="*/ 0 w 8"/>
                      <a:gd name="T1" fmla="*/ 0 h 6"/>
                      <a:gd name="T2" fmla="*/ 0 w 8"/>
                      <a:gd name="T3" fmla="*/ 0 h 6"/>
                      <a:gd name="T4" fmla="*/ 0 w 8"/>
                      <a:gd name="T5" fmla="*/ 0 h 6"/>
                      <a:gd name="T6" fmla="*/ 0 w 8"/>
                      <a:gd name="T7" fmla="*/ 0 h 6"/>
                      <a:gd name="T8" fmla="*/ 0 w 8"/>
                      <a:gd name="T9" fmla="*/ 0 h 6"/>
                      <a:gd name="T10" fmla="*/ 0 w 8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6">
                        <a:moveTo>
                          <a:pt x="0" y="4"/>
                        </a:moveTo>
                        <a:lnTo>
                          <a:pt x="3" y="6"/>
                        </a:lnTo>
                        <a:lnTo>
                          <a:pt x="6" y="5"/>
                        </a:lnTo>
                        <a:lnTo>
                          <a:pt x="8" y="3"/>
                        </a:lnTo>
                        <a:lnTo>
                          <a:pt x="8" y="0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5" name="未知">
                    <a:extLst>
                      <a:ext uri="{FF2B5EF4-FFF2-40B4-BE49-F238E27FC236}">
                        <a16:creationId xmlns:a16="http://schemas.microsoft.com/office/drawing/2014/main" id="{77C98FA3-DB85-4F68-B1DF-79BA379E211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3" y="151"/>
                    <a:ext cx="5" cy="9"/>
                  </a:xfrm>
                  <a:custGeom>
                    <a:gdLst>
                      <a:gd name="T0" fmla="*/ 1 w 35"/>
                      <a:gd name="T1" fmla="*/ 0 h 46"/>
                      <a:gd name="T2" fmla="*/ 0 w 35"/>
                      <a:gd name="T3" fmla="*/ 0 h 46"/>
                      <a:gd name="T4" fmla="*/ 0 w 35"/>
                      <a:gd name="T5" fmla="*/ 0 h 46"/>
                      <a:gd name="T6" fmla="*/ 0 w 35"/>
                      <a:gd name="T7" fmla="*/ 1 h 46"/>
                      <a:gd name="T8" fmla="*/ 0 w 35"/>
                      <a:gd name="T9" fmla="*/ 1 h 46"/>
                      <a:gd name="T10" fmla="*/ 0 w 35"/>
                      <a:gd name="T11" fmla="*/ 1 h 46"/>
                      <a:gd name="T12" fmla="*/ 0 w 35"/>
                      <a:gd name="T13" fmla="*/ 1 h 46"/>
                      <a:gd name="T14" fmla="*/ 0 w 35"/>
                      <a:gd name="T15" fmla="*/ 2 h 46"/>
                      <a:gd name="T16" fmla="*/ 0 w 35"/>
                      <a:gd name="T17" fmla="*/ 2 h 46"/>
                      <a:gd name="T18" fmla="*/ 0 w 35"/>
                      <a:gd name="T19" fmla="*/ 2 h 46"/>
                      <a:gd name="T20" fmla="*/ 0 w 35"/>
                      <a:gd name="T21" fmla="*/ 2 h 46"/>
                      <a:gd name="T22" fmla="*/ 0 w 35"/>
                      <a:gd name="T23" fmla="*/ 1 h 46"/>
                      <a:gd name="T24" fmla="*/ 0 w 35"/>
                      <a:gd name="T25" fmla="*/ 1 h 46"/>
                      <a:gd name="T26" fmla="*/ 0 w 35"/>
                      <a:gd name="T27" fmla="*/ 1 h 46"/>
                      <a:gd name="T28" fmla="*/ 0 w 35"/>
                      <a:gd name="T29" fmla="*/ 1 h 46"/>
                      <a:gd name="T30" fmla="*/ 0 w 35"/>
                      <a:gd name="T31" fmla="*/ 1 h 46"/>
                      <a:gd name="T32" fmla="*/ 0 w 35"/>
                      <a:gd name="T33" fmla="*/ 0 h 46"/>
                      <a:gd name="T34" fmla="*/ 1 w 35"/>
                      <a:gd name="T35" fmla="*/ 0 h 46"/>
                      <a:gd name="T36" fmla="*/ 1 w 35"/>
                      <a:gd name="T37" fmla="*/ 0 h 4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</a:gdLst>
                    <a:cxnLst>
                      <a:cxn ang="T38">
                        <a:pos x="T0" y="T1"/>
                      </a:cxn>
                      <a:cxn ang="T39">
                        <a:pos x="T2" y="T3"/>
                      </a:cxn>
                      <a:cxn ang="T40">
                        <a:pos x="T4" y="T5"/>
                      </a:cxn>
                      <a:cxn ang="T41">
                        <a:pos x="T6" y="T7"/>
                      </a:cxn>
                      <a:cxn ang="T42">
                        <a:pos x="T8" y="T9"/>
                      </a:cxn>
                      <a:cxn ang="T43">
                        <a:pos x="T10" y="T11"/>
                      </a:cxn>
                      <a:cxn ang="T44">
                        <a:pos x="T12" y="T13"/>
                      </a:cxn>
                      <a:cxn ang="T45">
                        <a:pos x="T14" y="T15"/>
                      </a:cxn>
                      <a:cxn ang="T46">
                        <a:pos x="T16" y="T17"/>
                      </a:cxn>
                      <a:cxn ang="T47">
                        <a:pos x="T18" y="T19"/>
                      </a:cxn>
                      <a:cxn ang="T48">
                        <a:pos x="T20" y="T21"/>
                      </a:cxn>
                      <a:cxn ang="T49">
                        <a:pos x="T22" y="T23"/>
                      </a:cxn>
                      <a:cxn ang="T50">
                        <a:pos x="T24" y="T25"/>
                      </a:cxn>
                      <a:cxn ang="T51">
                        <a:pos x="T26" y="T27"/>
                      </a:cxn>
                      <a:cxn ang="T52">
                        <a:pos x="T28" y="T29"/>
                      </a:cxn>
                      <a:cxn ang="T53">
                        <a:pos x="T30" y="T31"/>
                      </a:cxn>
                      <a:cxn ang="T54">
                        <a:pos x="T32" y="T33"/>
                      </a:cxn>
                      <a:cxn ang="T55">
                        <a:pos x="T34" y="T35"/>
                      </a:cxn>
                      <a:cxn ang="T56">
                        <a:pos x="T36" y="T37"/>
                      </a:cxn>
                    </a:cxnLst>
                    <a:rect l="0" t="0" r="r" b="b"/>
                    <a:pathLst>
                      <a:path w="35" h="46">
                        <a:moveTo>
                          <a:pt x="35" y="0"/>
                        </a:moveTo>
                        <a:lnTo>
                          <a:pt x="22" y="2"/>
                        </a:lnTo>
                        <a:lnTo>
                          <a:pt x="12" y="7"/>
                        </a:lnTo>
                        <a:lnTo>
                          <a:pt x="5" y="13"/>
                        </a:lnTo>
                        <a:lnTo>
                          <a:pt x="3" y="19"/>
                        </a:lnTo>
                        <a:lnTo>
                          <a:pt x="0" y="27"/>
                        </a:lnTo>
                        <a:lnTo>
                          <a:pt x="3" y="33"/>
                        </a:lnTo>
                        <a:lnTo>
                          <a:pt x="5" y="41"/>
                        </a:lnTo>
                        <a:lnTo>
                          <a:pt x="8" y="46"/>
                        </a:lnTo>
                        <a:lnTo>
                          <a:pt x="16" y="42"/>
                        </a:lnTo>
                        <a:lnTo>
                          <a:pt x="12" y="39"/>
                        </a:lnTo>
                        <a:lnTo>
                          <a:pt x="10" y="33"/>
                        </a:lnTo>
                        <a:lnTo>
                          <a:pt x="10" y="27"/>
                        </a:lnTo>
                        <a:lnTo>
                          <a:pt x="10" y="22"/>
                        </a:lnTo>
                        <a:lnTo>
                          <a:pt x="12" y="17"/>
                        </a:lnTo>
                        <a:lnTo>
                          <a:pt x="17" y="13"/>
                        </a:lnTo>
                        <a:lnTo>
                          <a:pt x="24" y="9"/>
                        </a:lnTo>
                        <a:lnTo>
                          <a:pt x="35" y="7"/>
                        </a:lnTo>
                        <a:lnTo>
                          <a:pt x="3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6" name="未知">
                    <a:extLst>
                      <a:ext uri="{FF2B5EF4-FFF2-40B4-BE49-F238E27FC236}">
                        <a16:creationId xmlns:a16="http://schemas.microsoft.com/office/drawing/2014/main" id="{1608CFAE-C3B5-4328-B782-677A3752F38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78" y="151"/>
                    <a:ext cx="1" cy="1"/>
                  </a:xfrm>
                  <a:custGeom>
                    <a:gdLst>
                      <a:gd name="T0" fmla="*/ 0 w 3"/>
                      <a:gd name="T1" fmla="*/ 0 h 7"/>
                      <a:gd name="T2" fmla="*/ 0 w 3"/>
                      <a:gd name="T3" fmla="*/ 0 h 7"/>
                      <a:gd name="T4" fmla="*/ 0 w 3"/>
                      <a:gd name="T5" fmla="*/ 0 h 7"/>
                      <a:gd name="T6" fmla="*/ 0 w 3"/>
                      <a:gd name="T7" fmla="*/ 0 h 7"/>
                      <a:gd name="T8" fmla="*/ 0 w 3"/>
                      <a:gd name="T9" fmla="*/ 0 h 7"/>
                      <a:gd name="T10" fmla="*/ 0 w 3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" h="7">
                        <a:moveTo>
                          <a:pt x="0" y="7"/>
                        </a:moveTo>
                        <a:lnTo>
                          <a:pt x="2" y="6"/>
                        </a:lnTo>
                        <a:lnTo>
                          <a:pt x="3" y="4"/>
                        </a:lnTo>
                        <a:lnTo>
                          <a:pt x="2" y="1"/>
                        </a:lnTo>
                        <a:lnTo>
                          <a:pt x="0" y="0"/>
                        </a:lnTo>
                        <a:lnTo>
                          <a:pt x="0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7" name="未知">
                    <a:extLst>
                      <a:ext uri="{FF2B5EF4-FFF2-40B4-BE49-F238E27FC236}">
                        <a16:creationId xmlns:a16="http://schemas.microsoft.com/office/drawing/2014/main" id="{888F3EC0-0E0A-43EA-9532-07370D6BC20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6" y="152"/>
                    <a:ext cx="2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1 w 7"/>
                      <a:gd name="T7" fmla="*/ 0 h 3"/>
                      <a:gd name="T8" fmla="*/ 1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0" y="0"/>
                        </a:moveTo>
                        <a:lnTo>
                          <a:pt x="1" y="2"/>
                        </a:lnTo>
                        <a:lnTo>
                          <a:pt x="4" y="3"/>
                        </a:lnTo>
                        <a:lnTo>
                          <a:pt x="6" y="2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8" name="未知">
                    <a:extLst>
                      <a:ext uri="{FF2B5EF4-FFF2-40B4-BE49-F238E27FC236}">
                        <a16:creationId xmlns:a16="http://schemas.microsoft.com/office/drawing/2014/main" id="{93C77267-7F5E-433C-81DE-006AD9A62F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6" y="147"/>
                    <a:ext cx="2" cy="5"/>
                  </a:xfrm>
                  <a:custGeom>
                    <a:gdLst>
                      <a:gd name="T0" fmla="*/ 0 w 10"/>
                      <a:gd name="T1" fmla="*/ 0 h 24"/>
                      <a:gd name="T2" fmla="*/ 0 w 10"/>
                      <a:gd name="T3" fmla="*/ 0 h 24"/>
                      <a:gd name="T4" fmla="*/ 0 w 10"/>
                      <a:gd name="T5" fmla="*/ 1 h 24"/>
                      <a:gd name="T6" fmla="*/ 0 w 10"/>
                      <a:gd name="T7" fmla="*/ 1 h 24"/>
                      <a:gd name="T8" fmla="*/ 0 w 10"/>
                      <a:gd name="T9" fmla="*/ 0 h 24"/>
                      <a:gd name="T10" fmla="*/ 0 w 10"/>
                      <a:gd name="T11" fmla="*/ 0 h 24"/>
                      <a:gd name="T12" fmla="*/ 0 w 10"/>
                      <a:gd name="T13" fmla="*/ 0 h 24"/>
                      <a:gd name="T14" fmla="*/ 0 w 10"/>
                      <a:gd name="T15" fmla="*/ 0 h 24"/>
                      <a:gd name="T16" fmla="*/ 0 w 10"/>
                      <a:gd name="T17" fmla="*/ 0 h 24"/>
                      <a:gd name="T18" fmla="*/ 0 w 10"/>
                      <a:gd name="T19" fmla="*/ 0 h 24"/>
                      <a:gd name="T20" fmla="*/ 0 w 10"/>
                      <a:gd name="T21" fmla="*/ 0 h 24"/>
                      <a:gd name="T22" fmla="*/ 0 w 10"/>
                      <a:gd name="T23" fmla="*/ 0 h 2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24">
                        <a:moveTo>
                          <a:pt x="3" y="9"/>
                        </a:moveTo>
                        <a:lnTo>
                          <a:pt x="0" y="5"/>
                        </a:lnTo>
                        <a:lnTo>
                          <a:pt x="3" y="24"/>
                        </a:lnTo>
                        <a:lnTo>
                          <a:pt x="10" y="24"/>
                        </a:lnTo>
                        <a:lnTo>
                          <a:pt x="7" y="5"/>
                        </a:lnTo>
                        <a:lnTo>
                          <a:pt x="3" y="0"/>
                        </a:lnTo>
                        <a:lnTo>
                          <a:pt x="7" y="5"/>
                        </a:lnTo>
                        <a:lnTo>
                          <a:pt x="6" y="2"/>
                        </a:lnTo>
                        <a:lnTo>
                          <a:pt x="3" y="1"/>
                        </a:lnTo>
                        <a:lnTo>
                          <a:pt x="1" y="2"/>
                        </a:lnTo>
                        <a:lnTo>
                          <a:pt x="0" y="5"/>
                        </a:lnTo>
                        <a:lnTo>
                          <a:pt x="3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299" name="未知">
                    <a:extLst>
                      <a:ext uri="{FF2B5EF4-FFF2-40B4-BE49-F238E27FC236}">
                        <a16:creationId xmlns:a16="http://schemas.microsoft.com/office/drawing/2014/main" id="{2757B1FD-A3A7-4B28-B4A0-B1EE51C0AF1A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6" y="147"/>
                    <a:ext cx="10" cy="2"/>
                  </a:xfrm>
                  <a:custGeom>
                    <a:gdLst>
                      <a:gd name="T0" fmla="*/ 0 w 62"/>
                      <a:gd name="T1" fmla="*/ 0 h 9"/>
                      <a:gd name="T2" fmla="*/ 0 w 62"/>
                      <a:gd name="T3" fmla="*/ 0 h 9"/>
                      <a:gd name="T4" fmla="*/ 2 w 62"/>
                      <a:gd name="T5" fmla="*/ 0 h 9"/>
                      <a:gd name="T6" fmla="*/ 2 w 62"/>
                      <a:gd name="T7" fmla="*/ 0 h 9"/>
                      <a:gd name="T8" fmla="*/ 0 w 62"/>
                      <a:gd name="T9" fmla="*/ 0 h 9"/>
                      <a:gd name="T10" fmla="*/ 0 w 62"/>
                      <a:gd name="T11" fmla="*/ 0 h 9"/>
                      <a:gd name="T12" fmla="*/ 0 w 62"/>
                      <a:gd name="T13" fmla="*/ 0 h 9"/>
                      <a:gd name="T14" fmla="*/ 0 w 62"/>
                      <a:gd name="T15" fmla="*/ 0 h 9"/>
                      <a:gd name="T16" fmla="*/ 0 w 62"/>
                      <a:gd name="T17" fmla="*/ 0 h 9"/>
                      <a:gd name="T18" fmla="*/ 0 w 62"/>
                      <a:gd name="T19" fmla="*/ 0 h 9"/>
                      <a:gd name="T20" fmla="*/ 0 w 62"/>
                      <a:gd name="T21" fmla="*/ 0 h 9"/>
                      <a:gd name="T22" fmla="*/ 0 w 6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2" h="9">
                        <a:moveTo>
                          <a:pt x="8" y="5"/>
                        </a:moveTo>
                        <a:lnTo>
                          <a:pt x="5" y="9"/>
                        </a:lnTo>
                        <a:lnTo>
                          <a:pt x="62" y="9"/>
                        </a:lnTo>
                        <a:lnTo>
                          <a:pt x="62" y="0"/>
                        </a:lnTo>
                        <a:lnTo>
                          <a:pt x="5" y="0"/>
                        </a:lnTo>
                        <a:lnTo>
                          <a:pt x="1" y="5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8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0" name="未知">
                    <a:extLst>
                      <a:ext uri="{FF2B5EF4-FFF2-40B4-BE49-F238E27FC236}">
                        <a16:creationId xmlns:a16="http://schemas.microsoft.com/office/drawing/2014/main" id="{B747EC05-FEDC-44AD-9D5B-827AC08EA44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6" y="148"/>
                    <a:ext cx="1" cy="6"/>
                  </a:xfrm>
                  <a:custGeom>
                    <a:gdLst>
                      <a:gd name="T0" fmla="*/ 0 w 9"/>
                      <a:gd name="T1" fmla="*/ 1 h 28"/>
                      <a:gd name="T2" fmla="*/ 0 w 9"/>
                      <a:gd name="T3" fmla="*/ 1 h 28"/>
                      <a:gd name="T4" fmla="*/ 0 w 9"/>
                      <a:gd name="T5" fmla="*/ 0 h 28"/>
                      <a:gd name="T6" fmla="*/ 0 w 9"/>
                      <a:gd name="T7" fmla="*/ 0 h 28"/>
                      <a:gd name="T8" fmla="*/ 0 w 9"/>
                      <a:gd name="T9" fmla="*/ 1 h 28"/>
                      <a:gd name="T10" fmla="*/ 0 w 9"/>
                      <a:gd name="T11" fmla="*/ 1 h 2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28">
                        <a:moveTo>
                          <a:pt x="3" y="28"/>
                        </a:moveTo>
                        <a:lnTo>
                          <a:pt x="7" y="28"/>
                        </a:lnTo>
                        <a:lnTo>
                          <a:pt x="9" y="0"/>
                        </a:lnTo>
                        <a:lnTo>
                          <a:pt x="2" y="0"/>
                        </a:lnTo>
                        <a:lnTo>
                          <a:pt x="0" y="28"/>
                        </a:lnTo>
                        <a:lnTo>
                          <a:pt x="3" y="28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1" name="未知">
                    <a:extLst>
                      <a:ext uri="{FF2B5EF4-FFF2-40B4-BE49-F238E27FC236}">
                        <a16:creationId xmlns:a16="http://schemas.microsoft.com/office/drawing/2014/main" id="{393A5238-34B6-4384-A110-850B019B159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6" y="154"/>
                    <a:ext cx="1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0 w 7"/>
                      <a:gd name="T7" fmla="*/ 0 h 3"/>
                      <a:gd name="T8" fmla="*/ 0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0" y="0"/>
                        </a:moveTo>
                        <a:lnTo>
                          <a:pt x="1" y="2"/>
                        </a:lnTo>
                        <a:lnTo>
                          <a:pt x="3" y="3"/>
                        </a:lnTo>
                        <a:lnTo>
                          <a:pt x="6" y="2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2" name="未知">
                    <a:extLst>
                      <a:ext uri="{FF2B5EF4-FFF2-40B4-BE49-F238E27FC236}">
                        <a16:creationId xmlns:a16="http://schemas.microsoft.com/office/drawing/2014/main" id="{4170E5DB-D9E6-49BA-82DE-541AD4AD128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4" y="154"/>
                    <a:ext cx="2" cy="1"/>
                  </a:xfrm>
                  <a:custGeom>
                    <a:gdLst>
                      <a:gd name="T0" fmla="*/ 0 w 10"/>
                      <a:gd name="T1" fmla="*/ 0 h 5"/>
                      <a:gd name="T2" fmla="*/ 0 w 10"/>
                      <a:gd name="T3" fmla="*/ 0 h 5"/>
                      <a:gd name="T4" fmla="*/ 0 w 10"/>
                      <a:gd name="T5" fmla="*/ 0 h 5"/>
                      <a:gd name="T6" fmla="*/ 0 w 10"/>
                      <a:gd name="T7" fmla="*/ 0 h 5"/>
                      <a:gd name="T8" fmla="*/ 0 w 10"/>
                      <a:gd name="T9" fmla="*/ 0 h 5"/>
                      <a:gd name="T10" fmla="*/ 0 w 10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10" y="5"/>
                        </a:move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3" name="未知">
                    <a:extLst>
                      <a:ext uri="{FF2B5EF4-FFF2-40B4-BE49-F238E27FC236}">
                        <a16:creationId xmlns:a16="http://schemas.microsoft.com/office/drawing/2014/main" id="{7A59CE33-2250-418B-92B4-B14DBE0171F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4" y="155"/>
                    <a:ext cx="2" cy="3"/>
                  </a:xfrm>
                  <a:custGeom>
                    <a:gdLst>
                      <a:gd name="T0" fmla="*/ 0 w 10"/>
                      <a:gd name="T1" fmla="*/ 0 h 13"/>
                      <a:gd name="T2" fmla="*/ 0 w 10"/>
                      <a:gd name="T3" fmla="*/ 0 h 13"/>
                      <a:gd name="T4" fmla="*/ 0 w 10"/>
                      <a:gd name="T5" fmla="*/ 0 h 13"/>
                      <a:gd name="T6" fmla="*/ 0 w 10"/>
                      <a:gd name="T7" fmla="*/ 0 h 13"/>
                      <a:gd name="T8" fmla="*/ 0 w 10"/>
                      <a:gd name="T9" fmla="*/ 0 h 13"/>
                      <a:gd name="T10" fmla="*/ 0 w 10"/>
                      <a:gd name="T11" fmla="*/ 1 h 13"/>
                      <a:gd name="T12" fmla="*/ 0 w 10"/>
                      <a:gd name="T13" fmla="*/ 0 h 13"/>
                      <a:gd name="T14" fmla="*/ 0 w 10"/>
                      <a:gd name="T15" fmla="*/ 1 h 13"/>
                      <a:gd name="T16" fmla="*/ 0 w 10"/>
                      <a:gd name="T17" fmla="*/ 1 h 13"/>
                      <a:gd name="T18" fmla="*/ 0 w 10"/>
                      <a:gd name="T19" fmla="*/ 1 h 13"/>
                      <a:gd name="T20" fmla="*/ 0 w 10"/>
                      <a:gd name="T21" fmla="*/ 0 h 13"/>
                      <a:gd name="T22" fmla="*/ 0 w 10"/>
                      <a:gd name="T23" fmla="*/ 0 h 13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0" h="13">
                        <a:moveTo>
                          <a:pt x="5" y="5"/>
                        </a:moveTo>
                        <a:lnTo>
                          <a:pt x="10" y="9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lnTo>
                          <a:pt x="0" y="9"/>
                        </a:lnTo>
                        <a:lnTo>
                          <a:pt x="5" y="13"/>
                        </a:lnTo>
                        <a:lnTo>
                          <a:pt x="0" y="9"/>
                        </a:lnTo>
                        <a:lnTo>
                          <a:pt x="1" y="12"/>
                        </a:lnTo>
                        <a:lnTo>
                          <a:pt x="5" y="13"/>
                        </a:lnTo>
                        <a:lnTo>
                          <a:pt x="9" y="12"/>
                        </a:lnTo>
                        <a:lnTo>
                          <a:pt x="10" y="9"/>
                        </a:lnTo>
                        <a:lnTo>
                          <a:pt x="5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4" name="未知">
                    <a:extLst>
                      <a:ext uri="{FF2B5EF4-FFF2-40B4-BE49-F238E27FC236}">
                        <a16:creationId xmlns:a16="http://schemas.microsoft.com/office/drawing/2014/main" id="{1BD3C9EE-D64F-4DBF-8472-4794BEA3B09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5" y="156"/>
                    <a:ext cx="6" cy="2"/>
                  </a:xfrm>
                  <a:custGeom>
                    <a:gdLst>
                      <a:gd name="T0" fmla="*/ 1 w 34"/>
                      <a:gd name="T1" fmla="*/ 0 h 8"/>
                      <a:gd name="T2" fmla="*/ 1 w 34"/>
                      <a:gd name="T3" fmla="*/ 0 h 8"/>
                      <a:gd name="T4" fmla="*/ 0 w 34"/>
                      <a:gd name="T5" fmla="*/ 0 h 8"/>
                      <a:gd name="T6" fmla="*/ 0 w 34"/>
                      <a:gd name="T7" fmla="*/ 1 h 8"/>
                      <a:gd name="T8" fmla="*/ 1 w 34"/>
                      <a:gd name="T9" fmla="*/ 1 h 8"/>
                      <a:gd name="T10" fmla="*/ 1 w 34"/>
                      <a:gd name="T11" fmla="*/ 0 h 8"/>
                      <a:gd name="T12" fmla="*/ 1 w 34"/>
                      <a:gd name="T13" fmla="*/ 1 h 8"/>
                      <a:gd name="T14" fmla="*/ 1 w 34"/>
                      <a:gd name="T15" fmla="*/ 1 h 8"/>
                      <a:gd name="T16" fmla="*/ 1 w 34"/>
                      <a:gd name="T17" fmla="*/ 0 h 8"/>
                      <a:gd name="T18" fmla="*/ 1 w 34"/>
                      <a:gd name="T19" fmla="*/ 0 h 8"/>
                      <a:gd name="T20" fmla="*/ 1 w 34"/>
                      <a:gd name="T21" fmla="*/ 0 h 8"/>
                      <a:gd name="T22" fmla="*/ 1 w 34"/>
                      <a:gd name="T23" fmla="*/ 0 h 8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34" h="8">
                        <a:moveTo>
                          <a:pt x="32" y="3"/>
                        </a:moveTo>
                        <a:lnTo>
                          <a:pt x="29" y="0"/>
                        </a:lnTo>
                        <a:lnTo>
                          <a:pt x="0" y="0"/>
                        </a:lnTo>
                        <a:lnTo>
                          <a:pt x="0" y="8"/>
                        </a:lnTo>
                        <a:lnTo>
                          <a:pt x="29" y="8"/>
                        </a:lnTo>
                        <a:lnTo>
                          <a:pt x="25" y="5"/>
                        </a:lnTo>
                        <a:lnTo>
                          <a:pt x="29" y="8"/>
                        </a:lnTo>
                        <a:lnTo>
                          <a:pt x="32" y="7"/>
                        </a:lnTo>
                        <a:lnTo>
                          <a:pt x="34" y="4"/>
                        </a:lnTo>
                        <a:lnTo>
                          <a:pt x="32" y="1"/>
                        </a:lnTo>
                        <a:lnTo>
                          <a:pt x="29" y="0"/>
                        </a:lnTo>
                        <a:lnTo>
                          <a:pt x="32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5" name="未知">
                    <a:extLst>
                      <a:ext uri="{FF2B5EF4-FFF2-40B4-BE49-F238E27FC236}">
                        <a16:creationId xmlns:a16="http://schemas.microsoft.com/office/drawing/2014/main" id="{5C4B1EB3-6D46-4996-BECD-A8BA2D257269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9" y="157"/>
                    <a:ext cx="4" cy="8"/>
                  </a:xfrm>
                  <a:custGeom>
                    <a:gdLst>
                      <a:gd name="T0" fmla="*/ 1 w 24"/>
                      <a:gd name="T1" fmla="*/ 1 h 41"/>
                      <a:gd name="T2" fmla="*/ 1 w 24"/>
                      <a:gd name="T3" fmla="*/ 1 h 41"/>
                      <a:gd name="T4" fmla="*/ 0 w 24"/>
                      <a:gd name="T5" fmla="*/ 0 h 41"/>
                      <a:gd name="T6" fmla="*/ 0 w 24"/>
                      <a:gd name="T7" fmla="*/ 0 h 41"/>
                      <a:gd name="T8" fmla="*/ 1 w 24"/>
                      <a:gd name="T9" fmla="*/ 2 h 41"/>
                      <a:gd name="T10" fmla="*/ 1 w 24"/>
                      <a:gd name="T11" fmla="*/ 2 h 41"/>
                      <a:gd name="T12" fmla="*/ 1 w 24"/>
                      <a:gd name="T13" fmla="*/ 2 h 41"/>
                      <a:gd name="T14" fmla="*/ 1 w 24"/>
                      <a:gd name="T15" fmla="*/ 2 h 41"/>
                      <a:gd name="T16" fmla="*/ 1 w 24"/>
                      <a:gd name="T17" fmla="*/ 2 h 41"/>
                      <a:gd name="T18" fmla="*/ 1 w 24"/>
                      <a:gd name="T19" fmla="*/ 2 h 41"/>
                      <a:gd name="T20" fmla="*/ 1 w 24"/>
                      <a:gd name="T21" fmla="*/ 1 h 41"/>
                      <a:gd name="T22" fmla="*/ 1 w 24"/>
                      <a:gd name="T23" fmla="*/ 1 h 4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4" h="41">
                        <a:moveTo>
                          <a:pt x="20" y="35"/>
                        </a:moveTo>
                        <a:lnTo>
                          <a:pt x="24" y="37"/>
                        </a:lnTo>
                        <a:lnTo>
                          <a:pt x="7" y="0"/>
                        </a:lnTo>
                        <a:lnTo>
                          <a:pt x="0" y="2"/>
                        </a:lnTo>
                        <a:lnTo>
                          <a:pt x="17" y="39"/>
                        </a:lnTo>
                        <a:lnTo>
                          <a:pt x="20" y="41"/>
                        </a:lnTo>
                        <a:lnTo>
                          <a:pt x="17" y="39"/>
                        </a:lnTo>
                        <a:lnTo>
                          <a:pt x="19" y="41"/>
                        </a:lnTo>
                        <a:lnTo>
                          <a:pt x="22" y="41"/>
                        </a:lnTo>
                        <a:lnTo>
                          <a:pt x="24" y="40"/>
                        </a:lnTo>
                        <a:lnTo>
                          <a:pt x="24" y="37"/>
                        </a:lnTo>
                        <a:lnTo>
                          <a:pt x="20" y="3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6" name="未知">
                    <a:extLst>
                      <a:ext uri="{FF2B5EF4-FFF2-40B4-BE49-F238E27FC236}">
                        <a16:creationId xmlns:a16="http://schemas.microsoft.com/office/drawing/2014/main" id="{61A005A5-926B-42E5-A056-E24A32C1358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3" y="164"/>
                    <a:ext cx="3" cy="2"/>
                  </a:xfrm>
                  <a:custGeom>
                    <a:gdLst>
                      <a:gd name="T0" fmla="*/ 0 w 22"/>
                      <a:gd name="T1" fmla="*/ 0 h 10"/>
                      <a:gd name="T2" fmla="*/ 0 w 22"/>
                      <a:gd name="T3" fmla="*/ 0 h 10"/>
                      <a:gd name="T4" fmla="*/ 0 w 22"/>
                      <a:gd name="T5" fmla="*/ 0 h 10"/>
                      <a:gd name="T6" fmla="*/ 0 w 22"/>
                      <a:gd name="T7" fmla="*/ 0 h 10"/>
                      <a:gd name="T8" fmla="*/ 0 w 22"/>
                      <a:gd name="T9" fmla="*/ 0 h 10"/>
                      <a:gd name="T10" fmla="*/ 0 w 22"/>
                      <a:gd name="T11" fmla="*/ 0 h 10"/>
                      <a:gd name="T12" fmla="*/ 0 w 22"/>
                      <a:gd name="T13" fmla="*/ 0 h 10"/>
                      <a:gd name="T14" fmla="*/ 0 w 22"/>
                      <a:gd name="T15" fmla="*/ 0 h 10"/>
                      <a:gd name="T16" fmla="*/ 0 w 22"/>
                      <a:gd name="T17" fmla="*/ 0 h 10"/>
                      <a:gd name="T18" fmla="*/ 0 w 22"/>
                      <a:gd name="T19" fmla="*/ 0 h 10"/>
                      <a:gd name="T20" fmla="*/ 0 w 22"/>
                      <a:gd name="T21" fmla="*/ 0 h 10"/>
                      <a:gd name="T22" fmla="*/ 0 w 22"/>
                      <a:gd name="T23" fmla="*/ 0 h 10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22" h="10">
                        <a:moveTo>
                          <a:pt x="15" y="5"/>
                        </a:moveTo>
                        <a:lnTo>
                          <a:pt x="18" y="3"/>
                        </a:lnTo>
                        <a:lnTo>
                          <a:pt x="0" y="0"/>
                        </a:lnTo>
                        <a:lnTo>
                          <a:pt x="0" y="6"/>
                        </a:lnTo>
                        <a:lnTo>
                          <a:pt x="18" y="10"/>
                        </a:lnTo>
                        <a:lnTo>
                          <a:pt x="22" y="8"/>
                        </a:lnTo>
                        <a:lnTo>
                          <a:pt x="18" y="10"/>
                        </a:lnTo>
                        <a:lnTo>
                          <a:pt x="21" y="9"/>
                        </a:lnTo>
                        <a:lnTo>
                          <a:pt x="22" y="6"/>
                        </a:lnTo>
                        <a:lnTo>
                          <a:pt x="21" y="4"/>
                        </a:lnTo>
                        <a:lnTo>
                          <a:pt x="18" y="3"/>
                        </a:lnTo>
                        <a:lnTo>
                          <a:pt x="15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7" name="未知">
                    <a:extLst>
                      <a:ext uri="{FF2B5EF4-FFF2-40B4-BE49-F238E27FC236}">
                        <a16:creationId xmlns:a16="http://schemas.microsoft.com/office/drawing/2014/main" id="{DA98AB14-F76C-4B8F-A17A-E976D31BE94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5" y="161"/>
                    <a:ext cx="3" cy="4"/>
                  </a:xfrm>
                  <a:custGeom>
                    <a:gdLst>
                      <a:gd name="T0" fmla="*/ 0 w 19"/>
                      <a:gd name="T1" fmla="*/ 0 h 23"/>
                      <a:gd name="T2" fmla="*/ 0 w 19"/>
                      <a:gd name="T3" fmla="*/ 0 h 23"/>
                      <a:gd name="T4" fmla="*/ 0 w 19"/>
                      <a:gd name="T5" fmla="*/ 1 h 23"/>
                      <a:gd name="T6" fmla="*/ 0 w 19"/>
                      <a:gd name="T7" fmla="*/ 1 h 23"/>
                      <a:gd name="T8" fmla="*/ 0 w 19"/>
                      <a:gd name="T9" fmla="*/ 0 h 23"/>
                      <a:gd name="T10" fmla="*/ 0 w 19"/>
                      <a:gd name="T11" fmla="*/ 0 h 2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9" h="23">
                        <a:moveTo>
                          <a:pt x="15" y="1"/>
                        </a:moveTo>
                        <a:lnTo>
                          <a:pt x="12" y="0"/>
                        </a:lnTo>
                        <a:lnTo>
                          <a:pt x="0" y="20"/>
                        </a:lnTo>
                        <a:lnTo>
                          <a:pt x="7" y="23"/>
                        </a:lnTo>
                        <a:lnTo>
                          <a:pt x="19" y="2"/>
                        </a:lnTo>
                        <a:lnTo>
                          <a:pt x="15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8" name="未知">
                    <a:extLst>
                      <a:ext uri="{FF2B5EF4-FFF2-40B4-BE49-F238E27FC236}">
                        <a16:creationId xmlns:a16="http://schemas.microsoft.com/office/drawing/2014/main" id="{B3795479-F101-4143-B5ED-5FE6CCD9F6DC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7" y="160"/>
                    <a:ext cx="1" cy="1"/>
                  </a:xfrm>
                  <a:custGeom>
                    <a:gdLst>
                      <a:gd name="T0" fmla="*/ 0 w 7"/>
                      <a:gd name="T1" fmla="*/ 0 h 4"/>
                      <a:gd name="T2" fmla="*/ 0 w 7"/>
                      <a:gd name="T3" fmla="*/ 0 h 4"/>
                      <a:gd name="T4" fmla="*/ 0 w 7"/>
                      <a:gd name="T5" fmla="*/ 0 h 4"/>
                      <a:gd name="T6" fmla="*/ 0 w 7"/>
                      <a:gd name="T7" fmla="*/ 0 h 4"/>
                      <a:gd name="T8" fmla="*/ 0 w 7"/>
                      <a:gd name="T9" fmla="*/ 0 h 4"/>
                      <a:gd name="T10" fmla="*/ 0 w 7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">
                        <a:moveTo>
                          <a:pt x="7" y="4"/>
                        </a:moveTo>
                        <a:lnTo>
                          <a:pt x="7" y="1"/>
                        </a:lnTo>
                        <a:lnTo>
                          <a:pt x="5" y="0"/>
                        </a:lnTo>
                        <a:lnTo>
                          <a:pt x="2" y="0"/>
                        </a:lnTo>
                        <a:lnTo>
                          <a:pt x="0" y="2"/>
                        </a:lnTo>
                        <a:lnTo>
                          <a:pt x="7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09" name="未知">
                    <a:extLst>
                      <a:ext uri="{FF2B5EF4-FFF2-40B4-BE49-F238E27FC236}">
                        <a16:creationId xmlns:a16="http://schemas.microsoft.com/office/drawing/2014/main" id="{7E02C520-F6A8-4EB4-9355-CAD9DD38515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" y="140"/>
                    <a:ext cx="1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0 w 7"/>
                      <a:gd name="T7" fmla="*/ 0 h 3"/>
                      <a:gd name="T8" fmla="*/ 0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7" y="3"/>
                        </a:moveTo>
                        <a:lnTo>
                          <a:pt x="6" y="1"/>
                        </a:lnTo>
                        <a:lnTo>
                          <a:pt x="3" y="0"/>
                        </a:lnTo>
                        <a:lnTo>
                          <a:pt x="1" y="1"/>
                        </a:lnTo>
                        <a:lnTo>
                          <a:pt x="0" y="3"/>
                        </a:lnTo>
                        <a:lnTo>
                          <a:pt x="7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0" name="未知">
                    <a:extLst>
                      <a:ext uri="{FF2B5EF4-FFF2-40B4-BE49-F238E27FC236}">
                        <a16:creationId xmlns:a16="http://schemas.microsoft.com/office/drawing/2014/main" id="{7A751AF3-AF83-48A9-BC28-ED2D9A788F3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8" y="140"/>
                    <a:ext cx="3" cy="8"/>
                  </a:xfrm>
                  <a:custGeom>
                    <a:gdLst>
                      <a:gd name="T0" fmla="*/ 0 w 16"/>
                      <a:gd name="T1" fmla="*/ 2 h 40"/>
                      <a:gd name="T2" fmla="*/ 0 w 16"/>
                      <a:gd name="T3" fmla="*/ 2 h 40"/>
                      <a:gd name="T4" fmla="*/ 1 w 16"/>
                      <a:gd name="T5" fmla="*/ 0 h 40"/>
                      <a:gd name="T6" fmla="*/ 0 w 16"/>
                      <a:gd name="T7" fmla="*/ 0 h 40"/>
                      <a:gd name="T8" fmla="*/ 0 w 16"/>
                      <a:gd name="T9" fmla="*/ 2 h 40"/>
                      <a:gd name="T10" fmla="*/ 0 w 16"/>
                      <a:gd name="T11" fmla="*/ 2 h 4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6" h="40">
                        <a:moveTo>
                          <a:pt x="4" y="40"/>
                        </a:moveTo>
                        <a:lnTo>
                          <a:pt x="8" y="40"/>
                        </a:lnTo>
                        <a:lnTo>
                          <a:pt x="16" y="0"/>
                        </a:lnTo>
                        <a:lnTo>
                          <a:pt x="9" y="0"/>
                        </a:lnTo>
                        <a:lnTo>
                          <a:pt x="0" y="40"/>
                        </a:lnTo>
                        <a:lnTo>
                          <a:pt x="4" y="4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1" name="未知">
                    <a:extLst>
                      <a:ext uri="{FF2B5EF4-FFF2-40B4-BE49-F238E27FC236}">
                        <a16:creationId xmlns:a16="http://schemas.microsoft.com/office/drawing/2014/main" id="{3397488B-B702-4D24-8BDB-14AE224ECC4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48" y="148"/>
                    <a:ext cx="2" cy="1"/>
                  </a:xfrm>
                  <a:custGeom>
                    <a:gdLst>
                      <a:gd name="T0" fmla="*/ 0 w 8"/>
                      <a:gd name="T1" fmla="*/ 0 h 3"/>
                      <a:gd name="T2" fmla="*/ 0 w 8"/>
                      <a:gd name="T3" fmla="*/ 0 h 3"/>
                      <a:gd name="T4" fmla="*/ 0 w 8"/>
                      <a:gd name="T5" fmla="*/ 0 h 3"/>
                      <a:gd name="T6" fmla="*/ 1 w 8"/>
                      <a:gd name="T7" fmla="*/ 0 h 3"/>
                      <a:gd name="T8" fmla="*/ 1 w 8"/>
                      <a:gd name="T9" fmla="*/ 0 h 3"/>
                      <a:gd name="T10" fmla="*/ 0 w 8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3">
                        <a:moveTo>
                          <a:pt x="0" y="0"/>
                        </a:moveTo>
                        <a:lnTo>
                          <a:pt x="2" y="2"/>
                        </a:lnTo>
                        <a:lnTo>
                          <a:pt x="4" y="3"/>
                        </a:lnTo>
                        <a:lnTo>
                          <a:pt x="6" y="2"/>
                        </a:lnTo>
                        <a:lnTo>
                          <a:pt x="8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2" name="未知">
                    <a:extLst>
                      <a:ext uri="{FF2B5EF4-FFF2-40B4-BE49-F238E27FC236}">
                        <a16:creationId xmlns:a16="http://schemas.microsoft.com/office/drawing/2014/main" id="{B637DB71-3F12-47F5-B996-6BA58C2E82F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" y="143"/>
                    <a:ext cx="1" cy="1"/>
                  </a:xfrm>
                  <a:custGeom>
                    <a:gdLst>
                      <a:gd name="T0" fmla="*/ 0 w 4"/>
                      <a:gd name="T1" fmla="*/ 0 h 6"/>
                      <a:gd name="T2" fmla="*/ 0 w 4"/>
                      <a:gd name="T3" fmla="*/ 0 h 6"/>
                      <a:gd name="T4" fmla="*/ 0 w 4"/>
                      <a:gd name="T5" fmla="*/ 0 h 6"/>
                      <a:gd name="T6" fmla="*/ 0 w 4"/>
                      <a:gd name="T7" fmla="*/ 0 h 6"/>
                      <a:gd name="T8" fmla="*/ 0 w 4"/>
                      <a:gd name="T9" fmla="*/ 0 h 6"/>
                      <a:gd name="T10" fmla="*/ 0 w 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2" y="6"/>
                        </a:moveTo>
                        <a:lnTo>
                          <a:pt x="4" y="4"/>
                        </a:lnTo>
                        <a:lnTo>
                          <a:pt x="4" y="2"/>
                        </a:lnTo>
                        <a:lnTo>
                          <a:pt x="3" y="0"/>
                        </a:lnTo>
                        <a:lnTo>
                          <a:pt x="0" y="0"/>
                        </a:lnTo>
                        <a:lnTo>
                          <a:pt x="2" y="6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3" name="未知">
                    <a:extLst>
                      <a:ext uri="{FF2B5EF4-FFF2-40B4-BE49-F238E27FC236}">
                        <a16:creationId xmlns:a16="http://schemas.microsoft.com/office/drawing/2014/main" id="{E7B0CAC0-5BE2-4238-9C05-A76BA9D85D9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9" y="143"/>
                    <a:ext cx="11" cy="4"/>
                  </a:xfrm>
                  <a:custGeom>
                    <a:gdLst>
                      <a:gd name="T0" fmla="*/ 0 w 67"/>
                      <a:gd name="T1" fmla="*/ 1 h 24"/>
                      <a:gd name="T2" fmla="*/ 0 w 67"/>
                      <a:gd name="T3" fmla="*/ 1 h 24"/>
                      <a:gd name="T4" fmla="*/ 2 w 67"/>
                      <a:gd name="T5" fmla="*/ 0 h 24"/>
                      <a:gd name="T6" fmla="*/ 2 w 67"/>
                      <a:gd name="T7" fmla="*/ 0 h 24"/>
                      <a:gd name="T8" fmla="*/ 0 w 67"/>
                      <a:gd name="T9" fmla="*/ 1 h 24"/>
                      <a:gd name="T10" fmla="*/ 0 w 67"/>
                      <a:gd name="T11" fmla="*/ 1 h 24"/>
                      <a:gd name="T12" fmla="*/ 0 w 67"/>
                      <a:gd name="T13" fmla="*/ 1 h 24"/>
                      <a:gd name="T14" fmla="*/ 0 w 67"/>
                      <a:gd name="T15" fmla="*/ 1 h 24"/>
                      <a:gd name="T16" fmla="*/ 0 w 67"/>
                      <a:gd name="T17" fmla="*/ 1 h 24"/>
                      <a:gd name="T18" fmla="*/ 0 w 67"/>
                      <a:gd name="T19" fmla="*/ 1 h 24"/>
                      <a:gd name="T20" fmla="*/ 0 w 67"/>
                      <a:gd name="T21" fmla="*/ 1 h 24"/>
                      <a:gd name="T22" fmla="*/ 0 w 67"/>
                      <a:gd name="T23" fmla="*/ 1 h 24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67" h="24">
                        <a:moveTo>
                          <a:pt x="7" y="22"/>
                        </a:moveTo>
                        <a:lnTo>
                          <a:pt x="5" y="24"/>
                        </a:lnTo>
                        <a:lnTo>
                          <a:pt x="67" y="6"/>
                        </a:lnTo>
                        <a:lnTo>
                          <a:pt x="65" y="0"/>
                        </a:lnTo>
                        <a:lnTo>
                          <a:pt x="2" y="18"/>
                        </a:lnTo>
                        <a:lnTo>
                          <a:pt x="0" y="20"/>
                        </a:lnTo>
                        <a:lnTo>
                          <a:pt x="2" y="18"/>
                        </a:lnTo>
                        <a:lnTo>
                          <a:pt x="0" y="19"/>
                        </a:lnTo>
                        <a:lnTo>
                          <a:pt x="0" y="22"/>
                        </a:lnTo>
                        <a:lnTo>
                          <a:pt x="1" y="24"/>
                        </a:lnTo>
                        <a:lnTo>
                          <a:pt x="5" y="24"/>
                        </a:lnTo>
                        <a:lnTo>
                          <a:pt x="7" y="2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4" name="未知">
                    <a:extLst>
                      <a:ext uri="{FF2B5EF4-FFF2-40B4-BE49-F238E27FC236}">
                        <a16:creationId xmlns:a16="http://schemas.microsoft.com/office/drawing/2014/main" id="{03DD65E7-8BC8-4ABB-93BD-5334F8426C52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4" y="147"/>
                    <a:ext cx="6" cy="18"/>
                  </a:xfrm>
                  <a:custGeom>
                    <a:gdLst>
                      <a:gd name="T0" fmla="*/ 0 w 37"/>
                      <a:gd name="T1" fmla="*/ 3 h 93"/>
                      <a:gd name="T2" fmla="*/ 0 w 37"/>
                      <a:gd name="T3" fmla="*/ 3 h 93"/>
                      <a:gd name="T4" fmla="*/ 1 w 37"/>
                      <a:gd name="T5" fmla="*/ 0 h 93"/>
                      <a:gd name="T6" fmla="*/ 1 w 37"/>
                      <a:gd name="T7" fmla="*/ 0 h 93"/>
                      <a:gd name="T8" fmla="*/ 0 w 37"/>
                      <a:gd name="T9" fmla="*/ 3 h 93"/>
                      <a:gd name="T10" fmla="*/ 0 w 37"/>
                      <a:gd name="T11" fmla="*/ 3 h 9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7" h="93">
                        <a:moveTo>
                          <a:pt x="4" y="91"/>
                        </a:moveTo>
                        <a:lnTo>
                          <a:pt x="7" y="93"/>
                        </a:lnTo>
                        <a:lnTo>
                          <a:pt x="37" y="2"/>
                        </a:lnTo>
                        <a:lnTo>
                          <a:pt x="30" y="0"/>
                        </a:lnTo>
                        <a:lnTo>
                          <a:pt x="0" y="90"/>
                        </a:lnTo>
                        <a:lnTo>
                          <a:pt x="4" y="9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5" name="未知">
                    <a:extLst>
                      <a:ext uri="{FF2B5EF4-FFF2-40B4-BE49-F238E27FC236}">
                        <a16:creationId xmlns:a16="http://schemas.microsoft.com/office/drawing/2014/main" id="{A0DCA8A3-DA90-4555-B2EB-741DA05A101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4" y="165"/>
                    <a:ext cx="1" cy="1"/>
                  </a:xfrm>
                  <a:custGeom>
                    <a:gdLst>
                      <a:gd name="T0" fmla="*/ 0 w 7"/>
                      <a:gd name="T1" fmla="*/ 0 h 5"/>
                      <a:gd name="T2" fmla="*/ 0 w 7"/>
                      <a:gd name="T3" fmla="*/ 0 h 5"/>
                      <a:gd name="T4" fmla="*/ 0 w 7"/>
                      <a:gd name="T5" fmla="*/ 0 h 5"/>
                      <a:gd name="T6" fmla="*/ 0 w 7"/>
                      <a:gd name="T7" fmla="*/ 0 h 5"/>
                      <a:gd name="T8" fmla="*/ 0 w 7"/>
                      <a:gd name="T9" fmla="*/ 0 h 5"/>
                      <a:gd name="T10" fmla="*/ 0 w 7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5">
                        <a:moveTo>
                          <a:pt x="0" y="0"/>
                        </a:moveTo>
                        <a:lnTo>
                          <a:pt x="0" y="4"/>
                        </a:lnTo>
                        <a:lnTo>
                          <a:pt x="2" y="5"/>
                        </a:lnTo>
                        <a:lnTo>
                          <a:pt x="6" y="5"/>
                        </a:lnTo>
                        <a:lnTo>
                          <a:pt x="7" y="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6" name="未知">
                    <a:extLst>
                      <a:ext uri="{FF2B5EF4-FFF2-40B4-BE49-F238E27FC236}">
                        <a16:creationId xmlns:a16="http://schemas.microsoft.com/office/drawing/2014/main" id="{16524D39-E05E-4DA1-A3AF-DBB2DC07CA3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6" y="147"/>
                    <a:ext cx="1" cy="1"/>
                  </a:xfrm>
                  <a:custGeom>
                    <a:gdLst>
                      <a:gd name="T0" fmla="*/ 0 w 7"/>
                      <a:gd name="T1" fmla="*/ 0 h 4"/>
                      <a:gd name="T2" fmla="*/ 0 w 7"/>
                      <a:gd name="T3" fmla="*/ 0 h 4"/>
                      <a:gd name="T4" fmla="*/ 0 w 7"/>
                      <a:gd name="T5" fmla="*/ 0 h 4"/>
                      <a:gd name="T6" fmla="*/ 0 w 7"/>
                      <a:gd name="T7" fmla="*/ 0 h 4"/>
                      <a:gd name="T8" fmla="*/ 0 w 7"/>
                      <a:gd name="T9" fmla="*/ 0 h 4"/>
                      <a:gd name="T10" fmla="*/ 0 w 7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">
                        <a:moveTo>
                          <a:pt x="7" y="4"/>
                        </a:moveTo>
                        <a:lnTo>
                          <a:pt x="7" y="1"/>
                        </a:lnTo>
                        <a:lnTo>
                          <a:pt x="5" y="0"/>
                        </a:lnTo>
                        <a:lnTo>
                          <a:pt x="2" y="0"/>
                        </a:lnTo>
                        <a:lnTo>
                          <a:pt x="0" y="2"/>
                        </a:lnTo>
                        <a:lnTo>
                          <a:pt x="7" y="4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7" name="未知">
                    <a:extLst>
                      <a:ext uri="{FF2B5EF4-FFF2-40B4-BE49-F238E27FC236}">
                        <a16:creationId xmlns:a16="http://schemas.microsoft.com/office/drawing/2014/main" id="{3EDEFD88-7BA8-466E-85EE-EEBC321DCBC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0" y="147"/>
                    <a:ext cx="7" cy="20"/>
                  </a:xfrm>
                  <a:custGeom>
                    <a:gdLst>
                      <a:gd name="T0" fmla="*/ 0 w 38"/>
                      <a:gd name="T1" fmla="*/ 4 h 100"/>
                      <a:gd name="T2" fmla="*/ 0 w 38"/>
                      <a:gd name="T3" fmla="*/ 4 h 100"/>
                      <a:gd name="T4" fmla="*/ 1 w 38"/>
                      <a:gd name="T5" fmla="*/ 0 h 100"/>
                      <a:gd name="T6" fmla="*/ 1 w 38"/>
                      <a:gd name="T7" fmla="*/ 0 h 100"/>
                      <a:gd name="T8" fmla="*/ 0 w 38"/>
                      <a:gd name="T9" fmla="*/ 4 h 100"/>
                      <a:gd name="T10" fmla="*/ 0 w 38"/>
                      <a:gd name="T11" fmla="*/ 4 h 10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8" h="100">
                        <a:moveTo>
                          <a:pt x="3" y="99"/>
                        </a:moveTo>
                        <a:lnTo>
                          <a:pt x="7" y="100"/>
                        </a:lnTo>
                        <a:lnTo>
                          <a:pt x="38" y="2"/>
                        </a:lnTo>
                        <a:lnTo>
                          <a:pt x="31" y="0"/>
                        </a:lnTo>
                        <a:lnTo>
                          <a:pt x="0" y="98"/>
                        </a:lnTo>
                        <a:lnTo>
                          <a:pt x="3" y="9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8" name="未知">
                    <a:extLst>
                      <a:ext uri="{FF2B5EF4-FFF2-40B4-BE49-F238E27FC236}">
                        <a16:creationId xmlns:a16="http://schemas.microsoft.com/office/drawing/2014/main" id="{9C96F038-B148-480F-9D9E-C11AA918C56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30" y="167"/>
                    <a:ext cx="2" cy="1"/>
                  </a:xfrm>
                  <a:custGeom>
                    <a:gdLst>
                      <a:gd name="T0" fmla="*/ 0 w 7"/>
                      <a:gd name="T1" fmla="*/ 0 h 4"/>
                      <a:gd name="T2" fmla="*/ 0 w 7"/>
                      <a:gd name="T3" fmla="*/ 0 h 4"/>
                      <a:gd name="T4" fmla="*/ 0 w 7"/>
                      <a:gd name="T5" fmla="*/ 0 h 4"/>
                      <a:gd name="T6" fmla="*/ 1 w 7"/>
                      <a:gd name="T7" fmla="*/ 0 h 4"/>
                      <a:gd name="T8" fmla="*/ 1 w 7"/>
                      <a:gd name="T9" fmla="*/ 0 h 4"/>
                      <a:gd name="T10" fmla="*/ 0 w 7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">
                        <a:moveTo>
                          <a:pt x="0" y="0"/>
                        </a:moveTo>
                        <a:lnTo>
                          <a:pt x="0" y="3"/>
                        </a:lnTo>
                        <a:lnTo>
                          <a:pt x="2" y="4"/>
                        </a:lnTo>
                        <a:lnTo>
                          <a:pt x="6" y="4"/>
                        </a:lnTo>
                        <a:lnTo>
                          <a:pt x="7" y="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19" name="未知">
                    <a:extLst>
                      <a:ext uri="{FF2B5EF4-FFF2-40B4-BE49-F238E27FC236}">
                        <a16:creationId xmlns:a16="http://schemas.microsoft.com/office/drawing/2014/main" id="{902F36BD-B805-49EC-9A4D-82871BDAE57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50" y="158"/>
                    <a:ext cx="1" cy="1"/>
                  </a:xfrm>
                  <a:custGeom>
                    <a:gdLst>
                      <a:gd name="T0" fmla="*/ 0 w 5"/>
                      <a:gd name="T1" fmla="*/ 0 h 7"/>
                      <a:gd name="T2" fmla="*/ 0 w 5"/>
                      <a:gd name="T3" fmla="*/ 0 h 7"/>
                      <a:gd name="T4" fmla="*/ 0 w 5"/>
                      <a:gd name="T5" fmla="*/ 0 h 7"/>
                      <a:gd name="T6" fmla="*/ 0 w 5"/>
                      <a:gd name="T7" fmla="*/ 0 h 7"/>
                      <a:gd name="T8" fmla="*/ 0 w 5"/>
                      <a:gd name="T9" fmla="*/ 0 h 7"/>
                      <a:gd name="T10" fmla="*/ 0 w 5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3" y="7"/>
                        </a:moveTo>
                        <a:lnTo>
                          <a:pt x="5" y="5"/>
                        </a:lnTo>
                        <a:lnTo>
                          <a:pt x="5" y="3"/>
                        </a:lnTo>
                        <a:lnTo>
                          <a:pt x="4" y="0"/>
                        </a:lnTo>
                        <a:lnTo>
                          <a:pt x="0" y="0"/>
                        </a:lnTo>
                        <a:lnTo>
                          <a:pt x="3" y="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0" name="未知">
                    <a:extLst>
                      <a:ext uri="{FF2B5EF4-FFF2-40B4-BE49-F238E27FC236}">
                        <a16:creationId xmlns:a16="http://schemas.microsoft.com/office/drawing/2014/main" id="{72F43426-ACFA-4317-B0BB-2DAB61D85E4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" y="158"/>
                    <a:ext cx="40" cy="21"/>
                  </a:xfrm>
                  <a:custGeom>
                    <a:gdLst>
                      <a:gd name="T0" fmla="*/ 0 w 239"/>
                      <a:gd name="T1" fmla="*/ 4 h 106"/>
                      <a:gd name="T2" fmla="*/ 0 w 239"/>
                      <a:gd name="T3" fmla="*/ 4 h 106"/>
                      <a:gd name="T4" fmla="*/ 7 w 239"/>
                      <a:gd name="T5" fmla="*/ 0 h 106"/>
                      <a:gd name="T6" fmla="*/ 7 w 239"/>
                      <a:gd name="T7" fmla="*/ 0 h 106"/>
                      <a:gd name="T8" fmla="*/ 0 w 239"/>
                      <a:gd name="T9" fmla="*/ 4 h 106"/>
                      <a:gd name="T10" fmla="*/ 0 w 239"/>
                      <a:gd name="T11" fmla="*/ 4 h 10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39" h="105">
                        <a:moveTo>
                          <a:pt x="2" y="102"/>
                        </a:moveTo>
                        <a:lnTo>
                          <a:pt x="3" y="106"/>
                        </a:lnTo>
                        <a:lnTo>
                          <a:pt x="239" y="7"/>
                        </a:lnTo>
                        <a:lnTo>
                          <a:pt x="236" y="0"/>
                        </a:lnTo>
                        <a:lnTo>
                          <a:pt x="0" y="99"/>
                        </a:lnTo>
                        <a:lnTo>
                          <a:pt x="2" y="102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1" name="未知">
                    <a:extLst>
                      <a:ext uri="{FF2B5EF4-FFF2-40B4-BE49-F238E27FC236}">
                        <a16:creationId xmlns:a16="http://schemas.microsoft.com/office/drawing/2014/main" id="{3E17D07C-3048-4388-BBFA-E4CD175A74F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1" y="178"/>
                    <a:ext cx="1" cy="1"/>
                  </a:xfrm>
                  <a:custGeom>
                    <a:gdLst>
                      <a:gd name="T0" fmla="*/ 0 w 5"/>
                      <a:gd name="T1" fmla="*/ 0 h 7"/>
                      <a:gd name="T2" fmla="*/ 0 w 5"/>
                      <a:gd name="T3" fmla="*/ 0 h 7"/>
                      <a:gd name="T4" fmla="*/ 0 w 5"/>
                      <a:gd name="T5" fmla="*/ 0 h 7"/>
                      <a:gd name="T6" fmla="*/ 0 w 5"/>
                      <a:gd name="T7" fmla="*/ 0 h 7"/>
                      <a:gd name="T8" fmla="*/ 0 w 5"/>
                      <a:gd name="T9" fmla="*/ 0 h 7"/>
                      <a:gd name="T10" fmla="*/ 0 w 5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2" y="0"/>
                        </a:moveTo>
                        <a:lnTo>
                          <a:pt x="0" y="1"/>
                        </a:lnTo>
                        <a:lnTo>
                          <a:pt x="0" y="4"/>
                        </a:lnTo>
                        <a:lnTo>
                          <a:pt x="1" y="7"/>
                        </a:lnTo>
                        <a:lnTo>
                          <a:pt x="5" y="7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2" name="未知">
                    <a:extLst>
                      <a:ext uri="{FF2B5EF4-FFF2-40B4-BE49-F238E27FC236}">
                        <a16:creationId xmlns:a16="http://schemas.microsoft.com/office/drawing/2014/main" id="{6558CDFB-F116-41F4-B2DD-64D8A853074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" y="176"/>
                    <a:ext cx="1" cy="1"/>
                  </a:xfrm>
                  <a:custGeom>
                    <a:gdLst>
                      <a:gd name="T0" fmla="*/ 0 w 10"/>
                      <a:gd name="T1" fmla="*/ 0 h 4"/>
                      <a:gd name="T2" fmla="*/ 0 w 10"/>
                      <a:gd name="T3" fmla="*/ 0 h 4"/>
                      <a:gd name="T4" fmla="*/ 0 w 10"/>
                      <a:gd name="T5" fmla="*/ 0 h 4"/>
                      <a:gd name="T6" fmla="*/ 0 w 10"/>
                      <a:gd name="T7" fmla="*/ 0 h 4"/>
                      <a:gd name="T8" fmla="*/ 0 w 10"/>
                      <a:gd name="T9" fmla="*/ 0 h 4"/>
                      <a:gd name="T10" fmla="*/ 0 w 10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4">
                        <a:moveTo>
                          <a:pt x="0" y="0"/>
                        </a:moveTo>
                        <a:lnTo>
                          <a:pt x="1" y="3"/>
                        </a:lnTo>
                        <a:lnTo>
                          <a:pt x="5" y="4"/>
                        </a:lnTo>
                        <a:lnTo>
                          <a:pt x="9" y="3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3" name="未知">
                    <a:extLst>
                      <a:ext uri="{FF2B5EF4-FFF2-40B4-BE49-F238E27FC236}">
                        <a16:creationId xmlns:a16="http://schemas.microsoft.com/office/drawing/2014/main" id="{D135BBC8-8994-4195-82F2-E3EACE6E615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" y="159"/>
                    <a:ext cx="1" cy="17"/>
                  </a:xfrm>
                  <a:custGeom>
                    <a:gdLst>
                      <a:gd name="T0" fmla="*/ 0 w 10"/>
                      <a:gd name="T1" fmla="*/ 0 h 85"/>
                      <a:gd name="T2" fmla="*/ 0 w 10"/>
                      <a:gd name="T3" fmla="*/ 0 h 85"/>
                      <a:gd name="T4" fmla="*/ 0 w 10"/>
                      <a:gd name="T5" fmla="*/ 3 h 85"/>
                      <a:gd name="T6" fmla="*/ 0 w 10"/>
                      <a:gd name="T7" fmla="*/ 3 h 85"/>
                      <a:gd name="T8" fmla="*/ 0 w 10"/>
                      <a:gd name="T9" fmla="*/ 0 h 85"/>
                      <a:gd name="T10" fmla="*/ 0 w 10"/>
                      <a:gd name="T11" fmla="*/ 0 h 8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85">
                        <a:moveTo>
                          <a:pt x="5" y="0"/>
                        </a:moveTo>
                        <a:lnTo>
                          <a:pt x="0" y="0"/>
                        </a:lnTo>
                        <a:lnTo>
                          <a:pt x="0" y="85"/>
                        </a:lnTo>
                        <a:lnTo>
                          <a:pt x="10" y="85"/>
                        </a:lnTo>
                        <a:lnTo>
                          <a:pt x="10" y="0"/>
                        </a:lnTo>
                        <a:lnTo>
                          <a:pt x="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4" name="未知">
                    <a:extLst>
                      <a:ext uri="{FF2B5EF4-FFF2-40B4-BE49-F238E27FC236}">
                        <a16:creationId xmlns:a16="http://schemas.microsoft.com/office/drawing/2014/main" id="{EDBDAE37-6936-4E23-84D8-AB93ACDE28F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" y="158"/>
                    <a:ext cx="1" cy="1"/>
                  </a:xfrm>
                  <a:custGeom>
                    <a:gdLst>
                      <a:gd name="T0" fmla="*/ 0 w 10"/>
                      <a:gd name="T1" fmla="*/ 0 h 5"/>
                      <a:gd name="T2" fmla="*/ 0 w 10"/>
                      <a:gd name="T3" fmla="*/ 0 h 5"/>
                      <a:gd name="T4" fmla="*/ 0 w 10"/>
                      <a:gd name="T5" fmla="*/ 0 h 5"/>
                      <a:gd name="T6" fmla="*/ 0 w 10"/>
                      <a:gd name="T7" fmla="*/ 0 h 5"/>
                      <a:gd name="T8" fmla="*/ 0 w 10"/>
                      <a:gd name="T9" fmla="*/ 0 h 5"/>
                      <a:gd name="T10" fmla="*/ 0 w 10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10" y="5"/>
                        </a:move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5" name="未知">
                    <a:extLst>
                      <a:ext uri="{FF2B5EF4-FFF2-40B4-BE49-F238E27FC236}">
                        <a16:creationId xmlns:a16="http://schemas.microsoft.com/office/drawing/2014/main" id="{49AD22E4-556A-490E-B50D-366FCA164D5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3" y="171"/>
                    <a:ext cx="1" cy="1"/>
                  </a:xfrm>
                  <a:custGeom>
                    <a:gdLst>
                      <a:gd name="T0" fmla="*/ 0 w 10"/>
                      <a:gd name="T1" fmla="*/ 0 h 5"/>
                      <a:gd name="T2" fmla="*/ 0 w 10"/>
                      <a:gd name="T3" fmla="*/ 0 h 5"/>
                      <a:gd name="T4" fmla="*/ 0 w 10"/>
                      <a:gd name="T5" fmla="*/ 0 h 5"/>
                      <a:gd name="T6" fmla="*/ 0 w 10"/>
                      <a:gd name="T7" fmla="*/ 0 h 5"/>
                      <a:gd name="T8" fmla="*/ 0 w 10"/>
                      <a:gd name="T9" fmla="*/ 0 h 5"/>
                      <a:gd name="T10" fmla="*/ 0 w 10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0" y="0"/>
                        </a:moveTo>
                        <a:lnTo>
                          <a:pt x="1" y="4"/>
                        </a:lnTo>
                        <a:lnTo>
                          <a:pt x="5" y="5"/>
                        </a:lnTo>
                        <a:lnTo>
                          <a:pt x="9" y="4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6" name="未知">
                    <a:extLst>
                      <a:ext uri="{FF2B5EF4-FFF2-40B4-BE49-F238E27FC236}">
                        <a16:creationId xmlns:a16="http://schemas.microsoft.com/office/drawing/2014/main" id="{3C70E7B3-FE56-4041-9262-8EDF377DE07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3" y="152"/>
                    <a:ext cx="1" cy="19"/>
                  </a:xfrm>
                  <a:custGeom>
                    <a:gdLst>
                      <a:gd name="T0" fmla="*/ 0 w 10"/>
                      <a:gd name="T1" fmla="*/ 0 h 97"/>
                      <a:gd name="T2" fmla="*/ 0 w 10"/>
                      <a:gd name="T3" fmla="*/ 0 h 97"/>
                      <a:gd name="T4" fmla="*/ 0 w 10"/>
                      <a:gd name="T5" fmla="*/ 4 h 97"/>
                      <a:gd name="T6" fmla="*/ 0 w 10"/>
                      <a:gd name="T7" fmla="*/ 4 h 97"/>
                      <a:gd name="T8" fmla="*/ 0 w 10"/>
                      <a:gd name="T9" fmla="*/ 0 h 97"/>
                      <a:gd name="T10" fmla="*/ 0 w 10"/>
                      <a:gd name="T11" fmla="*/ 0 h 9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97">
                        <a:moveTo>
                          <a:pt x="5" y="0"/>
                        </a:moveTo>
                        <a:lnTo>
                          <a:pt x="0" y="0"/>
                        </a:lnTo>
                        <a:lnTo>
                          <a:pt x="0" y="97"/>
                        </a:lnTo>
                        <a:lnTo>
                          <a:pt x="10" y="97"/>
                        </a:lnTo>
                        <a:lnTo>
                          <a:pt x="10" y="0"/>
                        </a:lnTo>
                        <a:lnTo>
                          <a:pt x="5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7" name="未知">
                    <a:extLst>
                      <a:ext uri="{FF2B5EF4-FFF2-40B4-BE49-F238E27FC236}">
                        <a16:creationId xmlns:a16="http://schemas.microsoft.com/office/drawing/2014/main" id="{7A97381A-ABE0-40B6-AEDC-AA237C92F75E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3" y="151"/>
                    <a:ext cx="1" cy="1"/>
                  </a:xfrm>
                  <a:custGeom>
                    <a:gdLst>
                      <a:gd name="T0" fmla="*/ 0 w 10"/>
                      <a:gd name="T1" fmla="*/ 0 h 5"/>
                      <a:gd name="T2" fmla="*/ 0 w 10"/>
                      <a:gd name="T3" fmla="*/ 0 h 5"/>
                      <a:gd name="T4" fmla="*/ 0 w 10"/>
                      <a:gd name="T5" fmla="*/ 0 h 5"/>
                      <a:gd name="T6" fmla="*/ 0 w 10"/>
                      <a:gd name="T7" fmla="*/ 0 h 5"/>
                      <a:gd name="T8" fmla="*/ 0 w 10"/>
                      <a:gd name="T9" fmla="*/ 0 h 5"/>
                      <a:gd name="T10" fmla="*/ 0 w 10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10" y="5"/>
                        </a:moveTo>
                        <a:lnTo>
                          <a:pt x="9" y="1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5"/>
                        </a:lnTo>
                        <a:lnTo>
                          <a:pt x="10" y="5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8" name="未知">
                    <a:extLst>
                      <a:ext uri="{FF2B5EF4-FFF2-40B4-BE49-F238E27FC236}">
                        <a16:creationId xmlns:a16="http://schemas.microsoft.com/office/drawing/2014/main" id="{4FAE289C-2D0F-4A21-A297-EA14856DF62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" y="190"/>
                    <a:ext cx="1" cy="1"/>
                  </a:xfrm>
                  <a:custGeom>
                    <a:gdLst>
                      <a:gd name="T0" fmla="*/ 0 w 7"/>
                      <a:gd name="T1" fmla="*/ 0 h 3"/>
                      <a:gd name="T2" fmla="*/ 0 w 7"/>
                      <a:gd name="T3" fmla="*/ 0 h 3"/>
                      <a:gd name="T4" fmla="*/ 0 w 7"/>
                      <a:gd name="T5" fmla="*/ 0 h 3"/>
                      <a:gd name="T6" fmla="*/ 0 w 7"/>
                      <a:gd name="T7" fmla="*/ 0 h 3"/>
                      <a:gd name="T8" fmla="*/ 0 w 7"/>
                      <a:gd name="T9" fmla="*/ 0 h 3"/>
                      <a:gd name="T10" fmla="*/ 0 w 7"/>
                      <a:gd name="T11" fmla="*/ 0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">
                        <a:moveTo>
                          <a:pt x="0" y="0"/>
                        </a:moveTo>
                        <a:lnTo>
                          <a:pt x="1" y="2"/>
                        </a:lnTo>
                        <a:lnTo>
                          <a:pt x="3" y="3"/>
                        </a:lnTo>
                        <a:lnTo>
                          <a:pt x="6" y="2"/>
                        </a:lnTo>
                        <a:lnTo>
                          <a:pt x="7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29" name="未知">
                    <a:extLst>
                      <a:ext uri="{FF2B5EF4-FFF2-40B4-BE49-F238E27FC236}">
                        <a16:creationId xmlns:a16="http://schemas.microsoft.com/office/drawing/2014/main" id="{49B6B8B5-BF3B-4ADE-90E2-50B42F3C57AB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" y="181"/>
                    <a:ext cx="2" cy="9"/>
                  </a:xfrm>
                  <a:custGeom>
                    <a:gdLst>
                      <a:gd name="T0" fmla="*/ 0 w 12"/>
                      <a:gd name="T1" fmla="*/ 0 h 49"/>
                      <a:gd name="T2" fmla="*/ 0 w 12"/>
                      <a:gd name="T3" fmla="*/ 0 h 49"/>
                      <a:gd name="T4" fmla="*/ 0 w 12"/>
                      <a:gd name="T5" fmla="*/ 2 h 49"/>
                      <a:gd name="T6" fmla="*/ 0 w 12"/>
                      <a:gd name="T7" fmla="*/ 2 h 49"/>
                      <a:gd name="T8" fmla="*/ 0 w 12"/>
                      <a:gd name="T9" fmla="*/ 0 h 49"/>
                      <a:gd name="T10" fmla="*/ 0 w 12"/>
                      <a:gd name="T11" fmla="*/ 0 h 49"/>
                      <a:gd name="T12" fmla="*/ 0 w 12"/>
                      <a:gd name="T13" fmla="*/ 0 h 49"/>
                      <a:gd name="T14" fmla="*/ 0 w 12"/>
                      <a:gd name="T15" fmla="*/ 0 h 49"/>
                      <a:gd name="T16" fmla="*/ 0 w 12"/>
                      <a:gd name="T17" fmla="*/ 0 h 49"/>
                      <a:gd name="T18" fmla="*/ 0 w 12"/>
                      <a:gd name="T19" fmla="*/ 0 h 49"/>
                      <a:gd name="T20" fmla="*/ 0 w 12"/>
                      <a:gd name="T21" fmla="*/ 0 h 49"/>
                      <a:gd name="T22" fmla="*/ 0 w 12"/>
                      <a:gd name="T23" fmla="*/ 0 h 4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2" h="49">
                        <a:moveTo>
                          <a:pt x="8" y="9"/>
                        </a:moveTo>
                        <a:lnTo>
                          <a:pt x="4" y="4"/>
                        </a:lnTo>
                        <a:lnTo>
                          <a:pt x="0" y="49"/>
                        </a:lnTo>
                        <a:lnTo>
                          <a:pt x="7" y="49"/>
                        </a:lnTo>
                        <a:lnTo>
                          <a:pt x="12" y="4"/>
                        </a:lnTo>
                        <a:lnTo>
                          <a:pt x="8" y="0"/>
                        </a:lnTo>
                        <a:lnTo>
                          <a:pt x="12" y="4"/>
                        </a:lnTo>
                        <a:lnTo>
                          <a:pt x="10" y="2"/>
                        </a:lnTo>
                        <a:lnTo>
                          <a:pt x="8" y="1"/>
                        </a:lnTo>
                        <a:lnTo>
                          <a:pt x="6" y="2"/>
                        </a:lnTo>
                        <a:lnTo>
                          <a:pt x="4" y="4"/>
                        </a:lnTo>
                        <a:lnTo>
                          <a:pt x="8" y="9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0" name="未知">
                    <a:extLst>
                      <a:ext uri="{FF2B5EF4-FFF2-40B4-BE49-F238E27FC236}">
                        <a16:creationId xmlns:a16="http://schemas.microsoft.com/office/drawing/2014/main" id="{E2B002C9-A7BF-4CB6-B6D2-21F1CC891E9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" y="181"/>
                    <a:ext cx="2" cy="1"/>
                  </a:xfrm>
                  <a:custGeom>
                    <a:gdLst>
                      <a:gd name="T0" fmla="*/ 0 w 12"/>
                      <a:gd name="T1" fmla="*/ 0 h 9"/>
                      <a:gd name="T2" fmla="*/ 0 w 12"/>
                      <a:gd name="T3" fmla="*/ 0 h 9"/>
                      <a:gd name="T4" fmla="*/ 0 w 12"/>
                      <a:gd name="T5" fmla="*/ 0 h 9"/>
                      <a:gd name="T6" fmla="*/ 0 w 12"/>
                      <a:gd name="T7" fmla="*/ 0 h 9"/>
                      <a:gd name="T8" fmla="*/ 0 w 12"/>
                      <a:gd name="T9" fmla="*/ 0 h 9"/>
                      <a:gd name="T10" fmla="*/ 0 w 12"/>
                      <a:gd name="T11" fmla="*/ 0 h 9"/>
                      <a:gd name="T12" fmla="*/ 0 w 12"/>
                      <a:gd name="T13" fmla="*/ 0 h 9"/>
                      <a:gd name="T14" fmla="*/ 0 w 12"/>
                      <a:gd name="T15" fmla="*/ 0 h 9"/>
                      <a:gd name="T16" fmla="*/ 0 w 12"/>
                      <a:gd name="T17" fmla="*/ 0 h 9"/>
                      <a:gd name="T18" fmla="*/ 0 w 12"/>
                      <a:gd name="T19" fmla="*/ 0 h 9"/>
                      <a:gd name="T20" fmla="*/ 0 w 12"/>
                      <a:gd name="T21" fmla="*/ 0 h 9"/>
                      <a:gd name="T22" fmla="*/ 0 w 12"/>
                      <a:gd name="T23" fmla="*/ 0 h 9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2" h="9">
                        <a:moveTo>
                          <a:pt x="2" y="1"/>
                        </a:moveTo>
                        <a:lnTo>
                          <a:pt x="5" y="9"/>
                        </a:lnTo>
                        <a:lnTo>
                          <a:pt x="12" y="9"/>
                        </a:lnTo>
                        <a:lnTo>
                          <a:pt x="12" y="0"/>
                        </a:lnTo>
                        <a:lnTo>
                          <a:pt x="5" y="0"/>
                        </a:lnTo>
                        <a:lnTo>
                          <a:pt x="7" y="8"/>
                        </a:lnTo>
                        <a:lnTo>
                          <a:pt x="5" y="0"/>
                        </a:lnTo>
                        <a:lnTo>
                          <a:pt x="1" y="1"/>
                        </a:lnTo>
                        <a:lnTo>
                          <a:pt x="0" y="4"/>
                        </a:lnTo>
                        <a:lnTo>
                          <a:pt x="1" y="8"/>
                        </a:lnTo>
                        <a:lnTo>
                          <a:pt x="5" y="9"/>
                        </a:lnTo>
                        <a:lnTo>
                          <a:pt x="2" y="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1" name="未知">
                    <a:extLst>
                      <a:ext uri="{FF2B5EF4-FFF2-40B4-BE49-F238E27FC236}">
                        <a16:creationId xmlns:a16="http://schemas.microsoft.com/office/drawing/2014/main" id="{96E28C8C-6E10-4E38-9D31-BD5F6EB352D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" y="177"/>
                    <a:ext cx="7" cy="5"/>
                  </a:xfrm>
                  <a:custGeom>
                    <a:gdLst>
                      <a:gd name="T0" fmla="*/ 1 w 43"/>
                      <a:gd name="T1" fmla="*/ 0 h 26"/>
                      <a:gd name="T2" fmla="*/ 1 w 43"/>
                      <a:gd name="T3" fmla="*/ 0 h 26"/>
                      <a:gd name="T4" fmla="*/ 0 w 43"/>
                      <a:gd name="T5" fmla="*/ 1 h 26"/>
                      <a:gd name="T6" fmla="*/ 0 w 43"/>
                      <a:gd name="T7" fmla="*/ 1 h 26"/>
                      <a:gd name="T8" fmla="*/ 1 w 43"/>
                      <a:gd name="T9" fmla="*/ 0 h 26"/>
                      <a:gd name="T10" fmla="*/ 1 w 43"/>
                      <a:gd name="T11" fmla="*/ 0 h 26"/>
                      <a:gd name="T12" fmla="*/ 1 w 43"/>
                      <a:gd name="T13" fmla="*/ 0 h 26"/>
                      <a:gd name="T14" fmla="*/ 1 w 43"/>
                      <a:gd name="T15" fmla="*/ 0 h 26"/>
                      <a:gd name="T16" fmla="*/ 1 w 43"/>
                      <a:gd name="T17" fmla="*/ 0 h 26"/>
                      <a:gd name="T18" fmla="*/ 1 w 43"/>
                      <a:gd name="T19" fmla="*/ 0 h 26"/>
                      <a:gd name="T20" fmla="*/ 1 w 43"/>
                      <a:gd name="T21" fmla="*/ 0 h 26"/>
                      <a:gd name="T22" fmla="*/ 1 w 43"/>
                      <a:gd name="T23" fmla="*/ 0 h 2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43" h="26">
                        <a:moveTo>
                          <a:pt x="42" y="3"/>
                        </a:moveTo>
                        <a:lnTo>
                          <a:pt x="36" y="0"/>
                        </a:lnTo>
                        <a:lnTo>
                          <a:pt x="0" y="19"/>
                        </a:lnTo>
                        <a:lnTo>
                          <a:pt x="5" y="26"/>
                        </a:lnTo>
                        <a:lnTo>
                          <a:pt x="41" y="6"/>
                        </a:lnTo>
                        <a:lnTo>
                          <a:pt x="35" y="3"/>
                        </a:lnTo>
                        <a:lnTo>
                          <a:pt x="41" y="6"/>
                        </a:lnTo>
                        <a:lnTo>
                          <a:pt x="43" y="4"/>
                        </a:lnTo>
                        <a:lnTo>
                          <a:pt x="42" y="1"/>
                        </a:lnTo>
                        <a:lnTo>
                          <a:pt x="40" y="0"/>
                        </a:lnTo>
                        <a:lnTo>
                          <a:pt x="36" y="0"/>
                        </a:lnTo>
                        <a:lnTo>
                          <a:pt x="42" y="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2" name="未知">
                    <a:extLst>
                      <a:ext uri="{FF2B5EF4-FFF2-40B4-BE49-F238E27FC236}">
                        <a16:creationId xmlns:a16="http://schemas.microsoft.com/office/drawing/2014/main" id="{5ED95B41-DE60-45EF-83C4-050FB22D40A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" y="178"/>
                    <a:ext cx="2" cy="14"/>
                  </a:xfrm>
                  <a:custGeom>
                    <a:gdLst>
                      <a:gd name="T0" fmla="*/ 0 w 9"/>
                      <a:gd name="T1" fmla="*/ 3 h 71"/>
                      <a:gd name="T2" fmla="*/ 0 w 9"/>
                      <a:gd name="T3" fmla="*/ 3 h 71"/>
                      <a:gd name="T4" fmla="*/ 0 w 9"/>
                      <a:gd name="T5" fmla="*/ 0 h 71"/>
                      <a:gd name="T6" fmla="*/ 0 w 9"/>
                      <a:gd name="T7" fmla="*/ 0 h 71"/>
                      <a:gd name="T8" fmla="*/ 0 w 9"/>
                      <a:gd name="T9" fmla="*/ 3 h 71"/>
                      <a:gd name="T10" fmla="*/ 0 w 9"/>
                      <a:gd name="T11" fmla="*/ 3 h 7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71">
                        <a:moveTo>
                          <a:pt x="3" y="71"/>
                        </a:moveTo>
                        <a:lnTo>
                          <a:pt x="7" y="71"/>
                        </a:lnTo>
                        <a:lnTo>
                          <a:pt x="9" y="0"/>
                        </a:lnTo>
                        <a:lnTo>
                          <a:pt x="2" y="0"/>
                        </a:lnTo>
                        <a:lnTo>
                          <a:pt x="0" y="71"/>
                        </a:lnTo>
                        <a:lnTo>
                          <a:pt x="3" y="71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3" name="未知">
                    <a:extLst>
                      <a:ext uri="{FF2B5EF4-FFF2-40B4-BE49-F238E27FC236}">
                        <a16:creationId xmlns:a16="http://schemas.microsoft.com/office/drawing/2014/main" id="{D425604C-C34F-460C-BC86-234931AD9134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2" y="192"/>
                    <a:ext cx="2" cy="1"/>
                  </a:xfrm>
                  <a:custGeom>
                    <a:gdLst>
                      <a:gd name="T0" fmla="*/ 0 w 10"/>
                      <a:gd name="T1" fmla="*/ 0 h 5"/>
                      <a:gd name="T2" fmla="*/ 0 w 10"/>
                      <a:gd name="T3" fmla="*/ 0 h 5"/>
                      <a:gd name="T4" fmla="*/ 0 w 10"/>
                      <a:gd name="T5" fmla="*/ 0 h 5"/>
                      <a:gd name="T6" fmla="*/ 0 w 10"/>
                      <a:gd name="T7" fmla="*/ 0 h 5"/>
                      <a:gd name="T8" fmla="*/ 0 w 10"/>
                      <a:gd name="T9" fmla="*/ 0 h 5"/>
                      <a:gd name="T10" fmla="*/ 0 w 10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0" y="0"/>
                        </a:moveTo>
                        <a:lnTo>
                          <a:pt x="2" y="4"/>
                        </a:lnTo>
                        <a:lnTo>
                          <a:pt x="5" y="5"/>
                        </a:lnTo>
                        <a:lnTo>
                          <a:pt x="9" y="4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334" name="未知">
                    <a:extLst>
                      <a:ext uri="{FF2B5EF4-FFF2-40B4-BE49-F238E27FC236}">
                        <a16:creationId xmlns:a16="http://schemas.microsoft.com/office/drawing/2014/main" id="{6909C00C-222F-431B-B5E1-991B87C3B3FF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29" y="182"/>
                    <a:ext cx="1" cy="1"/>
                  </a:xfrm>
                  <a:custGeom>
                    <a:gdLst>
                      <a:gd name="T0" fmla="*/ 0 w 10"/>
                      <a:gd name="T1" fmla="*/ 0 h 5"/>
                      <a:gd name="T2" fmla="*/ 0 w 10"/>
                      <a:gd name="T3" fmla="*/ 0 h 5"/>
                      <a:gd name="T4" fmla="*/ 0 w 10"/>
                      <a:gd name="T5" fmla="*/ 0 h 5"/>
                      <a:gd name="T6" fmla="*/ 0 w 10"/>
                      <a:gd name="T7" fmla="*/ 0 h 5"/>
                      <a:gd name="T8" fmla="*/ 0 w 10"/>
                      <a:gd name="T9" fmla="*/ 0 h 5"/>
                      <a:gd name="T10" fmla="*/ 0 w 10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0" y="0"/>
                        </a:moveTo>
                        <a:lnTo>
                          <a:pt x="1" y="4"/>
                        </a:lnTo>
                        <a:lnTo>
                          <a:pt x="5" y="5"/>
                        </a:lnTo>
                        <a:lnTo>
                          <a:pt x="8" y="4"/>
                        </a:lnTo>
                        <a:lnTo>
                          <a:pt x="10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1pPr>
                    <a:lvl2pPr marL="4556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2pPr>
                    <a:lvl3pPr marL="9128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3pPr>
                    <a:lvl4pPr marL="13700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4pPr>
                    <a:lvl5pPr marL="1827213" indent="1588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32971" name="未知">
                  <a:extLst>
                    <a:ext uri="{FF2B5EF4-FFF2-40B4-BE49-F238E27FC236}">
                      <a16:creationId xmlns:a16="http://schemas.microsoft.com/office/drawing/2014/main" id="{0B3010C5-145F-49DE-B386-4AEB1A3BB301}"/>
                    </a:ext>
                  </a:extLst>
                </p:cNvPr>
                <p:cNvSpPr/>
                <p:nvPr/>
              </p:nvSpPr>
              <p:spPr bwMode="auto">
                <a:xfrm>
                  <a:off x="160" y="237"/>
                  <a:ext cx="1" cy="8"/>
                </a:xfrm>
                <a:custGeom>
                  <a:gdLst>
                    <a:gd name="T0" fmla="*/ 0 w 10"/>
                    <a:gd name="T1" fmla="*/ 0 h 37"/>
                    <a:gd name="T2" fmla="*/ 0 w 10"/>
                    <a:gd name="T3" fmla="*/ 0 h 37"/>
                    <a:gd name="T4" fmla="*/ 0 w 10"/>
                    <a:gd name="T5" fmla="*/ 2 h 37"/>
                    <a:gd name="T6" fmla="*/ 0 w 10"/>
                    <a:gd name="T7" fmla="*/ 2 h 37"/>
                    <a:gd name="T8" fmla="*/ 0 w 10"/>
                    <a:gd name="T9" fmla="*/ 0 h 37"/>
                    <a:gd name="T10" fmla="*/ 0 w 10"/>
                    <a:gd name="T11" fmla="*/ 0 h 37"/>
                    <a:gd name="T12" fmla="*/ 0 w 10"/>
                    <a:gd name="T13" fmla="*/ 0 h 37"/>
                    <a:gd name="T14" fmla="*/ 0 w 10"/>
                    <a:gd name="T15" fmla="*/ 0 h 37"/>
                    <a:gd name="T16" fmla="*/ 0 w 10"/>
                    <a:gd name="T17" fmla="*/ 0 h 37"/>
                    <a:gd name="T18" fmla="*/ 0 w 10"/>
                    <a:gd name="T19" fmla="*/ 0 h 37"/>
                    <a:gd name="T20" fmla="*/ 0 w 10"/>
                    <a:gd name="T21" fmla="*/ 0 h 37"/>
                    <a:gd name="T22" fmla="*/ 0 w 10"/>
                    <a:gd name="T23" fmla="*/ 0 h 3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0" h="37">
                      <a:moveTo>
                        <a:pt x="3" y="1"/>
                      </a:moveTo>
                      <a:lnTo>
                        <a:pt x="1" y="5"/>
                      </a:lnTo>
                      <a:lnTo>
                        <a:pt x="0" y="37"/>
                      </a:lnTo>
                      <a:lnTo>
                        <a:pt x="7" y="37"/>
                      </a:lnTo>
                      <a:lnTo>
                        <a:pt x="9" y="5"/>
                      </a:lnTo>
                      <a:lnTo>
                        <a:pt x="7" y="8"/>
                      </a:lnTo>
                      <a:lnTo>
                        <a:pt x="10" y="5"/>
                      </a:lnTo>
                      <a:lnTo>
                        <a:pt x="9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5"/>
                      </a:lnTo>
                      <a:lnTo>
                        <a:pt x="3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2" name="未知">
                  <a:extLst>
                    <a:ext uri="{FF2B5EF4-FFF2-40B4-BE49-F238E27FC236}">
                      <a16:creationId xmlns:a16="http://schemas.microsoft.com/office/drawing/2014/main" id="{5712BF10-68C7-466D-8C7E-16A14EB297AF}"/>
                    </a:ext>
                  </a:extLst>
                </p:cNvPr>
                <p:cNvSpPr/>
                <p:nvPr/>
              </p:nvSpPr>
              <p:spPr bwMode="auto">
                <a:xfrm>
                  <a:off x="160" y="234"/>
                  <a:ext cx="6" cy="5"/>
                </a:xfrm>
                <a:custGeom>
                  <a:gdLst>
                    <a:gd name="T0" fmla="*/ 1 w 35"/>
                    <a:gd name="T1" fmla="*/ 0 h 24"/>
                    <a:gd name="T2" fmla="*/ 1 w 35"/>
                    <a:gd name="T3" fmla="*/ 0 h 24"/>
                    <a:gd name="T4" fmla="*/ 0 w 35"/>
                    <a:gd name="T5" fmla="*/ 1 h 24"/>
                    <a:gd name="T6" fmla="*/ 0 w 35"/>
                    <a:gd name="T7" fmla="*/ 1 h 24"/>
                    <a:gd name="T8" fmla="*/ 1 w 35"/>
                    <a:gd name="T9" fmla="*/ 0 h 24"/>
                    <a:gd name="T10" fmla="*/ 1 w 35"/>
                    <a:gd name="T11" fmla="*/ 0 h 24"/>
                    <a:gd name="T12" fmla="*/ 1 w 35"/>
                    <a:gd name="T13" fmla="*/ 0 h 24"/>
                    <a:gd name="T14" fmla="*/ 1 w 35"/>
                    <a:gd name="T15" fmla="*/ 0 h 24"/>
                    <a:gd name="T16" fmla="*/ 1 w 35"/>
                    <a:gd name="T17" fmla="*/ 0 h 24"/>
                    <a:gd name="T18" fmla="*/ 1 w 35"/>
                    <a:gd name="T19" fmla="*/ 0 h 24"/>
                    <a:gd name="T20" fmla="*/ 1 w 35"/>
                    <a:gd name="T21" fmla="*/ 0 h 24"/>
                    <a:gd name="T22" fmla="*/ 1 w 35"/>
                    <a:gd name="T23" fmla="*/ 0 h 24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5" h="24">
                      <a:moveTo>
                        <a:pt x="34" y="6"/>
                      </a:moveTo>
                      <a:lnTo>
                        <a:pt x="28" y="0"/>
                      </a:lnTo>
                      <a:lnTo>
                        <a:pt x="0" y="17"/>
                      </a:lnTo>
                      <a:lnTo>
                        <a:pt x="4" y="24"/>
                      </a:lnTo>
                      <a:lnTo>
                        <a:pt x="33" y="7"/>
                      </a:lnTo>
                      <a:lnTo>
                        <a:pt x="27" y="1"/>
                      </a:lnTo>
                      <a:lnTo>
                        <a:pt x="33" y="7"/>
                      </a:lnTo>
                      <a:lnTo>
                        <a:pt x="35" y="5"/>
                      </a:lnTo>
                      <a:lnTo>
                        <a:pt x="34" y="1"/>
                      </a:lnTo>
                      <a:lnTo>
                        <a:pt x="32" y="0"/>
                      </a:lnTo>
                      <a:lnTo>
                        <a:pt x="28" y="0"/>
                      </a:lnTo>
                      <a:lnTo>
                        <a:pt x="34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3" name="未知">
                  <a:extLst>
                    <a:ext uri="{FF2B5EF4-FFF2-40B4-BE49-F238E27FC236}">
                      <a16:creationId xmlns:a16="http://schemas.microsoft.com/office/drawing/2014/main" id="{DDC4772E-2B80-4278-9C79-0124F4B1811B}"/>
                    </a:ext>
                  </a:extLst>
                </p:cNvPr>
                <p:cNvSpPr/>
                <p:nvPr/>
              </p:nvSpPr>
              <p:spPr bwMode="auto">
                <a:xfrm>
                  <a:off x="164" y="234"/>
                  <a:ext cx="2" cy="3"/>
                </a:xfrm>
                <a:custGeom>
                  <a:gdLst>
                    <a:gd name="T0" fmla="*/ 0 w 12"/>
                    <a:gd name="T1" fmla="*/ 1 h 11"/>
                    <a:gd name="T2" fmla="*/ 0 w 12"/>
                    <a:gd name="T3" fmla="*/ 1 h 11"/>
                    <a:gd name="T4" fmla="*/ 0 w 12"/>
                    <a:gd name="T5" fmla="*/ 0 h 11"/>
                    <a:gd name="T6" fmla="*/ 0 w 12"/>
                    <a:gd name="T7" fmla="*/ 0 h 11"/>
                    <a:gd name="T8" fmla="*/ 0 w 12"/>
                    <a:gd name="T9" fmla="*/ 0 h 11"/>
                    <a:gd name="T10" fmla="*/ 0 w 12"/>
                    <a:gd name="T11" fmla="*/ 1 h 11"/>
                    <a:gd name="T12" fmla="*/ 0 w 12"/>
                    <a:gd name="T13" fmla="*/ 0 h 11"/>
                    <a:gd name="T14" fmla="*/ 0 w 12"/>
                    <a:gd name="T15" fmla="*/ 1 h 11"/>
                    <a:gd name="T16" fmla="*/ 0 w 12"/>
                    <a:gd name="T17" fmla="*/ 1 h 11"/>
                    <a:gd name="T18" fmla="*/ 0 w 12"/>
                    <a:gd name="T19" fmla="*/ 1 h 11"/>
                    <a:gd name="T20" fmla="*/ 0 w 12"/>
                    <a:gd name="T21" fmla="*/ 1 h 11"/>
                    <a:gd name="T22" fmla="*/ 0 w 12"/>
                    <a:gd name="T23" fmla="*/ 1 h 1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2" h="11">
                      <a:moveTo>
                        <a:pt x="10" y="7"/>
                      </a:moveTo>
                      <a:lnTo>
                        <a:pt x="9" y="9"/>
                      </a:lnTo>
                      <a:lnTo>
                        <a:pt x="12" y="5"/>
                      </a:lnTo>
                      <a:lnTo>
                        <a:pt x="5" y="0"/>
                      </a:lnTo>
                      <a:lnTo>
                        <a:pt x="1" y="5"/>
                      </a:lnTo>
                      <a:lnTo>
                        <a:pt x="0" y="7"/>
                      </a:lnTo>
                      <a:lnTo>
                        <a:pt x="1" y="5"/>
                      </a:lnTo>
                      <a:lnTo>
                        <a:pt x="1" y="8"/>
                      </a:lnTo>
                      <a:lnTo>
                        <a:pt x="4" y="10"/>
                      </a:lnTo>
                      <a:lnTo>
                        <a:pt x="6" y="11"/>
                      </a:lnTo>
                      <a:lnTo>
                        <a:pt x="9" y="9"/>
                      </a:lnTo>
                      <a:lnTo>
                        <a:pt x="10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4" name="未知">
                  <a:extLst>
                    <a:ext uri="{FF2B5EF4-FFF2-40B4-BE49-F238E27FC236}">
                      <a16:creationId xmlns:a16="http://schemas.microsoft.com/office/drawing/2014/main" id="{76869741-4704-4416-A517-AE7175B06B25}"/>
                    </a:ext>
                  </a:extLst>
                </p:cNvPr>
                <p:cNvSpPr/>
                <p:nvPr/>
              </p:nvSpPr>
              <p:spPr bwMode="auto">
                <a:xfrm>
                  <a:off x="164" y="236"/>
                  <a:ext cx="2" cy="10"/>
                </a:xfrm>
                <a:custGeom>
                  <a:gdLst>
                    <a:gd name="T0" fmla="*/ 0 w 10"/>
                    <a:gd name="T1" fmla="*/ 2 h 53"/>
                    <a:gd name="T2" fmla="*/ 0 w 10"/>
                    <a:gd name="T3" fmla="*/ 2 h 53"/>
                    <a:gd name="T4" fmla="*/ 0 w 10"/>
                    <a:gd name="T5" fmla="*/ 0 h 53"/>
                    <a:gd name="T6" fmla="*/ 0 w 10"/>
                    <a:gd name="T7" fmla="*/ 0 h 53"/>
                    <a:gd name="T8" fmla="*/ 0 w 10"/>
                    <a:gd name="T9" fmla="*/ 2 h 53"/>
                    <a:gd name="T10" fmla="*/ 0 w 10"/>
                    <a:gd name="T11" fmla="*/ 2 h 5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2">
                      <a:moveTo>
                        <a:pt x="5" y="53"/>
                      </a:moveTo>
                      <a:lnTo>
                        <a:pt x="10" y="53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53"/>
                      </a:lnTo>
                      <a:lnTo>
                        <a:pt x="5" y="5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5" name="未知">
                  <a:extLst>
                    <a:ext uri="{FF2B5EF4-FFF2-40B4-BE49-F238E27FC236}">
                      <a16:creationId xmlns:a16="http://schemas.microsoft.com/office/drawing/2014/main" id="{FEA61E91-715F-45D0-8E54-D227BD40E6C9}"/>
                    </a:ext>
                  </a:extLst>
                </p:cNvPr>
                <p:cNvSpPr/>
                <p:nvPr/>
              </p:nvSpPr>
              <p:spPr bwMode="auto">
                <a:xfrm>
                  <a:off x="164" y="246"/>
                  <a:ext cx="2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9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6" name="未知">
                  <a:extLst>
                    <a:ext uri="{FF2B5EF4-FFF2-40B4-BE49-F238E27FC236}">
                      <a16:creationId xmlns:a16="http://schemas.microsoft.com/office/drawing/2014/main" id="{BA36D18B-E8FC-4B74-B870-48691CE362F7}"/>
                    </a:ext>
                  </a:extLst>
                </p:cNvPr>
                <p:cNvSpPr/>
                <p:nvPr/>
              </p:nvSpPr>
              <p:spPr bwMode="auto">
                <a:xfrm>
                  <a:off x="190" y="231"/>
                  <a:ext cx="1" cy="1"/>
                </a:xfrm>
                <a:custGeom>
                  <a:gdLst>
                    <a:gd name="T0" fmla="*/ 0 w 4"/>
                    <a:gd name="T1" fmla="*/ 0 h 7"/>
                    <a:gd name="T2" fmla="*/ 0 w 4"/>
                    <a:gd name="T3" fmla="*/ 0 h 7"/>
                    <a:gd name="T4" fmla="*/ 0 w 4"/>
                    <a:gd name="T5" fmla="*/ 0 h 7"/>
                    <a:gd name="T6" fmla="*/ 0 w 4"/>
                    <a:gd name="T7" fmla="*/ 0 h 7"/>
                    <a:gd name="T8" fmla="*/ 0 w 4"/>
                    <a:gd name="T9" fmla="*/ 0 h 7"/>
                    <a:gd name="T10" fmla="*/ 0 w 4"/>
                    <a:gd name="T11" fmla="*/ 0 h 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7">
                      <a:moveTo>
                        <a:pt x="2" y="7"/>
                      </a:moveTo>
                      <a:lnTo>
                        <a:pt x="4" y="5"/>
                      </a:lnTo>
                      <a:lnTo>
                        <a:pt x="4" y="2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2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7" name="未知">
                  <a:extLst>
                    <a:ext uri="{FF2B5EF4-FFF2-40B4-BE49-F238E27FC236}">
                      <a16:creationId xmlns:a16="http://schemas.microsoft.com/office/drawing/2014/main" id="{2C8E4071-36F1-4167-B2B3-72A33EEB3669}"/>
                    </a:ext>
                  </a:extLst>
                </p:cNvPr>
                <p:cNvSpPr/>
                <p:nvPr/>
              </p:nvSpPr>
              <p:spPr bwMode="auto">
                <a:xfrm>
                  <a:off x="172" y="231"/>
                  <a:ext cx="18" cy="9"/>
                </a:xfrm>
                <a:custGeom>
                  <a:gdLst>
                    <a:gd name="T0" fmla="*/ 0 w 111"/>
                    <a:gd name="T1" fmla="*/ 2 h 48"/>
                    <a:gd name="T2" fmla="*/ 0 w 111"/>
                    <a:gd name="T3" fmla="*/ 2 h 48"/>
                    <a:gd name="T4" fmla="*/ 3 w 111"/>
                    <a:gd name="T5" fmla="*/ 0 h 48"/>
                    <a:gd name="T6" fmla="*/ 3 w 111"/>
                    <a:gd name="T7" fmla="*/ 0 h 48"/>
                    <a:gd name="T8" fmla="*/ 0 w 111"/>
                    <a:gd name="T9" fmla="*/ 2 h 48"/>
                    <a:gd name="T10" fmla="*/ 0 w 111"/>
                    <a:gd name="T11" fmla="*/ 2 h 48"/>
                    <a:gd name="T12" fmla="*/ 0 w 111"/>
                    <a:gd name="T13" fmla="*/ 2 h 48"/>
                    <a:gd name="T14" fmla="*/ 0 w 111"/>
                    <a:gd name="T15" fmla="*/ 2 h 48"/>
                    <a:gd name="T16" fmla="*/ 0 w 111"/>
                    <a:gd name="T17" fmla="*/ 2 h 48"/>
                    <a:gd name="T18" fmla="*/ 0 w 111"/>
                    <a:gd name="T19" fmla="*/ 2 h 48"/>
                    <a:gd name="T20" fmla="*/ 0 w 111"/>
                    <a:gd name="T21" fmla="*/ 2 h 48"/>
                    <a:gd name="T22" fmla="*/ 0 w 111"/>
                    <a:gd name="T23" fmla="*/ 2 h 48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10" h="48">
                      <a:moveTo>
                        <a:pt x="9" y="45"/>
                      </a:moveTo>
                      <a:lnTo>
                        <a:pt x="6" y="48"/>
                      </a:lnTo>
                      <a:lnTo>
                        <a:pt x="111" y="7"/>
                      </a:lnTo>
                      <a:lnTo>
                        <a:pt x="109" y="0"/>
                      </a:lnTo>
                      <a:lnTo>
                        <a:pt x="3" y="42"/>
                      </a:lnTo>
                      <a:lnTo>
                        <a:pt x="0" y="45"/>
                      </a:lnTo>
                      <a:lnTo>
                        <a:pt x="3" y="42"/>
                      </a:lnTo>
                      <a:lnTo>
                        <a:pt x="1" y="43"/>
                      </a:lnTo>
                      <a:lnTo>
                        <a:pt x="1" y="46"/>
                      </a:lnTo>
                      <a:lnTo>
                        <a:pt x="2" y="48"/>
                      </a:lnTo>
                      <a:lnTo>
                        <a:pt x="6" y="48"/>
                      </a:lnTo>
                      <a:lnTo>
                        <a:pt x="9" y="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8" name="未知">
                  <a:extLst>
                    <a:ext uri="{FF2B5EF4-FFF2-40B4-BE49-F238E27FC236}">
                      <a16:creationId xmlns:a16="http://schemas.microsoft.com/office/drawing/2014/main" id="{14CCF8FD-0E43-4A10-8F02-2BC972E60668}"/>
                    </a:ext>
                  </a:extLst>
                </p:cNvPr>
                <p:cNvSpPr/>
                <p:nvPr/>
              </p:nvSpPr>
              <p:spPr bwMode="auto">
                <a:xfrm>
                  <a:off x="172" y="240"/>
                  <a:ext cx="1" cy="10"/>
                </a:xfrm>
                <a:custGeom>
                  <a:gdLst>
                    <a:gd name="T0" fmla="*/ 0 w 9"/>
                    <a:gd name="T1" fmla="*/ 2 h 52"/>
                    <a:gd name="T2" fmla="*/ 0 w 9"/>
                    <a:gd name="T3" fmla="*/ 2 h 52"/>
                    <a:gd name="T4" fmla="*/ 0 w 9"/>
                    <a:gd name="T5" fmla="*/ 0 h 52"/>
                    <a:gd name="T6" fmla="*/ 0 w 9"/>
                    <a:gd name="T7" fmla="*/ 0 h 52"/>
                    <a:gd name="T8" fmla="*/ 0 w 9"/>
                    <a:gd name="T9" fmla="*/ 2 h 52"/>
                    <a:gd name="T10" fmla="*/ 0 w 9"/>
                    <a:gd name="T11" fmla="*/ 2 h 52"/>
                    <a:gd name="T12" fmla="*/ 0 w 9"/>
                    <a:gd name="T13" fmla="*/ 2 h 52"/>
                    <a:gd name="T14" fmla="*/ 0 w 9"/>
                    <a:gd name="T15" fmla="*/ 2 h 52"/>
                    <a:gd name="T16" fmla="*/ 0 w 9"/>
                    <a:gd name="T17" fmla="*/ 2 h 52"/>
                    <a:gd name="T18" fmla="*/ 0 w 9"/>
                    <a:gd name="T19" fmla="*/ 2 h 52"/>
                    <a:gd name="T20" fmla="*/ 0 w 9"/>
                    <a:gd name="T21" fmla="*/ 2 h 52"/>
                    <a:gd name="T22" fmla="*/ 0 w 9"/>
                    <a:gd name="T23" fmla="*/ 2 h 52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9" h="52">
                      <a:moveTo>
                        <a:pt x="3" y="45"/>
                      </a:moveTo>
                      <a:lnTo>
                        <a:pt x="9" y="48"/>
                      </a:lnTo>
                      <a:lnTo>
                        <a:pt x="9" y="0"/>
                      </a:lnTo>
                      <a:lnTo>
                        <a:pt x="0" y="0"/>
                      </a:lnTo>
                      <a:lnTo>
                        <a:pt x="0" y="48"/>
                      </a:lnTo>
                      <a:lnTo>
                        <a:pt x="6" y="51"/>
                      </a:lnTo>
                      <a:lnTo>
                        <a:pt x="0" y="48"/>
                      </a:lnTo>
                      <a:lnTo>
                        <a:pt x="1" y="51"/>
                      </a:lnTo>
                      <a:lnTo>
                        <a:pt x="4" y="52"/>
                      </a:lnTo>
                      <a:lnTo>
                        <a:pt x="8" y="51"/>
                      </a:lnTo>
                      <a:lnTo>
                        <a:pt x="9" y="48"/>
                      </a:lnTo>
                      <a:lnTo>
                        <a:pt x="3" y="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79" name="未知">
                  <a:extLst>
                    <a:ext uri="{FF2B5EF4-FFF2-40B4-BE49-F238E27FC236}">
                      <a16:creationId xmlns:a16="http://schemas.microsoft.com/office/drawing/2014/main" id="{FC862F1F-7257-4DB4-877C-C6DFA0A1B65F}"/>
                    </a:ext>
                  </a:extLst>
                </p:cNvPr>
                <p:cNvSpPr/>
                <p:nvPr/>
              </p:nvSpPr>
              <p:spPr bwMode="auto">
                <a:xfrm>
                  <a:off x="172" y="241"/>
                  <a:ext cx="18" cy="9"/>
                </a:xfrm>
                <a:custGeom>
                  <a:gdLst>
                    <a:gd name="T0" fmla="*/ 3 w 108"/>
                    <a:gd name="T1" fmla="*/ 0 h 47"/>
                    <a:gd name="T2" fmla="*/ 3 w 108"/>
                    <a:gd name="T3" fmla="*/ 0 h 47"/>
                    <a:gd name="T4" fmla="*/ 0 w 108"/>
                    <a:gd name="T5" fmla="*/ 2 h 47"/>
                    <a:gd name="T6" fmla="*/ 0 w 108"/>
                    <a:gd name="T7" fmla="*/ 2 h 47"/>
                    <a:gd name="T8" fmla="*/ 3 w 108"/>
                    <a:gd name="T9" fmla="*/ 0 h 47"/>
                    <a:gd name="T10" fmla="*/ 3 w 108"/>
                    <a:gd name="T11" fmla="*/ 0 h 4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8" h="47">
                      <a:moveTo>
                        <a:pt x="107" y="3"/>
                      </a:moveTo>
                      <a:lnTo>
                        <a:pt x="106" y="0"/>
                      </a:lnTo>
                      <a:lnTo>
                        <a:pt x="0" y="41"/>
                      </a:lnTo>
                      <a:lnTo>
                        <a:pt x="3" y="47"/>
                      </a:lnTo>
                      <a:lnTo>
                        <a:pt x="108" y="7"/>
                      </a:lnTo>
                      <a:lnTo>
                        <a:pt x="107" y="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0" name="未知">
                  <a:extLst>
                    <a:ext uri="{FF2B5EF4-FFF2-40B4-BE49-F238E27FC236}">
                      <a16:creationId xmlns:a16="http://schemas.microsoft.com/office/drawing/2014/main" id="{C2DC1B37-07D4-40A8-9F0F-00DA0CBAC161}"/>
                    </a:ext>
                  </a:extLst>
                </p:cNvPr>
                <p:cNvSpPr/>
                <p:nvPr/>
              </p:nvSpPr>
              <p:spPr bwMode="auto">
                <a:xfrm>
                  <a:off x="190" y="241"/>
                  <a:ext cx="1" cy="1"/>
                </a:xfrm>
                <a:custGeom>
                  <a:gdLst>
                    <a:gd name="T0" fmla="*/ 0 w 4"/>
                    <a:gd name="T1" fmla="*/ 0 h 7"/>
                    <a:gd name="T2" fmla="*/ 0 w 4"/>
                    <a:gd name="T3" fmla="*/ 0 h 7"/>
                    <a:gd name="T4" fmla="*/ 0 w 4"/>
                    <a:gd name="T5" fmla="*/ 0 h 7"/>
                    <a:gd name="T6" fmla="*/ 0 w 4"/>
                    <a:gd name="T7" fmla="*/ 0 h 7"/>
                    <a:gd name="T8" fmla="*/ 0 w 4"/>
                    <a:gd name="T9" fmla="*/ 0 h 7"/>
                    <a:gd name="T10" fmla="*/ 0 w 4"/>
                    <a:gd name="T11" fmla="*/ 0 h 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7">
                      <a:moveTo>
                        <a:pt x="2" y="7"/>
                      </a:move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2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1" name="未知">
                  <a:extLst>
                    <a:ext uri="{FF2B5EF4-FFF2-40B4-BE49-F238E27FC236}">
                      <a16:creationId xmlns:a16="http://schemas.microsoft.com/office/drawing/2014/main" id="{18692DF7-574A-4A9E-9EAB-B593C9546380}"/>
                    </a:ext>
                  </a:extLst>
                </p:cNvPr>
                <p:cNvSpPr/>
                <p:nvPr/>
              </p:nvSpPr>
              <p:spPr bwMode="auto">
                <a:xfrm>
                  <a:off x="190" y="249"/>
                  <a:ext cx="1" cy="1"/>
                </a:xfrm>
                <a:custGeom>
                  <a:gdLst>
                    <a:gd name="T0" fmla="*/ 0 w 4"/>
                    <a:gd name="T1" fmla="*/ 0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2" y="6"/>
                      </a:move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2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2" name="未知">
                  <a:extLst>
                    <a:ext uri="{FF2B5EF4-FFF2-40B4-BE49-F238E27FC236}">
                      <a16:creationId xmlns:a16="http://schemas.microsoft.com/office/drawing/2014/main" id="{B1FA2188-53E8-480F-BD21-12FD02F03DA7}"/>
                    </a:ext>
                  </a:extLst>
                </p:cNvPr>
                <p:cNvSpPr/>
                <p:nvPr/>
              </p:nvSpPr>
              <p:spPr bwMode="auto">
                <a:xfrm>
                  <a:off x="146" y="249"/>
                  <a:ext cx="44" cy="23"/>
                </a:xfrm>
                <a:custGeom>
                  <a:gdLst>
                    <a:gd name="T0" fmla="*/ 0 w 266"/>
                    <a:gd name="T1" fmla="*/ 4 h 116"/>
                    <a:gd name="T2" fmla="*/ 0 w 266"/>
                    <a:gd name="T3" fmla="*/ 5 h 116"/>
                    <a:gd name="T4" fmla="*/ 7 w 266"/>
                    <a:gd name="T5" fmla="*/ 0 h 116"/>
                    <a:gd name="T6" fmla="*/ 7 w 266"/>
                    <a:gd name="T7" fmla="*/ 0 h 116"/>
                    <a:gd name="T8" fmla="*/ 0 w 266"/>
                    <a:gd name="T9" fmla="*/ 4 h 116"/>
                    <a:gd name="T10" fmla="*/ 0 w 266"/>
                    <a:gd name="T11" fmla="*/ 4 h 116"/>
                    <a:gd name="T12" fmla="*/ 0 w 266"/>
                    <a:gd name="T13" fmla="*/ 4 h 116"/>
                    <a:gd name="T14" fmla="*/ 0 w 266"/>
                    <a:gd name="T15" fmla="*/ 4 h 116"/>
                    <a:gd name="T16" fmla="*/ 0 w 266"/>
                    <a:gd name="T17" fmla="*/ 5 h 116"/>
                    <a:gd name="T18" fmla="*/ 0 w 266"/>
                    <a:gd name="T19" fmla="*/ 5 h 116"/>
                    <a:gd name="T20" fmla="*/ 0 w 266"/>
                    <a:gd name="T21" fmla="*/ 5 h 116"/>
                    <a:gd name="T22" fmla="*/ 0 w 266"/>
                    <a:gd name="T23" fmla="*/ 4 h 11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266" h="115">
                      <a:moveTo>
                        <a:pt x="0" y="113"/>
                      </a:moveTo>
                      <a:lnTo>
                        <a:pt x="6" y="116"/>
                      </a:lnTo>
                      <a:lnTo>
                        <a:pt x="266" y="6"/>
                      </a:lnTo>
                      <a:lnTo>
                        <a:pt x="264" y="0"/>
                      </a:lnTo>
                      <a:lnTo>
                        <a:pt x="4" y="110"/>
                      </a:lnTo>
                      <a:lnTo>
                        <a:pt x="10" y="113"/>
                      </a:lnTo>
                      <a:lnTo>
                        <a:pt x="4" y="110"/>
                      </a:lnTo>
                      <a:lnTo>
                        <a:pt x="2" y="111"/>
                      </a:lnTo>
                      <a:lnTo>
                        <a:pt x="2" y="114"/>
                      </a:lnTo>
                      <a:lnTo>
                        <a:pt x="3" y="116"/>
                      </a:lnTo>
                      <a:lnTo>
                        <a:pt x="6" y="116"/>
                      </a:lnTo>
                      <a:lnTo>
                        <a:pt x="0" y="11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3" name="未知">
                  <a:extLst>
                    <a:ext uri="{FF2B5EF4-FFF2-40B4-BE49-F238E27FC236}">
                      <a16:creationId xmlns:a16="http://schemas.microsoft.com/office/drawing/2014/main" id="{F39613F4-178C-4EFA-94B4-45C62205015F}"/>
                    </a:ext>
                  </a:extLst>
                </p:cNvPr>
                <p:cNvSpPr/>
                <p:nvPr/>
              </p:nvSpPr>
              <p:spPr bwMode="auto">
                <a:xfrm>
                  <a:off x="146" y="268"/>
                  <a:ext cx="1" cy="4"/>
                </a:xfrm>
                <a:custGeom>
                  <a:gdLst>
                    <a:gd name="T0" fmla="*/ 0 w 10"/>
                    <a:gd name="T1" fmla="*/ 0 h 16"/>
                    <a:gd name="T2" fmla="*/ 0 w 10"/>
                    <a:gd name="T3" fmla="*/ 0 h 16"/>
                    <a:gd name="T4" fmla="*/ 0 w 10"/>
                    <a:gd name="T5" fmla="*/ 1 h 16"/>
                    <a:gd name="T6" fmla="*/ 0 w 10"/>
                    <a:gd name="T7" fmla="*/ 1 h 16"/>
                    <a:gd name="T8" fmla="*/ 0 w 10"/>
                    <a:gd name="T9" fmla="*/ 0 h 16"/>
                    <a:gd name="T10" fmla="*/ 0 w 10"/>
                    <a:gd name="T11" fmla="*/ 1 h 16"/>
                    <a:gd name="T12" fmla="*/ 0 w 10"/>
                    <a:gd name="T13" fmla="*/ 0 h 16"/>
                    <a:gd name="T14" fmla="*/ 0 w 10"/>
                    <a:gd name="T15" fmla="*/ 0 h 16"/>
                    <a:gd name="T16" fmla="*/ 0 w 10"/>
                    <a:gd name="T17" fmla="*/ 0 h 16"/>
                    <a:gd name="T18" fmla="*/ 0 w 10"/>
                    <a:gd name="T19" fmla="*/ 0 h 16"/>
                    <a:gd name="T20" fmla="*/ 0 w 10"/>
                    <a:gd name="T21" fmla="*/ 0 h 16"/>
                    <a:gd name="T22" fmla="*/ 0 w 10"/>
                    <a:gd name="T23" fmla="*/ 0 h 1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0" h="16">
                      <a:moveTo>
                        <a:pt x="4" y="1"/>
                      </a:moveTo>
                      <a:lnTo>
                        <a:pt x="0" y="5"/>
                      </a:lnTo>
                      <a:lnTo>
                        <a:pt x="0" y="16"/>
                      </a:lnTo>
                      <a:lnTo>
                        <a:pt x="10" y="16"/>
                      </a:lnTo>
                      <a:lnTo>
                        <a:pt x="10" y="5"/>
                      </a:lnTo>
                      <a:lnTo>
                        <a:pt x="6" y="8"/>
                      </a:lnTo>
                      <a:lnTo>
                        <a:pt x="10" y="5"/>
                      </a:lnTo>
                      <a:lnTo>
                        <a:pt x="9" y="1"/>
                      </a:lnTo>
                      <a:lnTo>
                        <a:pt x="5" y="0"/>
                      </a:lnTo>
                      <a:lnTo>
                        <a:pt x="2" y="1"/>
                      </a:lnTo>
                      <a:lnTo>
                        <a:pt x="0" y="5"/>
                      </a:lnTo>
                      <a:lnTo>
                        <a:pt x="4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4" name="未知">
                  <a:extLst>
                    <a:ext uri="{FF2B5EF4-FFF2-40B4-BE49-F238E27FC236}">
                      <a16:creationId xmlns:a16="http://schemas.microsoft.com/office/drawing/2014/main" id="{DEBC17E5-D8D3-4E14-998E-D6E0E0FD9090}"/>
                    </a:ext>
                  </a:extLst>
                </p:cNvPr>
                <p:cNvSpPr/>
                <p:nvPr/>
              </p:nvSpPr>
              <p:spPr bwMode="auto">
                <a:xfrm>
                  <a:off x="146" y="246"/>
                  <a:ext cx="44" cy="24"/>
                </a:xfrm>
                <a:custGeom>
                  <a:gdLst>
                    <a:gd name="T0" fmla="*/ 7 w 262"/>
                    <a:gd name="T1" fmla="*/ 0 h 118"/>
                    <a:gd name="T2" fmla="*/ 7 w 262"/>
                    <a:gd name="T3" fmla="*/ 0 h 118"/>
                    <a:gd name="T4" fmla="*/ 0 w 262"/>
                    <a:gd name="T5" fmla="*/ 5 h 118"/>
                    <a:gd name="T6" fmla="*/ 0 w 262"/>
                    <a:gd name="T7" fmla="*/ 5 h 118"/>
                    <a:gd name="T8" fmla="*/ 7 w 262"/>
                    <a:gd name="T9" fmla="*/ 0 h 118"/>
                    <a:gd name="T10" fmla="*/ 7 w 262"/>
                    <a:gd name="T11" fmla="*/ 0 h 11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62" h="118">
                      <a:moveTo>
                        <a:pt x="261" y="3"/>
                      </a:moveTo>
                      <a:lnTo>
                        <a:pt x="260" y="0"/>
                      </a:lnTo>
                      <a:lnTo>
                        <a:pt x="0" y="111"/>
                      </a:lnTo>
                      <a:lnTo>
                        <a:pt x="2" y="118"/>
                      </a:lnTo>
                      <a:lnTo>
                        <a:pt x="262" y="6"/>
                      </a:lnTo>
                      <a:lnTo>
                        <a:pt x="261" y="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5" name="未知">
                  <a:extLst>
                    <a:ext uri="{FF2B5EF4-FFF2-40B4-BE49-F238E27FC236}">
                      <a16:creationId xmlns:a16="http://schemas.microsoft.com/office/drawing/2014/main" id="{B3210291-DD7D-4A37-A669-D8924DFCB651}"/>
                    </a:ext>
                  </a:extLst>
                </p:cNvPr>
                <p:cNvSpPr/>
                <p:nvPr/>
              </p:nvSpPr>
              <p:spPr bwMode="auto">
                <a:xfrm>
                  <a:off x="190" y="246"/>
                  <a:ext cx="1" cy="2"/>
                </a:xfrm>
                <a:custGeom>
                  <a:gdLst>
                    <a:gd name="T0" fmla="*/ 0 w 4"/>
                    <a:gd name="T1" fmla="*/ 1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1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2" y="6"/>
                      </a:move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2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6" name="未知">
                  <a:extLst>
                    <a:ext uri="{FF2B5EF4-FFF2-40B4-BE49-F238E27FC236}">
                      <a16:creationId xmlns:a16="http://schemas.microsoft.com/office/drawing/2014/main" id="{3F4D6DCC-EACA-4BE0-B2F6-75A3B9A9B6C7}"/>
                    </a:ext>
                  </a:extLst>
                </p:cNvPr>
                <p:cNvSpPr/>
                <p:nvPr/>
              </p:nvSpPr>
              <p:spPr bwMode="auto">
                <a:xfrm>
                  <a:off x="141" y="254"/>
                  <a:ext cx="1" cy="1"/>
                </a:xfrm>
                <a:custGeom>
                  <a:gdLst>
                    <a:gd name="T0" fmla="*/ 0 w 7"/>
                    <a:gd name="T1" fmla="*/ 0 h 3"/>
                    <a:gd name="T2" fmla="*/ 0 w 7"/>
                    <a:gd name="T3" fmla="*/ 0 h 3"/>
                    <a:gd name="T4" fmla="*/ 0 w 7"/>
                    <a:gd name="T5" fmla="*/ 0 h 3"/>
                    <a:gd name="T6" fmla="*/ 0 w 7"/>
                    <a:gd name="T7" fmla="*/ 0 h 3"/>
                    <a:gd name="T8" fmla="*/ 0 w 7"/>
                    <a:gd name="T9" fmla="*/ 0 h 3"/>
                    <a:gd name="T10" fmla="*/ 0 w 7"/>
                    <a:gd name="T11" fmla="*/ 0 h 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3">
                      <a:moveTo>
                        <a:pt x="7" y="3"/>
                      </a:moveTo>
                      <a:lnTo>
                        <a:pt x="6" y="1"/>
                      </a:lnTo>
                      <a:lnTo>
                        <a:pt x="4" y="0"/>
                      </a:lnTo>
                      <a:lnTo>
                        <a:pt x="1" y="1"/>
                      </a:lnTo>
                      <a:lnTo>
                        <a:pt x="0" y="3"/>
                      </a:lnTo>
                      <a:lnTo>
                        <a:pt x="7" y="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7" name="未知">
                  <a:extLst>
                    <a:ext uri="{FF2B5EF4-FFF2-40B4-BE49-F238E27FC236}">
                      <a16:creationId xmlns:a16="http://schemas.microsoft.com/office/drawing/2014/main" id="{49925FFA-2E7F-4B2D-9CE4-C70883597EAF}"/>
                    </a:ext>
                  </a:extLst>
                </p:cNvPr>
                <p:cNvSpPr/>
                <p:nvPr/>
              </p:nvSpPr>
              <p:spPr bwMode="auto">
                <a:xfrm>
                  <a:off x="138" y="255"/>
                  <a:ext cx="4" cy="30"/>
                </a:xfrm>
                <a:custGeom>
                  <a:gdLst>
                    <a:gd name="T0" fmla="*/ 0 w 25"/>
                    <a:gd name="T1" fmla="*/ 6 h 152"/>
                    <a:gd name="T2" fmla="*/ 0 w 25"/>
                    <a:gd name="T3" fmla="*/ 6 h 152"/>
                    <a:gd name="T4" fmla="*/ 1 w 25"/>
                    <a:gd name="T5" fmla="*/ 0 h 152"/>
                    <a:gd name="T6" fmla="*/ 0 w 25"/>
                    <a:gd name="T7" fmla="*/ 0 h 152"/>
                    <a:gd name="T8" fmla="*/ 0 w 25"/>
                    <a:gd name="T9" fmla="*/ 6 h 152"/>
                    <a:gd name="T10" fmla="*/ 0 w 25"/>
                    <a:gd name="T11" fmla="*/ 6 h 15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5" h="152">
                      <a:moveTo>
                        <a:pt x="4" y="152"/>
                      </a:moveTo>
                      <a:lnTo>
                        <a:pt x="7" y="152"/>
                      </a:lnTo>
                      <a:lnTo>
                        <a:pt x="25" y="0"/>
                      </a:lnTo>
                      <a:lnTo>
                        <a:pt x="18" y="0"/>
                      </a:lnTo>
                      <a:lnTo>
                        <a:pt x="0" y="152"/>
                      </a:lnTo>
                      <a:lnTo>
                        <a:pt x="4" y="15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8" name="未知">
                  <a:extLst>
                    <a:ext uri="{FF2B5EF4-FFF2-40B4-BE49-F238E27FC236}">
                      <a16:creationId xmlns:a16="http://schemas.microsoft.com/office/drawing/2014/main" id="{4103AA5B-610B-477D-8822-6F521ECFCB67}"/>
                    </a:ext>
                  </a:extLst>
                </p:cNvPr>
                <p:cNvSpPr/>
                <p:nvPr/>
              </p:nvSpPr>
              <p:spPr bwMode="auto">
                <a:xfrm>
                  <a:off x="138" y="285"/>
                  <a:ext cx="1" cy="1"/>
                </a:xfrm>
                <a:custGeom>
                  <a:gdLst>
                    <a:gd name="T0" fmla="*/ 0 w 7"/>
                    <a:gd name="T1" fmla="*/ 0 h 4"/>
                    <a:gd name="T2" fmla="*/ 0 w 7"/>
                    <a:gd name="T3" fmla="*/ 0 h 4"/>
                    <a:gd name="T4" fmla="*/ 0 w 7"/>
                    <a:gd name="T5" fmla="*/ 0 h 4"/>
                    <a:gd name="T6" fmla="*/ 0 w 7"/>
                    <a:gd name="T7" fmla="*/ 0 h 4"/>
                    <a:gd name="T8" fmla="*/ 0 w 7"/>
                    <a:gd name="T9" fmla="*/ 0 h 4"/>
                    <a:gd name="T10" fmla="*/ 0 w 7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4">
                      <a:moveTo>
                        <a:pt x="0" y="0"/>
                      </a:moveTo>
                      <a:lnTo>
                        <a:pt x="1" y="2"/>
                      </a:lnTo>
                      <a:lnTo>
                        <a:pt x="4" y="4"/>
                      </a:lnTo>
                      <a:lnTo>
                        <a:pt x="6" y="2"/>
                      </a:lnTo>
                      <a:lnTo>
                        <a:pt x="7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89" name="未知">
                  <a:extLst>
                    <a:ext uri="{FF2B5EF4-FFF2-40B4-BE49-F238E27FC236}">
                      <a16:creationId xmlns:a16="http://schemas.microsoft.com/office/drawing/2014/main" id="{87827226-FAC8-4565-8739-6DF3628256CF}"/>
                    </a:ext>
                  </a:extLst>
                </p:cNvPr>
                <p:cNvSpPr/>
                <p:nvPr/>
              </p:nvSpPr>
              <p:spPr bwMode="auto">
                <a:xfrm>
                  <a:off x="96" y="258"/>
                  <a:ext cx="1" cy="1"/>
                </a:xfrm>
                <a:custGeom>
                  <a:gdLst>
                    <a:gd name="T0" fmla="*/ 0 w 7"/>
                    <a:gd name="T1" fmla="*/ 0 h 7"/>
                    <a:gd name="T2" fmla="*/ 0 w 7"/>
                    <a:gd name="T3" fmla="*/ 0 h 7"/>
                    <a:gd name="T4" fmla="*/ 0 w 7"/>
                    <a:gd name="T5" fmla="*/ 0 h 7"/>
                    <a:gd name="T6" fmla="*/ 0 w 7"/>
                    <a:gd name="T7" fmla="*/ 0 h 7"/>
                    <a:gd name="T8" fmla="*/ 0 w 7"/>
                    <a:gd name="T9" fmla="*/ 0 h 7"/>
                    <a:gd name="T10" fmla="*/ 0 w 7"/>
                    <a:gd name="T11" fmla="*/ 0 h 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7">
                      <a:moveTo>
                        <a:pt x="2" y="0"/>
                      </a:moveTo>
                      <a:lnTo>
                        <a:pt x="0" y="2"/>
                      </a:lnTo>
                      <a:lnTo>
                        <a:pt x="1" y="5"/>
                      </a:lnTo>
                      <a:lnTo>
                        <a:pt x="3" y="7"/>
                      </a:lnTo>
                      <a:lnTo>
                        <a:pt x="7" y="7"/>
                      </a:lnTo>
                      <a:lnTo>
                        <a:pt x="2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0" name="未知">
                  <a:extLst>
                    <a:ext uri="{FF2B5EF4-FFF2-40B4-BE49-F238E27FC236}">
                      <a16:creationId xmlns:a16="http://schemas.microsoft.com/office/drawing/2014/main" id="{C20C09CD-5AFC-4022-91AE-51C8025F8FCA}"/>
                    </a:ext>
                  </a:extLst>
                </p:cNvPr>
                <p:cNvSpPr/>
                <p:nvPr/>
              </p:nvSpPr>
              <p:spPr bwMode="auto">
                <a:xfrm>
                  <a:off x="97" y="257"/>
                  <a:ext cx="9" cy="2"/>
                </a:xfrm>
                <a:custGeom>
                  <a:gdLst>
                    <a:gd name="T0" fmla="*/ 1 w 55"/>
                    <a:gd name="T1" fmla="*/ 0 h 12"/>
                    <a:gd name="T2" fmla="*/ 1 w 55"/>
                    <a:gd name="T3" fmla="*/ 0 h 12"/>
                    <a:gd name="T4" fmla="*/ 1 w 55"/>
                    <a:gd name="T5" fmla="*/ 0 h 12"/>
                    <a:gd name="T6" fmla="*/ 1 w 55"/>
                    <a:gd name="T7" fmla="*/ 0 h 12"/>
                    <a:gd name="T8" fmla="*/ 1 w 55"/>
                    <a:gd name="T9" fmla="*/ 0 h 12"/>
                    <a:gd name="T10" fmla="*/ 0 w 55"/>
                    <a:gd name="T11" fmla="*/ 0 h 12"/>
                    <a:gd name="T12" fmla="*/ 0 w 55"/>
                    <a:gd name="T13" fmla="*/ 0 h 12"/>
                    <a:gd name="T14" fmla="*/ 0 w 55"/>
                    <a:gd name="T15" fmla="*/ 0 h 12"/>
                    <a:gd name="T16" fmla="*/ 0 w 55"/>
                    <a:gd name="T17" fmla="*/ 0 h 12"/>
                    <a:gd name="T18" fmla="*/ 0 w 55"/>
                    <a:gd name="T19" fmla="*/ 0 h 12"/>
                    <a:gd name="T20" fmla="*/ 0 w 55"/>
                    <a:gd name="T21" fmla="*/ 0 h 12"/>
                    <a:gd name="T22" fmla="*/ 0 w 55"/>
                    <a:gd name="T23" fmla="*/ 0 h 12"/>
                    <a:gd name="T24" fmla="*/ 0 w 55"/>
                    <a:gd name="T25" fmla="*/ 0 h 12"/>
                    <a:gd name="T26" fmla="*/ 1 w 55"/>
                    <a:gd name="T27" fmla="*/ 0 h 12"/>
                    <a:gd name="T28" fmla="*/ 1 w 55"/>
                    <a:gd name="T29" fmla="*/ 0 h 12"/>
                    <a:gd name="T30" fmla="*/ 1 w 55"/>
                    <a:gd name="T31" fmla="*/ 0 h 12"/>
                    <a:gd name="T32" fmla="*/ 1 w 55"/>
                    <a:gd name="T33" fmla="*/ 0 h 12"/>
                    <a:gd name="T34" fmla="*/ 1 w 55"/>
                    <a:gd name="T35" fmla="*/ 0 h 12"/>
                    <a:gd name="T36" fmla="*/ 1 w 55"/>
                    <a:gd name="T37" fmla="*/ 0 h 12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55" h="12">
                      <a:moveTo>
                        <a:pt x="55" y="6"/>
                      </a:moveTo>
                      <a:lnTo>
                        <a:pt x="49" y="3"/>
                      </a:lnTo>
                      <a:lnTo>
                        <a:pt x="42" y="1"/>
                      </a:lnTo>
                      <a:lnTo>
                        <a:pt x="35" y="0"/>
                      </a:lnTo>
                      <a:lnTo>
                        <a:pt x="26" y="0"/>
                      </a:lnTo>
                      <a:lnTo>
                        <a:pt x="19" y="1"/>
                      </a:lnTo>
                      <a:lnTo>
                        <a:pt x="11" y="2"/>
                      </a:lnTo>
                      <a:lnTo>
                        <a:pt x="5" y="4"/>
                      </a:lnTo>
                      <a:lnTo>
                        <a:pt x="0" y="5"/>
                      </a:lnTo>
                      <a:lnTo>
                        <a:pt x="5" y="12"/>
                      </a:lnTo>
                      <a:lnTo>
                        <a:pt x="7" y="11"/>
                      </a:lnTo>
                      <a:lnTo>
                        <a:pt x="13" y="8"/>
                      </a:lnTo>
                      <a:lnTo>
                        <a:pt x="19" y="7"/>
                      </a:lnTo>
                      <a:lnTo>
                        <a:pt x="26" y="8"/>
                      </a:lnTo>
                      <a:lnTo>
                        <a:pt x="35" y="8"/>
                      </a:lnTo>
                      <a:lnTo>
                        <a:pt x="42" y="7"/>
                      </a:lnTo>
                      <a:lnTo>
                        <a:pt x="47" y="10"/>
                      </a:lnTo>
                      <a:lnTo>
                        <a:pt x="50" y="11"/>
                      </a:lnTo>
                      <a:lnTo>
                        <a:pt x="55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1" name="未知">
                  <a:extLst>
                    <a:ext uri="{FF2B5EF4-FFF2-40B4-BE49-F238E27FC236}">
                      <a16:creationId xmlns:a16="http://schemas.microsoft.com/office/drawing/2014/main" id="{EA9C4EC8-EC8F-49D3-A3A7-13D677F5ACEC}"/>
                    </a:ext>
                  </a:extLst>
                </p:cNvPr>
                <p:cNvSpPr/>
                <p:nvPr/>
              </p:nvSpPr>
              <p:spPr bwMode="auto">
                <a:xfrm>
                  <a:off x="105" y="258"/>
                  <a:ext cx="1" cy="1"/>
                </a:xfrm>
                <a:custGeom>
                  <a:gdLst>
                    <a:gd name="T0" fmla="*/ 0 w 6"/>
                    <a:gd name="T1" fmla="*/ 0 h 5"/>
                    <a:gd name="T2" fmla="*/ 0 w 6"/>
                    <a:gd name="T3" fmla="*/ 0 h 5"/>
                    <a:gd name="T4" fmla="*/ 0 w 6"/>
                    <a:gd name="T5" fmla="*/ 0 h 5"/>
                    <a:gd name="T6" fmla="*/ 0 w 6"/>
                    <a:gd name="T7" fmla="*/ 0 h 5"/>
                    <a:gd name="T8" fmla="*/ 0 w 6"/>
                    <a:gd name="T9" fmla="*/ 0 h 5"/>
                    <a:gd name="T10" fmla="*/ 0 w 6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6" h="5">
                      <a:moveTo>
                        <a:pt x="0" y="5"/>
                      </a:moveTo>
                      <a:lnTo>
                        <a:pt x="3" y="5"/>
                      </a:lnTo>
                      <a:lnTo>
                        <a:pt x="5" y="4"/>
                      </a:lnTo>
                      <a:lnTo>
                        <a:pt x="6" y="2"/>
                      </a:lnTo>
                      <a:lnTo>
                        <a:pt x="5" y="0"/>
                      </a:lnTo>
                      <a:lnTo>
                        <a:pt x="0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2" name="未知">
                  <a:extLst>
                    <a:ext uri="{FF2B5EF4-FFF2-40B4-BE49-F238E27FC236}">
                      <a16:creationId xmlns:a16="http://schemas.microsoft.com/office/drawing/2014/main" id="{09A29BF7-D77E-4B99-9CDE-ED246DB794D5}"/>
                    </a:ext>
                  </a:extLst>
                </p:cNvPr>
                <p:cNvSpPr/>
                <p:nvPr/>
              </p:nvSpPr>
              <p:spPr bwMode="auto">
                <a:xfrm>
                  <a:off x="108" y="258"/>
                  <a:ext cx="2" cy="1"/>
                </a:xfrm>
                <a:custGeom>
                  <a:gdLst>
                    <a:gd name="T0" fmla="*/ 0 w 8"/>
                    <a:gd name="T1" fmla="*/ 0 h 7"/>
                    <a:gd name="T2" fmla="*/ 0 w 8"/>
                    <a:gd name="T3" fmla="*/ 0 h 7"/>
                    <a:gd name="T4" fmla="*/ 0 w 8"/>
                    <a:gd name="T5" fmla="*/ 0 h 7"/>
                    <a:gd name="T6" fmla="*/ 0 w 8"/>
                    <a:gd name="T7" fmla="*/ 0 h 7"/>
                    <a:gd name="T8" fmla="*/ 1 w 8"/>
                    <a:gd name="T9" fmla="*/ 0 h 7"/>
                    <a:gd name="T10" fmla="*/ 0 w 8"/>
                    <a:gd name="T11" fmla="*/ 0 h 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8" h="7">
                      <a:moveTo>
                        <a:pt x="3" y="0"/>
                      </a:moveTo>
                      <a:lnTo>
                        <a:pt x="0" y="2"/>
                      </a:lnTo>
                      <a:lnTo>
                        <a:pt x="2" y="5"/>
                      </a:lnTo>
                      <a:lnTo>
                        <a:pt x="4" y="7"/>
                      </a:lnTo>
                      <a:lnTo>
                        <a:pt x="8" y="7"/>
                      </a:lnTo>
                      <a:lnTo>
                        <a:pt x="3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3" name="未知">
                  <a:extLst>
                    <a:ext uri="{FF2B5EF4-FFF2-40B4-BE49-F238E27FC236}">
                      <a16:creationId xmlns:a16="http://schemas.microsoft.com/office/drawing/2014/main" id="{25E1360E-4CF9-42A0-84F5-5B9082DFB47E}"/>
                    </a:ext>
                  </a:extLst>
                </p:cNvPr>
                <p:cNvSpPr/>
                <p:nvPr/>
              </p:nvSpPr>
              <p:spPr bwMode="auto">
                <a:xfrm>
                  <a:off x="109" y="257"/>
                  <a:ext cx="9" cy="2"/>
                </a:xfrm>
                <a:custGeom>
                  <a:gdLst>
                    <a:gd name="T0" fmla="*/ 1 w 55"/>
                    <a:gd name="T1" fmla="*/ 0 h 12"/>
                    <a:gd name="T2" fmla="*/ 1 w 55"/>
                    <a:gd name="T3" fmla="*/ 0 h 12"/>
                    <a:gd name="T4" fmla="*/ 1 w 55"/>
                    <a:gd name="T5" fmla="*/ 0 h 12"/>
                    <a:gd name="T6" fmla="*/ 1 w 55"/>
                    <a:gd name="T7" fmla="*/ 0 h 12"/>
                    <a:gd name="T8" fmla="*/ 1 w 55"/>
                    <a:gd name="T9" fmla="*/ 0 h 12"/>
                    <a:gd name="T10" fmla="*/ 0 w 55"/>
                    <a:gd name="T11" fmla="*/ 0 h 12"/>
                    <a:gd name="T12" fmla="*/ 0 w 55"/>
                    <a:gd name="T13" fmla="*/ 0 h 12"/>
                    <a:gd name="T14" fmla="*/ 0 w 55"/>
                    <a:gd name="T15" fmla="*/ 0 h 12"/>
                    <a:gd name="T16" fmla="*/ 0 w 55"/>
                    <a:gd name="T17" fmla="*/ 0 h 12"/>
                    <a:gd name="T18" fmla="*/ 0 w 55"/>
                    <a:gd name="T19" fmla="*/ 0 h 12"/>
                    <a:gd name="T20" fmla="*/ 0 w 55"/>
                    <a:gd name="T21" fmla="*/ 0 h 12"/>
                    <a:gd name="T22" fmla="*/ 0 w 55"/>
                    <a:gd name="T23" fmla="*/ 0 h 12"/>
                    <a:gd name="T24" fmla="*/ 0 w 55"/>
                    <a:gd name="T25" fmla="*/ 0 h 12"/>
                    <a:gd name="T26" fmla="*/ 1 w 55"/>
                    <a:gd name="T27" fmla="*/ 0 h 12"/>
                    <a:gd name="T28" fmla="*/ 1 w 55"/>
                    <a:gd name="T29" fmla="*/ 0 h 12"/>
                    <a:gd name="T30" fmla="*/ 1 w 55"/>
                    <a:gd name="T31" fmla="*/ 0 h 12"/>
                    <a:gd name="T32" fmla="*/ 1 w 55"/>
                    <a:gd name="T33" fmla="*/ 0 h 12"/>
                    <a:gd name="T34" fmla="*/ 1 w 55"/>
                    <a:gd name="T35" fmla="*/ 0 h 12"/>
                    <a:gd name="T36" fmla="*/ 1 w 55"/>
                    <a:gd name="T37" fmla="*/ 0 h 12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55" h="12">
                      <a:moveTo>
                        <a:pt x="55" y="6"/>
                      </a:moveTo>
                      <a:lnTo>
                        <a:pt x="49" y="3"/>
                      </a:lnTo>
                      <a:lnTo>
                        <a:pt x="42" y="1"/>
                      </a:lnTo>
                      <a:lnTo>
                        <a:pt x="35" y="0"/>
                      </a:lnTo>
                      <a:lnTo>
                        <a:pt x="26" y="0"/>
                      </a:lnTo>
                      <a:lnTo>
                        <a:pt x="19" y="1"/>
                      </a:lnTo>
                      <a:lnTo>
                        <a:pt x="11" y="2"/>
                      </a:lnTo>
                      <a:lnTo>
                        <a:pt x="5" y="4"/>
                      </a:lnTo>
                      <a:lnTo>
                        <a:pt x="0" y="5"/>
                      </a:lnTo>
                      <a:lnTo>
                        <a:pt x="5" y="12"/>
                      </a:lnTo>
                      <a:lnTo>
                        <a:pt x="7" y="11"/>
                      </a:lnTo>
                      <a:lnTo>
                        <a:pt x="13" y="8"/>
                      </a:lnTo>
                      <a:lnTo>
                        <a:pt x="19" y="7"/>
                      </a:lnTo>
                      <a:lnTo>
                        <a:pt x="26" y="8"/>
                      </a:lnTo>
                      <a:lnTo>
                        <a:pt x="35" y="8"/>
                      </a:lnTo>
                      <a:lnTo>
                        <a:pt x="42" y="7"/>
                      </a:lnTo>
                      <a:lnTo>
                        <a:pt x="47" y="10"/>
                      </a:lnTo>
                      <a:lnTo>
                        <a:pt x="50" y="11"/>
                      </a:lnTo>
                      <a:lnTo>
                        <a:pt x="55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4" name="未知">
                  <a:extLst>
                    <a:ext uri="{FF2B5EF4-FFF2-40B4-BE49-F238E27FC236}">
                      <a16:creationId xmlns:a16="http://schemas.microsoft.com/office/drawing/2014/main" id="{3B01B8BA-37BE-450C-9A39-5EABF891E3D0}"/>
                    </a:ext>
                  </a:extLst>
                </p:cNvPr>
                <p:cNvSpPr/>
                <p:nvPr/>
              </p:nvSpPr>
              <p:spPr bwMode="auto">
                <a:xfrm>
                  <a:off x="117" y="258"/>
                  <a:ext cx="1" cy="1"/>
                </a:xfrm>
                <a:custGeom>
                  <a:gdLst>
                    <a:gd name="T0" fmla="*/ 0 w 6"/>
                    <a:gd name="T1" fmla="*/ 0 h 5"/>
                    <a:gd name="T2" fmla="*/ 0 w 6"/>
                    <a:gd name="T3" fmla="*/ 0 h 5"/>
                    <a:gd name="T4" fmla="*/ 0 w 6"/>
                    <a:gd name="T5" fmla="*/ 0 h 5"/>
                    <a:gd name="T6" fmla="*/ 0 w 6"/>
                    <a:gd name="T7" fmla="*/ 0 h 5"/>
                    <a:gd name="T8" fmla="*/ 0 w 6"/>
                    <a:gd name="T9" fmla="*/ 0 h 5"/>
                    <a:gd name="T10" fmla="*/ 0 w 6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6" h="5">
                      <a:moveTo>
                        <a:pt x="0" y="5"/>
                      </a:moveTo>
                      <a:lnTo>
                        <a:pt x="3" y="5"/>
                      </a:lnTo>
                      <a:lnTo>
                        <a:pt x="5" y="4"/>
                      </a:lnTo>
                      <a:lnTo>
                        <a:pt x="6" y="2"/>
                      </a:lnTo>
                      <a:lnTo>
                        <a:pt x="5" y="0"/>
                      </a:lnTo>
                      <a:lnTo>
                        <a:pt x="0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5" name="未知">
                  <a:extLst>
                    <a:ext uri="{FF2B5EF4-FFF2-40B4-BE49-F238E27FC236}">
                      <a16:creationId xmlns:a16="http://schemas.microsoft.com/office/drawing/2014/main" id="{7FC98604-71CD-4A05-98DE-3B52BB79BF3E}"/>
                    </a:ext>
                  </a:extLst>
                </p:cNvPr>
                <p:cNvSpPr/>
                <p:nvPr/>
              </p:nvSpPr>
              <p:spPr bwMode="auto">
                <a:xfrm>
                  <a:off x="201" y="241"/>
                  <a:ext cx="1" cy="2"/>
                </a:xfrm>
                <a:custGeom>
                  <a:gdLst>
                    <a:gd name="T0" fmla="*/ 0 w 5"/>
                    <a:gd name="T1" fmla="*/ 0 h 9"/>
                    <a:gd name="T2" fmla="*/ 0 w 5"/>
                    <a:gd name="T3" fmla="*/ 0 h 9"/>
                    <a:gd name="T4" fmla="*/ 0 w 5"/>
                    <a:gd name="T5" fmla="*/ 0 h 9"/>
                    <a:gd name="T6" fmla="*/ 0 w 5"/>
                    <a:gd name="T7" fmla="*/ 0 h 9"/>
                    <a:gd name="T8" fmla="*/ 0 w 5"/>
                    <a:gd name="T9" fmla="*/ 0 h 9"/>
                    <a:gd name="T10" fmla="*/ 0 w 5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9">
                      <a:moveTo>
                        <a:pt x="5" y="0"/>
                      </a:moveTo>
                      <a:lnTo>
                        <a:pt x="1" y="1"/>
                      </a:lnTo>
                      <a:lnTo>
                        <a:pt x="0" y="5"/>
                      </a:lnTo>
                      <a:lnTo>
                        <a:pt x="1" y="8"/>
                      </a:lnTo>
                      <a:lnTo>
                        <a:pt x="5" y="9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6" name="未知">
                  <a:extLst>
                    <a:ext uri="{FF2B5EF4-FFF2-40B4-BE49-F238E27FC236}">
                      <a16:creationId xmlns:a16="http://schemas.microsoft.com/office/drawing/2014/main" id="{32E4221F-6E5E-436D-9882-BB9050914DB7}"/>
                    </a:ext>
                  </a:extLst>
                </p:cNvPr>
                <p:cNvSpPr/>
                <p:nvPr/>
              </p:nvSpPr>
              <p:spPr bwMode="auto">
                <a:xfrm>
                  <a:off x="202" y="241"/>
                  <a:ext cx="10" cy="2"/>
                </a:xfrm>
                <a:custGeom>
                  <a:gdLst>
                    <a:gd name="T0" fmla="*/ 2 w 58"/>
                    <a:gd name="T1" fmla="*/ 0 h 9"/>
                    <a:gd name="T2" fmla="*/ 2 w 58"/>
                    <a:gd name="T3" fmla="*/ 0 h 9"/>
                    <a:gd name="T4" fmla="*/ 0 w 58"/>
                    <a:gd name="T5" fmla="*/ 0 h 9"/>
                    <a:gd name="T6" fmla="*/ 0 w 58"/>
                    <a:gd name="T7" fmla="*/ 0 h 9"/>
                    <a:gd name="T8" fmla="*/ 2 w 58"/>
                    <a:gd name="T9" fmla="*/ 0 h 9"/>
                    <a:gd name="T10" fmla="*/ 2 w 58"/>
                    <a:gd name="T11" fmla="*/ 0 h 9"/>
                    <a:gd name="T12" fmla="*/ 2 w 58"/>
                    <a:gd name="T13" fmla="*/ 0 h 9"/>
                    <a:gd name="T14" fmla="*/ 2 w 58"/>
                    <a:gd name="T15" fmla="*/ 0 h 9"/>
                    <a:gd name="T16" fmla="*/ 2 w 58"/>
                    <a:gd name="T17" fmla="*/ 0 h 9"/>
                    <a:gd name="T18" fmla="*/ 2 w 58"/>
                    <a:gd name="T19" fmla="*/ 0 h 9"/>
                    <a:gd name="T20" fmla="*/ 2 w 58"/>
                    <a:gd name="T21" fmla="*/ 0 h 9"/>
                    <a:gd name="T22" fmla="*/ 2 w 58"/>
                    <a:gd name="T23" fmla="*/ 0 h 9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57" h="9">
                      <a:moveTo>
                        <a:pt x="50" y="4"/>
                      </a:moveTo>
                      <a:lnTo>
                        <a:pt x="54" y="0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54" y="9"/>
                      </a:lnTo>
                      <a:lnTo>
                        <a:pt x="57" y="6"/>
                      </a:lnTo>
                      <a:lnTo>
                        <a:pt x="54" y="9"/>
                      </a:lnTo>
                      <a:lnTo>
                        <a:pt x="57" y="8"/>
                      </a:lnTo>
                      <a:lnTo>
                        <a:pt x="58" y="5"/>
                      </a:lnTo>
                      <a:lnTo>
                        <a:pt x="57" y="1"/>
                      </a:lnTo>
                      <a:lnTo>
                        <a:pt x="54" y="0"/>
                      </a:lnTo>
                      <a:lnTo>
                        <a:pt x="50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7" name="未知">
                  <a:extLst>
                    <a:ext uri="{FF2B5EF4-FFF2-40B4-BE49-F238E27FC236}">
                      <a16:creationId xmlns:a16="http://schemas.microsoft.com/office/drawing/2014/main" id="{7FF80B2A-A811-4023-9918-D9C7FBBA0076}"/>
                    </a:ext>
                  </a:extLst>
                </p:cNvPr>
                <p:cNvSpPr/>
                <p:nvPr/>
              </p:nvSpPr>
              <p:spPr bwMode="auto">
                <a:xfrm>
                  <a:off x="210" y="190"/>
                  <a:ext cx="25" cy="52"/>
                </a:xfrm>
                <a:custGeom>
                  <a:gdLst>
                    <a:gd name="T0" fmla="*/ 4 w 148"/>
                    <a:gd name="T1" fmla="*/ 0 h 262"/>
                    <a:gd name="T2" fmla="*/ 4 w 148"/>
                    <a:gd name="T3" fmla="*/ 0 h 262"/>
                    <a:gd name="T4" fmla="*/ 0 w 148"/>
                    <a:gd name="T5" fmla="*/ 10 h 262"/>
                    <a:gd name="T6" fmla="*/ 0 w 148"/>
                    <a:gd name="T7" fmla="*/ 10 h 262"/>
                    <a:gd name="T8" fmla="*/ 4 w 148"/>
                    <a:gd name="T9" fmla="*/ 0 h 262"/>
                    <a:gd name="T10" fmla="*/ 4 w 148"/>
                    <a:gd name="T11" fmla="*/ 0 h 262"/>
                    <a:gd name="T12" fmla="*/ 4 w 148"/>
                    <a:gd name="T13" fmla="*/ 0 h 262"/>
                    <a:gd name="T14" fmla="*/ 4 w 148"/>
                    <a:gd name="T15" fmla="*/ 0 h 262"/>
                    <a:gd name="T16" fmla="*/ 4 w 148"/>
                    <a:gd name="T17" fmla="*/ 0 h 262"/>
                    <a:gd name="T18" fmla="*/ 4 w 148"/>
                    <a:gd name="T19" fmla="*/ 0 h 262"/>
                    <a:gd name="T20" fmla="*/ 4 w 148"/>
                    <a:gd name="T21" fmla="*/ 0 h 262"/>
                    <a:gd name="T22" fmla="*/ 4 w 148"/>
                    <a:gd name="T23" fmla="*/ 0 h 262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48" h="262">
                      <a:moveTo>
                        <a:pt x="139" y="4"/>
                      </a:moveTo>
                      <a:lnTo>
                        <a:pt x="140" y="3"/>
                      </a:lnTo>
                      <a:lnTo>
                        <a:pt x="0" y="260"/>
                      </a:lnTo>
                      <a:lnTo>
                        <a:pt x="7" y="262"/>
                      </a:lnTo>
                      <a:lnTo>
                        <a:pt x="147" y="5"/>
                      </a:lnTo>
                      <a:lnTo>
                        <a:pt x="148" y="4"/>
                      </a:lnTo>
                      <a:lnTo>
                        <a:pt x="147" y="5"/>
                      </a:lnTo>
                      <a:lnTo>
                        <a:pt x="147" y="1"/>
                      </a:lnTo>
                      <a:lnTo>
                        <a:pt x="145" y="0"/>
                      </a:lnTo>
                      <a:lnTo>
                        <a:pt x="142" y="0"/>
                      </a:lnTo>
                      <a:lnTo>
                        <a:pt x="140" y="3"/>
                      </a:lnTo>
                      <a:lnTo>
                        <a:pt x="139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8" name="未知">
                  <a:extLst>
                    <a:ext uri="{FF2B5EF4-FFF2-40B4-BE49-F238E27FC236}">
                      <a16:creationId xmlns:a16="http://schemas.microsoft.com/office/drawing/2014/main" id="{2BC24D60-A69C-413B-B866-93B71EFE397E}"/>
                    </a:ext>
                  </a:extLst>
                </p:cNvPr>
                <p:cNvSpPr/>
                <p:nvPr/>
              </p:nvSpPr>
              <p:spPr bwMode="auto">
                <a:xfrm>
                  <a:off x="234" y="171"/>
                  <a:ext cx="1" cy="20"/>
                </a:xfrm>
                <a:custGeom>
                  <a:gdLst>
                    <a:gd name="T0" fmla="*/ 0 w 9"/>
                    <a:gd name="T1" fmla="*/ 0 h 101"/>
                    <a:gd name="T2" fmla="*/ 0 w 9"/>
                    <a:gd name="T3" fmla="*/ 0 h 101"/>
                    <a:gd name="T4" fmla="*/ 0 w 9"/>
                    <a:gd name="T5" fmla="*/ 4 h 101"/>
                    <a:gd name="T6" fmla="*/ 0 w 9"/>
                    <a:gd name="T7" fmla="*/ 4 h 101"/>
                    <a:gd name="T8" fmla="*/ 0 w 9"/>
                    <a:gd name="T9" fmla="*/ 0 h 101"/>
                    <a:gd name="T10" fmla="*/ 0 w 9"/>
                    <a:gd name="T11" fmla="*/ 0 h 10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100">
                      <a:moveTo>
                        <a:pt x="5" y="0"/>
                      </a:moveTo>
                      <a:lnTo>
                        <a:pt x="0" y="0"/>
                      </a:lnTo>
                      <a:lnTo>
                        <a:pt x="0" y="101"/>
                      </a:lnTo>
                      <a:lnTo>
                        <a:pt x="9" y="101"/>
                      </a:lnTo>
                      <a:lnTo>
                        <a:pt x="9" y="0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99" name="未知">
                  <a:extLst>
                    <a:ext uri="{FF2B5EF4-FFF2-40B4-BE49-F238E27FC236}">
                      <a16:creationId xmlns:a16="http://schemas.microsoft.com/office/drawing/2014/main" id="{C2B934AF-5CE5-4CA1-BCCF-728EB957204E}"/>
                    </a:ext>
                  </a:extLst>
                </p:cNvPr>
                <p:cNvSpPr/>
                <p:nvPr/>
              </p:nvSpPr>
              <p:spPr bwMode="auto">
                <a:xfrm>
                  <a:off x="234" y="170"/>
                  <a:ext cx="1" cy="1"/>
                </a:xfrm>
                <a:custGeom>
                  <a:gdLst>
                    <a:gd name="T0" fmla="*/ 0 w 9"/>
                    <a:gd name="T1" fmla="*/ 0 h 5"/>
                    <a:gd name="T2" fmla="*/ 0 w 9"/>
                    <a:gd name="T3" fmla="*/ 0 h 5"/>
                    <a:gd name="T4" fmla="*/ 0 w 9"/>
                    <a:gd name="T5" fmla="*/ 0 h 5"/>
                    <a:gd name="T6" fmla="*/ 0 w 9"/>
                    <a:gd name="T7" fmla="*/ 0 h 5"/>
                    <a:gd name="T8" fmla="*/ 0 w 9"/>
                    <a:gd name="T9" fmla="*/ 0 h 5"/>
                    <a:gd name="T10" fmla="*/ 0 w 9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5">
                      <a:moveTo>
                        <a:pt x="9" y="5"/>
                      </a:moveTo>
                      <a:lnTo>
                        <a:pt x="8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5"/>
                      </a:lnTo>
                      <a:lnTo>
                        <a:pt x="9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0" name="未知">
                  <a:extLst>
                    <a:ext uri="{FF2B5EF4-FFF2-40B4-BE49-F238E27FC236}">
                      <a16:creationId xmlns:a16="http://schemas.microsoft.com/office/drawing/2014/main" id="{C6B08A31-A173-404C-9138-A3892E5DFF3E}"/>
                    </a:ext>
                  </a:extLst>
                </p:cNvPr>
                <p:cNvSpPr/>
                <p:nvPr/>
              </p:nvSpPr>
              <p:spPr bwMode="auto">
                <a:xfrm>
                  <a:off x="233" y="168"/>
                  <a:ext cx="1" cy="1"/>
                </a:xfrm>
                <a:custGeom>
                  <a:gdLst>
                    <a:gd name="T0" fmla="*/ 0 w 4"/>
                    <a:gd name="T1" fmla="*/ 0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0" y="6"/>
                      </a:moveTo>
                      <a:lnTo>
                        <a:pt x="3" y="5"/>
                      </a:lnTo>
                      <a:lnTo>
                        <a:pt x="4" y="3"/>
                      </a:lnTo>
                      <a:lnTo>
                        <a:pt x="3" y="1"/>
                      </a:lnTo>
                      <a:lnTo>
                        <a:pt x="0" y="0"/>
                      </a:lnTo>
                      <a:lnTo>
                        <a:pt x="0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1" name="未知">
                  <a:extLst>
                    <a:ext uri="{FF2B5EF4-FFF2-40B4-BE49-F238E27FC236}">
                      <a16:creationId xmlns:a16="http://schemas.microsoft.com/office/drawing/2014/main" id="{C3CEAA5A-F401-4001-BAE8-D84BD6123C74}"/>
                    </a:ext>
                  </a:extLst>
                </p:cNvPr>
                <p:cNvSpPr/>
                <p:nvPr/>
              </p:nvSpPr>
              <p:spPr bwMode="auto">
                <a:xfrm>
                  <a:off x="214" y="167"/>
                  <a:ext cx="19" cy="2"/>
                </a:xfrm>
                <a:custGeom>
                  <a:gdLst>
                    <a:gd name="T0" fmla="*/ 0 w 113"/>
                    <a:gd name="T1" fmla="*/ 0 h 11"/>
                    <a:gd name="T2" fmla="*/ 0 w 113"/>
                    <a:gd name="T3" fmla="*/ 0 h 11"/>
                    <a:gd name="T4" fmla="*/ 3 w 113"/>
                    <a:gd name="T5" fmla="*/ 0 h 11"/>
                    <a:gd name="T6" fmla="*/ 3 w 113"/>
                    <a:gd name="T7" fmla="*/ 0 h 11"/>
                    <a:gd name="T8" fmla="*/ 0 w 113"/>
                    <a:gd name="T9" fmla="*/ 0 h 11"/>
                    <a:gd name="T10" fmla="*/ 0 w 113"/>
                    <a:gd name="T11" fmla="*/ 0 h 11"/>
                    <a:gd name="T12" fmla="*/ 0 w 113"/>
                    <a:gd name="T13" fmla="*/ 0 h 11"/>
                    <a:gd name="T14" fmla="*/ 0 w 113"/>
                    <a:gd name="T15" fmla="*/ 0 h 11"/>
                    <a:gd name="T16" fmla="*/ 0 w 113"/>
                    <a:gd name="T17" fmla="*/ 0 h 11"/>
                    <a:gd name="T18" fmla="*/ 0 w 113"/>
                    <a:gd name="T19" fmla="*/ 0 h 11"/>
                    <a:gd name="T20" fmla="*/ 0 w 113"/>
                    <a:gd name="T21" fmla="*/ 0 h 11"/>
                    <a:gd name="T22" fmla="*/ 0 w 113"/>
                    <a:gd name="T23" fmla="*/ 0 h 1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13" h="11">
                      <a:moveTo>
                        <a:pt x="4" y="6"/>
                      </a:moveTo>
                      <a:lnTo>
                        <a:pt x="3" y="6"/>
                      </a:lnTo>
                      <a:lnTo>
                        <a:pt x="113" y="11"/>
                      </a:lnTo>
                      <a:lnTo>
                        <a:pt x="113" y="5"/>
                      </a:lnTo>
                      <a:lnTo>
                        <a:pt x="3" y="0"/>
                      </a:lnTo>
                      <a:lnTo>
                        <a:pt x="2" y="0"/>
                      </a:lnTo>
                      <a:lnTo>
                        <a:pt x="3" y="0"/>
                      </a:lnTo>
                      <a:lnTo>
                        <a:pt x="1" y="1"/>
                      </a:lnTo>
                      <a:lnTo>
                        <a:pt x="0" y="3"/>
                      </a:lnTo>
                      <a:lnTo>
                        <a:pt x="1" y="5"/>
                      </a:lnTo>
                      <a:lnTo>
                        <a:pt x="3" y="6"/>
                      </a:lnTo>
                      <a:lnTo>
                        <a:pt x="4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2" name="未知">
                  <a:extLst>
                    <a:ext uri="{FF2B5EF4-FFF2-40B4-BE49-F238E27FC236}">
                      <a16:creationId xmlns:a16="http://schemas.microsoft.com/office/drawing/2014/main" id="{84A9AFD5-618D-4A88-B175-E7F284F6FF7D}"/>
                    </a:ext>
                  </a:extLst>
                </p:cNvPr>
                <p:cNvSpPr/>
                <p:nvPr/>
              </p:nvSpPr>
              <p:spPr bwMode="auto">
                <a:xfrm>
                  <a:off x="191" y="167"/>
                  <a:ext cx="24" cy="8"/>
                </a:xfrm>
                <a:custGeom>
                  <a:gdLst>
                    <a:gd name="T0" fmla="*/ 0 w 143"/>
                    <a:gd name="T1" fmla="*/ 2 h 40"/>
                    <a:gd name="T2" fmla="*/ 0 w 143"/>
                    <a:gd name="T3" fmla="*/ 2 h 40"/>
                    <a:gd name="T4" fmla="*/ 4 w 143"/>
                    <a:gd name="T5" fmla="*/ 0 h 40"/>
                    <a:gd name="T6" fmla="*/ 4 w 143"/>
                    <a:gd name="T7" fmla="*/ 0 h 40"/>
                    <a:gd name="T8" fmla="*/ 0 w 143"/>
                    <a:gd name="T9" fmla="*/ 1 h 40"/>
                    <a:gd name="T10" fmla="*/ 0 w 143"/>
                    <a:gd name="T11" fmla="*/ 1 h 40"/>
                    <a:gd name="T12" fmla="*/ 0 w 143"/>
                    <a:gd name="T13" fmla="*/ 1 h 40"/>
                    <a:gd name="T14" fmla="*/ 0 w 143"/>
                    <a:gd name="T15" fmla="*/ 1 h 40"/>
                    <a:gd name="T16" fmla="*/ 0 w 143"/>
                    <a:gd name="T17" fmla="*/ 2 h 40"/>
                    <a:gd name="T18" fmla="*/ 0 w 143"/>
                    <a:gd name="T19" fmla="*/ 2 h 40"/>
                    <a:gd name="T20" fmla="*/ 0 w 143"/>
                    <a:gd name="T21" fmla="*/ 2 h 40"/>
                    <a:gd name="T22" fmla="*/ 0 w 143"/>
                    <a:gd name="T23" fmla="*/ 2 h 40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43" h="40">
                      <a:moveTo>
                        <a:pt x="6" y="40"/>
                      </a:moveTo>
                      <a:lnTo>
                        <a:pt x="5" y="40"/>
                      </a:lnTo>
                      <a:lnTo>
                        <a:pt x="143" y="6"/>
                      </a:lnTo>
                      <a:lnTo>
                        <a:pt x="141" y="0"/>
                      </a:lnTo>
                      <a:lnTo>
                        <a:pt x="2" y="34"/>
                      </a:lnTo>
                      <a:lnTo>
                        <a:pt x="1" y="34"/>
                      </a:lnTo>
                      <a:lnTo>
                        <a:pt x="2" y="34"/>
                      </a:lnTo>
                      <a:lnTo>
                        <a:pt x="0" y="35"/>
                      </a:lnTo>
                      <a:lnTo>
                        <a:pt x="0" y="38"/>
                      </a:lnTo>
                      <a:lnTo>
                        <a:pt x="1" y="40"/>
                      </a:lnTo>
                      <a:lnTo>
                        <a:pt x="5" y="40"/>
                      </a:lnTo>
                      <a:lnTo>
                        <a:pt x="6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3" name="未知">
                  <a:extLst>
                    <a:ext uri="{FF2B5EF4-FFF2-40B4-BE49-F238E27FC236}">
                      <a16:creationId xmlns:a16="http://schemas.microsoft.com/office/drawing/2014/main" id="{3CC8F945-EF10-4B1D-B750-C75520338785}"/>
                    </a:ext>
                  </a:extLst>
                </p:cNvPr>
                <p:cNvSpPr/>
                <p:nvPr/>
              </p:nvSpPr>
              <p:spPr bwMode="auto">
                <a:xfrm>
                  <a:off x="186" y="174"/>
                  <a:ext cx="6" cy="5"/>
                </a:xfrm>
                <a:custGeom>
                  <a:gdLst>
                    <a:gd name="T0" fmla="*/ 0 w 36"/>
                    <a:gd name="T1" fmla="*/ 1 h 27"/>
                    <a:gd name="T2" fmla="*/ 0 w 36"/>
                    <a:gd name="T3" fmla="*/ 1 h 27"/>
                    <a:gd name="T4" fmla="*/ 1 w 36"/>
                    <a:gd name="T5" fmla="*/ 0 h 27"/>
                    <a:gd name="T6" fmla="*/ 1 w 36"/>
                    <a:gd name="T7" fmla="*/ 0 h 27"/>
                    <a:gd name="T8" fmla="*/ 0 w 36"/>
                    <a:gd name="T9" fmla="*/ 1 h 27"/>
                    <a:gd name="T10" fmla="*/ 0 w 36"/>
                    <a:gd name="T11" fmla="*/ 1 h 2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6" h="27">
                      <a:moveTo>
                        <a:pt x="2" y="24"/>
                      </a:moveTo>
                      <a:lnTo>
                        <a:pt x="5" y="27"/>
                      </a:lnTo>
                      <a:lnTo>
                        <a:pt x="36" y="6"/>
                      </a:lnTo>
                      <a:lnTo>
                        <a:pt x="31" y="0"/>
                      </a:lnTo>
                      <a:lnTo>
                        <a:pt x="0" y="21"/>
                      </a:lnTo>
                      <a:lnTo>
                        <a:pt x="2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4" name="未知">
                  <a:extLst>
                    <a:ext uri="{FF2B5EF4-FFF2-40B4-BE49-F238E27FC236}">
                      <a16:creationId xmlns:a16="http://schemas.microsoft.com/office/drawing/2014/main" id="{D5BA4FFD-68EB-4E6E-953D-B693BA9310D0}"/>
                    </a:ext>
                  </a:extLst>
                </p:cNvPr>
                <p:cNvSpPr/>
                <p:nvPr/>
              </p:nvSpPr>
              <p:spPr bwMode="auto">
                <a:xfrm>
                  <a:off x="186" y="178"/>
                  <a:ext cx="1" cy="1"/>
                </a:xfrm>
                <a:custGeom>
                  <a:gdLst>
                    <a:gd name="T0" fmla="*/ 0 w 7"/>
                    <a:gd name="T1" fmla="*/ 0 h 6"/>
                    <a:gd name="T2" fmla="*/ 0 w 7"/>
                    <a:gd name="T3" fmla="*/ 0 h 6"/>
                    <a:gd name="T4" fmla="*/ 0 w 7"/>
                    <a:gd name="T5" fmla="*/ 0 h 6"/>
                    <a:gd name="T6" fmla="*/ 0 w 7"/>
                    <a:gd name="T7" fmla="*/ 0 h 6"/>
                    <a:gd name="T8" fmla="*/ 0 w 7"/>
                    <a:gd name="T9" fmla="*/ 0 h 6"/>
                    <a:gd name="T10" fmla="*/ 0 w 7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6">
                      <a:moveTo>
                        <a:pt x="2" y="0"/>
                      </a:moveTo>
                      <a:lnTo>
                        <a:pt x="0" y="2"/>
                      </a:lnTo>
                      <a:lnTo>
                        <a:pt x="1" y="4"/>
                      </a:lnTo>
                      <a:lnTo>
                        <a:pt x="3" y="6"/>
                      </a:lnTo>
                      <a:lnTo>
                        <a:pt x="7" y="6"/>
                      </a:lnTo>
                      <a:lnTo>
                        <a:pt x="2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5" name="未知">
                  <a:extLst>
                    <a:ext uri="{FF2B5EF4-FFF2-40B4-BE49-F238E27FC236}">
                      <a16:creationId xmlns:a16="http://schemas.microsoft.com/office/drawing/2014/main" id="{BE66C4B3-C4A1-4B41-AC65-1D6ACDB7B590}"/>
                    </a:ext>
                  </a:extLst>
                </p:cNvPr>
                <p:cNvSpPr/>
                <p:nvPr/>
              </p:nvSpPr>
              <p:spPr bwMode="auto">
                <a:xfrm>
                  <a:off x="243" y="185"/>
                  <a:ext cx="1" cy="1"/>
                </a:xfrm>
                <a:custGeom>
                  <a:gdLst>
                    <a:gd name="T0" fmla="*/ 0 w 5"/>
                    <a:gd name="T1" fmla="*/ 0 h 8"/>
                    <a:gd name="T2" fmla="*/ 0 w 5"/>
                    <a:gd name="T3" fmla="*/ 0 h 8"/>
                    <a:gd name="T4" fmla="*/ 0 w 5"/>
                    <a:gd name="T5" fmla="*/ 0 h 8"/>
                    <a:gd name="T6" fmla="*/ 0 w 5"/>
                    <a:gd name="T7" fmla="*/ 0 h 8"/>
                    <a:gd name="T8" fmla="*/ 0 w 5"/>
                    <a:gd name="T9" fmla="*/ 0 h 8"/>
                    <a:gd name="T10" fmla="*/ 0 w 5"/>
                    <a:gd name="T11" fmla="*/ 0 h 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8">
                      <a:moveTo>
                        <a:pt x="5" y="0"/>
                      </a:move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1" y="7"/>
                      </a:lnTo>
                      <a:lnTo>
                        <a:pt x="5" y="8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6" name="未知">
                  <a:extLst>
                    <a:ext uri="{FF2B5EF4-FFF2-40B4-BE49-F238E27FC236}">
                      <a16:creationId xmlns:a16="http://schemas.microsoft.com/office/drawing/2014/main" id="{2597F76C-E4E1-4FB0-BB15-080D80B930B5}"/>
                    </a:ext>
                  </a:extLst>
                </p:cNvPr>
                <p:cNvSpPr/>
                <p:nvPr/>
              </p:nvSpPr>
              <p:spPr bwMode="auto">
                <a:xfrm>
                  <a:off x="244" y="185"/>
                  <a:ext cx="5" cy="1"/>
                </a:xfrm>
                <a:custGeom>
                  <a:gdLst>
                    <a:gd name="T0" fmla="*/ 1 w 29"/>
                    <a:gd name="T1" fmla="*/ 0 h 8"/>
                    <a:gd name="T2" fmla="*/ 1 w 29"/>
                    <a:gd name="T3" fmla="*/ 0 h 8"/>
                    <a:gd name="T4" fmla="*/ 0 w 29"/>
                    <a:gd name="T5" fmla="*/ 0 h 8"/>
                    <a:gd name="T6" fmla="*/ 0 w 29"/>
                    <a:gd name="T7" fmla="*/ 0 h 8"/>
                    <a:gd name="T8" fmla="*/ 1 w 29"/>
                    <a:gd name="T9" fmla="*/ 0 h 8"/>
                    <a:gd name="T10" fmla="*/ 1 w 29"/>
                    <a:gd name="T11" fmla="*/ 0 h 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8" h="8">
                      <a:moveTo>
                        <a:pt x="29" y="4"/>
                      </a:moveTo>
                      <a:lnTo>
                        <a:pt x="29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29" y="8"/>
                      </a:lnTo>
                      <a:lnTo>
                        <a:pt x="29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7" name="未知">
                  <a:extLst>
                    <a:ext uri="{FF2B5EF4-FFF2-40B4-BE49-F238E27FC236}">
                      <a16:creationId xmlns:a16="http://schemas.microsoft.com/office/drawing/2014/main" id="{C43869B3-EEE1-4075-A5EF-40BBDFC78E3A}"/>
                    </a:ext>
                  </a:extLst>
                </p:cNvPr>
                <p:cNvSpPr/>
                <p:nvPr/>
              </p:nvSpPr>
              <p:spPr bwMode="auto">
                <a:xfrm>
                  <a:off x="249" y="185"/>
                  <a:ext cx="1" cy="1"/>
                </a:xfrm>
                <a:custGeom>
                  <a:gdLst>
                    <a:gd name="T0" fmla="*/ 0 w 5"/>
                    <a:gd name="T1" fmla="*/ 0 h 8"/>
                    <a:gd name="T2" fmla="*/ 0 w 5"/>
                    <a:gd name="T3" fmla="*/ 0 h 8"/>
                    <a:gd name="T4" fmla="*/ 0 w 5"/>
                    <a:gd name="T5" fmla="*/ 0 h 8"/>
                    <a:gd name="T6" fmla="*/ 0 w 5"/>
                    <a:gd name="T7" fmla="*/ 0 h 8"/>
                    <a:gd name="T8" fmla="*/ 0 w 5"/>
                    <a:gd name="T9" fmla="*/ 0 h 8"/>
                    <a:gd name="T10" fmla="*/ 0 w 5"/>
                    <a:gd name="T11" fmla="*/ 0 h 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8">
                      <a:moveTo>
                        <a:pt x="0" y="8"/>
                      </a:moveTo>
                      <a:lnTo>
                        <a:pt x="4" y="7"/>
                      </a:lnTo>
                      <a:lnTo>
                        <a:pt x="5" y="4"/>
                      </a:lnTo>
                      <a:lnTo>
                        <a:pt x="4" y="1"/>
                      </a:lnTo>
                      <a:lnTo>
                        <a:pt x="0" y="0"/>
                      </a:lnTo>
                      <a:lnTo>
                        <a:pt x="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8" name="未知">
                  <a:extLst>
                    <a:ext uri="{FF2B5EF4-FFF2-40B4-BE49-F238E27FC236}">
                      <a16:creationId xmlns:a16="http://schemas.microsoft.com/office/drawing/2014/main" id="{73038DEB-D652-41FE-9B1B-B59D8BF62D66}"/>
                    </a:ext>
                  </a:extLst>
                </p:cNvPr>
                <p:cNvSpPr/>
                <p:nvPr/>
              </p:nvSpPr>
              <p:spPr bwMode="auto">
                <a:xfrm>
                  <a:off x="261" y="186"/>
                  <a:ext cx="1" cy="1"/>
                </a:xfrm>
                <a:custGeom>
                  <a:gdLst>
                    <a:gd name="T0" fmla="*/ 0 w 4"/>
                    <a:gd name="T1" fmla="*/ 0 h 9"/>
                    <a:gd name="T2" fmla="*/ 0 w 4"/>
                    <a:gd name="T3" fmla="*/ 0 h 9"/>
                    <a:gd name="T4" fmla="*/ 0 w 4"/>
                    <a:gd name="T5" fmla="*/ 0 h 9"/>
                    <a:gd name="T6" fmla="*/ 0 w 4"/>
                    <a:gd name="T7" fmla="*/ 0 h 9"/>
                    <a:gd name="T8" fmla="*/ 0 w 4"/>
                    <a:gd name="T9" fmla="*/ 0 h 9"/>
                    <a:gd name="T10" fmla="*/ 0 w 4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9">
                      <a:moveTo>
                        <a:pt x="4" y="0"/>
                      </a:move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1" y="8"/>
                      </a:lnTo>
                      <a:lnTo>
                        <a:pt x="4" y="9"/>
                      </a:lnTo>
                      <a:lnTo>
                        <a:pt x="4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09" name="未知">
                  <a:extLst>
                    <a:ext uri="{FF2B5EF4-FFF2-40B4-BE49-F238E27FC236}">
                      <a16:creationId xmlns:a16="http://schemas.microsoft.com/office/drawing/2014/main" id="{C4A639B6-42EA-40CD-A567-BA20F07E5B59}"/>
                    </a:ext>
                  </a:extLst>
                </p:cNvPr>
                <p:cNvSpPr/>
                <p:nvPr/>
              </p:nvSpPr>
              <p:spPr bwMode="auto">
                <a:xfrm>
                  <a:off x="262" y="186"/>
                  <a:ext cx="5" cy="1"/>
                </a:xfrm>
                <a:custGeom>
                  <a:gdLst>
                    <a:gd name="T0" fmla="*/ 1 w 30"/>
                    <a:gd name="T1" fmla="*/ 0 h 9"/>
                    <a:gd name="T2" fmla="*/ 1 w 30"/>
                    <a:gd name="T3" fmla="*/ 0 h 9"/>
                    <a:gd name="T4" fmla="*/ 0 w 30"/>
                    <a:gd name="T5" fmla="*/ 0 h 9"/>
                    <a:gd name="T6" fmla="*/ 0 w 30"/>
                    <a:gd name="T7" fmla="*/ 0 h 9"/>
                    <a:gd name="T8" fmla="*/ 1 w 30"/>
                    <a:gd name="T9" fmla="*/ 0 h 9"/>
                    <a:gd name="T10" fmla="*/ 1 w 30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0" h="9">
                      <a:moveTo>
                        <a:pt x="30" y="4"/>
                      </a:moveTo>
                      <a:lnTo>
                        <a:pt x="30" y="0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30" y="9"/>
                      </a:lnTo>
                      <a:lnTo>
                        <a:pt x="30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0" name="未知">
                  <a:extLst>
                    <a:ext uri="{FF2B5EF4-FFF2-40B4-BE49-F238E27FC236}">
                      <a16:creationId xmlns:a16="http://schemas.microsoft.com/office/drawing/2014/main" id="{BFBC5ED5-F074-42C0-B2A8-0CC469696A09}"/>
                    </a:ext>
                  </a:extLst>
                </p:cNvPr>
                <p:cNvSpPr/>
                <p:nvPr/>
              </p:nvSpPr>
              <p:spPr bwMode="auto">
                <a:xfrm>
                  <a:off x="267" y="186"/>
                  <a:ext cx="1" cy="1"/>
                </a:xfrm>
                <a:custGeom>
                  <a:gdLst>
                    <a:gd name="T0" fmla="*/ 0 w 5"/>
                    <a:gd name="T1" fmla="*/ 0 h 9"/>
                    <a:gd name="T2" fmla="*/ 0 w 5"/>
                    <a:gd name="T3" fmla="*/ 0 h 9"/>
                    <a:gd name="T4" fmla="*/ 0 w 5"/>
                    <a:gd name="T5" fmla="*/ 0 h 9"/>
                    <a:gd name="T6" fmla="*/ 0 w 5"/>
                    <a:gd name="T7" fmla="*/ 0 h 9"/>
                    <a:gd name="T8" fmla="*/ 0 w 5"/>
                    <a:gd name="T9" fmla="*/ 0 h 9"/>
                    <a:gd name="T10" fmla="*/ 0 w 5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9">
                      <a:moveTo>
                        <a:pt x="0" y="9"/>
                      </a:moveTo>
                      <a:lnTo>
                        <a:pt x="4" y="8"/>
                      </a:lnTo>
                      <a:lnTo>
                        <a:pt x="5" y="4"/>
                      </a:lnTo>
                      <a:lnTo>
                        <a:pt x="4" y="1"/>
                      </a:lnTo>
                      <a:lnTo>
                        <a:pt x="0" y="0"/>
                      </a:lnTo>
                      <a:lnTo>
                        <a:pt x="0" y="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1" name="未知">
                  <a:extLst>
                    <a:ext uri="{FF2B5EF4-FFF2-40B4-BE49-F238E27FC236}">
                      <a16:creationId xmlns:a16="http://schemas.microsoft.com/office/drawing/2014/main" id="{0983A259-6638-4677-A284-531F7FFBEEC1}"/>
                    </a:ext>
                  </a:extLst>
                </p:cNvPr>
                <p:cNvSpPr/>
                <p:nvPr/>
              </p:nvSpPr>
              <p:spPr bwMode="auto">
                <a:xfrm>
                  <a:off x="279" y="175"/>
                  <a:ext cx="1" cy="2"/>
                </a:xfrm>
                <a:custGeom>
                  <a:gdLst>
                    <a:gd name="T0" fmla="*/ 0 w 5"/>
                    <a:gd name="T1" fmla="*/ 0 h 9"/>
                    <a:gd name="T2" fmla="*/ 0 w 5"/>
                    <a:gd name="T3" fmla="*/ 0 h 9"/>
                    <a:gd name="T4" fmla="*/ 0 w 5"/>
                    <a:gd name="T5" fmla="*/ 0 h 9"/>
                    <a:gd name="T6" fmla="*/ 0 w 5"/>
                    <a:gd name="T7" fmla="*/ 0 h 9"/>
                    <a:gd name="T8" fmla="*/ 0 w 5"/>
                    <a:gd name="T9" fmla="*/ 0 h 9"/>
                    <a:gd name="T10" fmla="*/ 0 w 5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9">
                      <a:moveTo>
                        <a:pt x="5" y="0"/>
                      </a:move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1" y="7"/>
                      </a:lnTo>
                      <a:lnTo>
                        <a:pt x="5" y="9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2" name="未知">
                  <a:extLst>
                    <a:ext uri="{FF2B5EF4-FFF2-40B4-BE49-F238E27FC236}">
                      <a16:creationId xmlns:a16="http://schemas.microsoft.com/office/drawing/2014/main" id="{AE475149-C3F2-48E3-9A42-59992E7D4250}"/>
                    </a:ext>
                  </a:extLst>
                </p:cNvPr>
                <p:cNvSpPr/>
                <p:nvPr/>
              </p:nvSpPr>
              <p:spPr bwMode="auto">
                <a:xfrm>
                  <a:off x="279" y="175"/>
                  <a:ext cx="4" cy="2"/>
                </a:xfrm>
                <a:custGeom>
                  <a:gdLst>
                    <a:gd name="T0" fmla="*/ 1 w 24"/>
                    <a:gd name="T1" fmla="*/ 0 h 9"/>
                    <a:gd name="T2" fmla="*/ 1 w 24"/>
                    <a:gd name="T3" fmla="*/ 0 h 9"/>
                    <a:gd name="T4" fmla="*/ 0 w 24"/>
                    <a:gd name="T5" fmla="*/ 0 h 9"/>
                    <a:gd name="T6" fmla="*/ 0 w 24"/>
                    <a:gd name="T7" fmla="*/ 0 h 9"/>
                    <a:gd name="T8" fmla="*/ 1 w 24"/>
                    <a:gd name="T9" fmla="*/ 0 h 9"/>
                    <a:gd name="T10" fmla="*/ 1 w 24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4" h="9">
                      <a:moveTo>
                        <a:pt x="24" y="4"/>
                      </a:moveTo>
                      <a:lnTo>
                        <a:pt x="24" y="0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24" y="9"/>
                      </a:lnTo>
                      <a:lnTo>
                        <a:pt x="24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3" name="未知">
                  <a:extLst>
                    <a:ext uri="{FF2B5EF4-FFF2-40B4-BE49-F238E27FC236}">
                      <a16:creationId xmlns:a16="http://schemas.microsoft.com/office/drawing/2014/main" id="{77F74846-51CC-4464-9CF7-373EC1D94BB5}"/>
                    </a:ext>
                  </a:extLst>
                </p:cNvPr>
                <p:cNvSpPr/>
                <p:nvPr/>
              </p:nvSpPr>
              <p:spPr bwMode="auto">
                <a:xfrm>
                  <a:off x="283" y="175"/>
                  <a:ext cx="1" cy="2"/>
                </a:xfrm>
                <a:custGeom>
                  <a:gdLst>
                    <a:gd name="T0" fmla="*/ 0 w 5"/>
                    <a:gd name="T1" fmla="*/ 0 h 9"/>
                    <a:gd name="T2" fmla="*/ 0 w 5"/>
                    <a:gd name="T3" fmla="*/ 0 h 9"/>
                    <a:gd name="T4" fmla="*/ 0 w 5"/>
                    <a:gd name="T5" fmla="*/ 0 h 9"/>
                    <a:gd name="T6" fmla="*/ 0 w 5"/>
                    <a:gd name="T7" fmla="*/ 0 h 9"/>
                    <a:gd name="T8" fmla="*/ 0 w 5"/>
                    <a:gd name="T9" fmla="*/ 0 h 9"/>
                    <a:gd name="T10" fmla="*/ 0 w 5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9">
                      <a:moveTo>
                        <a:pt x="0" y="9"/>
                      </a:moveTo>
                      <a:lnTo>
                        <a:pt x="3" y="7"/>
                      </a:lnTo>
                      <a:lnTo>
                        <a:pt x="5" y="4"/>
                      </a:lnTo>
                      <a:lnTo>
                        <a:pt x="3" y="1"/>
                      </a:lnTo>
                      <a:lnTo>
                        <a:pt x="0" y="0"/>
                      </a:lnTo>
                      <a:lnTo>
                        <a:pt x="0" y="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4" name="未知">
                  <a:extLst>
                    <a:ext uri="{FF2B5EF4-FFF2-40B4-BE49-F238E27FC236}">
                      <a16:creationId xmlns:a16="http://schemas.microsoft.com/office/drawing/2014/main" id="{2B30374A-33F3-4213-B655-04340B18029C}"/>
                    </a:ext>
                  </a:extLst>
                </p:cNvPr>
                <p:cNvSpPr/>
                <p:nvPr/>
              </p:nvSpPr>
              <p:spPr bwMode="auto">
                <a:xfrm>
                  <a:off x="281" y="190"/>
                  <a:ext cx="1" cy="2"/>
                </a:xfrm>
                <a:custGeom>
                  <a:gdLst>
                    <a:gd name="T0" fmla="*/ 0 w 5"/>
                    <a:gd name="T1" fmla="*/ 0 h 9"/>
                    <a:gd name="T2" fmla="*/ 0 w 5"/>
                    <a:gd name="T3" fmla="*/ 0 h 9"/>
                    <a:gd name="T4" fmla="*/ 0 w 5"/>
                    <a:gd name="T5" fmla="*/ 0 h 9"/>
                    <a:gd name="T6" fmla="*/ 0 w 5"/>
                    <a:gd name="T7" fmla="*/ 0 h 9"/>
                    <a:gd name="T8" fmla="*/ 0 w 5"/>
                    <a:gd name="T9" fmla="*/ 0 h 9"/>
                    <a:gd name="T10" fmla="*/ 0 w 5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9">
                      <a:moveTo>
                        <a:pt x="5" y="0"/>
                      </a:moveTo>
                      <a:lnTo>
                        <a:pt x="1" y="1"/>
                      </a:lnTo>
                      <a:lnTo>
                        <a:pt x="0" y="5"/>
                      </a:lnTo>
                      <a:lnTo>
                        <a:pt x="1" y="8"/>
                      </a:lnTo>
                      <a:lnTo>
                        <a:pt x="5" y="9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5" name="未知">
                  <a:extLst>
                    <a:ext uri="{FF2B5EF4-FFF2-40B4-BE49-F238E27FC236}">
                      <a16:creationId xmlns:a16="http://schemas.microsoft.com/office/drawing/2014/main" id="{90793C6D-39F1-43A3-9517-6BE963644BD5}"/>
                    </a:ext>
                  </a:extLst>
                </p:cNvPr>
                <p:cNvSpPr/>
                <p:nvPr/>
              </p:nvSpPr>
              <p:spPr bwMode="auto">
                <a:xfrm>
                  <a:off x="282" y="190"/>
                  <a:ext cx="7" cy="32"/>
                </a:xfrm>
                <a:custGeom>
                  <a:gdLst>
                    <a:gd name="T0" fmla="*/ 1 w 43"/>
                    <a:gd name="T1" fmla="*/ 6 h 159"/>
                    <a:gd name="T2" fmla="*/ 1 w 43"/>
                    <a:gd name="T3" fmla="*/ 4 h 159"/>
                    <a:gd name="T4" fmla="*/ 1 w 43"/>
                    <a:gd name="T5" fmla="*/ 3 h 159"/>
                    <a:gd name="T6" fmla="*/ 1 w 43"/>
                    <a:gd name="T7" fmla="*/ 2 h 159"/>
                    <a:gd name="T8" fmla="*/ 1 w 43"/>
                    <a:gd name="T9" fmla="*/ 1 h 159"/>
                    <a:gd name="T10" fmla="*/ 1 w 43"/>
                    <a:gd name="T11" fmla="*/ 1 h 159"/>
                    <a:gd name="T12" fmla="*/ 0 w 43"/>
                    <a:gd name="T13" fmla="*/ 0 h 159"/>
                    <a:gd name="T14" fmla="*/ 0 w 43"/>
                    <a:gd name="T15" fmla="*/ 0 h 159"/>
                    <a:gd name="T16" fmla="*/ 0 w 43"/>
                    <a:gd name="T17" fmla="*/ 0 h 159"/>
                    <a:gd name="T18" fmla="*/ 0 w 43"/>
                    <a:gd name="T19" fmla="*/ 0 h 159"/>
                    <a:gd name="T20" fmla="*/ 0 w 43"/>
                    <a:gd name="T21" fmla="*/ 0 h 159"/>
                    <a:gd name="T22" fmla="*/ 0 w 43"/>
                    <a:gd name="T23" fmla="*/ 0 h 159"/>
                    <a:gd name="T24" fmla="*/ 0 w 43"/>
                    <a:gd name="T25" fmla="*/ 1 h 159"/>
                    <a:gd name="T26" fmla="*/ 1 w 43"/>
                    <a:gd name="T27" fmla="*/ 1 h 159"/>
                    <a:gd name="T28" fmla="*/ 1 w 43"/>
                    <a:gd name="T29" fmla="*/ 2 h 159"/>
                    <a:gd name="T30" fmla="*/ 1 w 43"/>
                    <a:gd name="T31" fmla="*/ 3 h 159"/>
                    <a:gd name="T32" fmla="*/ 1 w 43"/>
                    <a:gd name="T33" fmla="*/ 4 h 159"/>
                    <a:gd name="T34" fmla="*/ 1 w 43"/>
                    <a:gd name="T35" fmla="*/ 6 h 159"/>
                    <a:gd name="T36" fmla="*/ 1 w 43"/>
                    <a:gd name="T37" fmla="*/ 6 h 159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43" h="159">
                      <a:moveTo>
                        <a:pt x="43" y="159"/>
                      </a:moveTo>
                      <a:lnTo>
                        <a:pt x="41" y="111"/>
                      </a:lnTo>
                      <a:lnTo>
                        <a:pt x="38" y="75"/>
                      </a:lnTo>
                      <a:lnTo>
                        <a:pt x="35" y="47"/>
                      </a:lnTo>
                      <a:lnTo>
                        <a:pt x="30" y="27"/>
                      </a:lnTo>
                      <a:lnTo>
                        <a:pt x="24" y="14"/>
                      </a:lnTo>
                      <a:lnTo>
                        <a:pt x="16" y="7"/>
                      </a:lnTo>
                      <a:lnTo>
                        <a:pt x="8" y="3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6" y="9"/>
                      </a:lnTo>
                      <a:lnTo>
                        <a:pt x="11" y="11"/>
                      </a:lnTo>
                      <a:lnTo>
                        <a:pt x="17" y="18"/>
                      </a:lnTo>
                      <a:lnTo>
                        <a:pt x="23" y="29"/>
                      </a:lnTo>
                      <a:lnTo>
                        <a:pt x="28" y="47"/>
                      </a:lnTo>
                      <a:lnTo>
                        <a:pt x="31" y="75"/>
                      </a:lnTo>
                      <a:lnTo>
                        <a:pt x="34" y="111"/>
                      </a:lnTo>
                      <a:lnTo>
                        <a:pt x="34" y="159"/>
                      </a:lnTo>
                      <a:lnTo>
                        <a:pt x="43" y="15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6" name="未知">
                  <a:extLst>
                    <a:ext uri="{FF2B5EF4-FFF2-40B4-BE49-F238E27FC236}">
                      <a16:creationId xmlns:a16="http://schemas.microsoft.com/office/drawing/2014/main" id="{CDDE56FD-CFD3-4B39-A073-E8E6F32EF674}"/>
                    </a:ext>
                  </a:extLst>
                </p:cNvPr>
                <p:cNvSpPr/>
                <p:nvPr/>
              </p:nvSpPr>
              <p:spPr bwMode="auto">
                <a:xfrm>
                  <a:off x="287" y="222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4" y="4"/>
                      </a:lnTo>
                      <a:lnTo>
                        <a:pt x="8" y="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7" name="未知">
                  <a:extLst>
                    <a:ext uri="{FF2B5EF4-FFF2-40B4-BE49-F238E27FC236}">
                      <a16:creationId xmlns:a16="http://schemas.microsoft.com/office/drawing/2014/main" id="{9D3594C3-EC59-46E8-AC4C-BC8087B82A6E}"/>
                    </a:ext>
                  </a:extLst>
                </p:cNvPr>
                <p:cNvSpPr/>
                <p:nvPr/>
              </p:nvSpPr>
              <p:spPr bwMode="auto">
                <a:xfrm>
                  <a:off x="294" y="205"/>
                  <a:ext cx="1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8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8" name="未知">
                  <a:extLst>
                    <a:ext uri="{FF2B5EF4-FFF2-40B4-BE49-F238E27FC236}">
                      <a16:creationId xmlns:a16="http://schemas.microsoft.com/office/drawing/2014/main" id="{5F2EDFFB-FF9B-4515-9F28-9173783CCC07}"/>
                    </a:ext>
                  </a:extLst>
                </p:cNvPr>
                <p:cNvSpPr/>
                <p:nvPr/>
              </p:nvSpPr>
              <p:spPr bwMode="auto">
                <a:xfrm>
                  <a:off x="291" y="191"/>
                  <a:ext cx="4" cy="14"/>
                </a:xfrm>
                <a:custGeom>
                  <a:gdLst>
                    <a:gd name="T0" fmla="*/ 0 w 24"/>
                    <a:gd name="T1" fmla="*/ 0 h 67"/>
                    <a:gd name="T2" fmla="*/ 0 w 24"/>
                    <a:gd name="T3" fmla="*/ 0 h 67"/>
                    <a:gd name="T4" fmla="*/ 0 w 24"/>
                    <a:gd name="T5" fmla="*/ 0 h 67"/>
                    <a:gd name="T6" fmla="*/ 0 w 24"/>
                    <a:gd name="T7" fmla="*/ 1 h 67"/>
                    <a:gd name="T8" fmla="*/ 0 w 24"/>
                    <a:gd name="T9" fmla="*/ 2 h 67"/>
                    <a:gd name="T10" fmla="*/ 0 w 24"/>
                    <a:gd name="T11" fmla="*/ 3 h 67"/>
                    <a:gd name="T12" fmla="*/ 1 w 24"/>
                    <a:gd name="T13" fmla="*/ 3 h 67"/>
                    <a:gd name="T14" fmla="*/ 1 w 24"/>
                    <a:gd name="T15" fmla="*/ 2 h 67"/>
                    <a:gd name="T16" fmla="*/ 1 w 24"/>
                    <a:gd name="T17" fmla="*/ 1 h 67"/>
                    <a:gd name="T18" fmla="*/ 0 w 24"/>
                    <a:gd name="T19" fmla="*/ 0 h 67"/>
                    <a:gd name="T20" fmla="*/ 0 w 24"/>
                    <a:gd name="T21" fmla="*/ 0 h 67"/>
                    <a:gd name="T22" fmla="*/ 0 w 24"/>
                    <a:gd name="T23" fmla="*/ 0 h 67"/>
                    <a:gd name="T24" fmla="*/ 0 w 24"/>
                    <a:gd name="T25" fmla="*/ 0 h 67"/>
                    <a:gd name="T26" fmla="*/ 0 w 24"/>
                    <a:gd name="T27" fmla="*/ 0 h 67"/>
                    <a:gd name="T28" fmla="*/ 0 w 24"/>
                    <a:gd name="T29" fmla="*/ 0 h 67"/>
                    <a:gd name="T30" fmla="*/ 0 w 24"/>
                    <a:gd name="T31" fmla="*/ 0 h 67"/>
                    <a:gd name="T32" fmla="*/ 0 w 24"/>
                    <a:gd name="T33" fmla="*/ 0 h 67"/>
                    <a:gd name="T34" fmla="*/ 0 w 24"/>
                    <a:gd name="T35" fmla="*/ 0 h 67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24" h="67">
                      <a:moveTo>
                        <a:pt x="4" y="6"/>
                      </a:moveTo>
                      <a:lnTo>
                        <a:pt x="2" y="6"/>
                      </a:lnTo>
                      <a:lnTo>
                        <a:pt x="6" y="11"/>
                      </a:lnTo>
                      <a:lnTo>
                        <a:pt x="10" y="23"/>
                      </a:lnTo>
                      <a:lnTo>
                        <a:pt x="14" y="43"/>
                      </a:lnTo>
                      <a:lnTo>
                        <a:pt x="14" y="67"/>
                      </a:lnTo>
                      <a:lnTo>
                        <a:pt x="24" y="67"/>
                      </a:lnTo>
                      <a:lnTo>
                        <a:pt x="21" y="43"/>
                      </a:lnTo>
                      <a:lnTo>
                        <a:pt x="18" y="23"/>
                      </a:lnTo>
                      <a:lnTo>
                        <a:pt x="13" y="9"/>
                      </a:lnTo>
                      <a:lnTo>
                        <a:pt x="7" y="0"/>
                      </a:lnTo>
                      <a:lnTo>
                        <a:pt x="4" y="0"/>
                      </a:lnTo>
                      <a:lnTo>
                        <a:pt x="7" y="0"/>
                      </a:lnTo>
                      <a:lnTo>
                        <a:pt x="3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4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19" name="未知">
                  <a:extLst>
                    <a:ext uri="{FF2B5EF4-FFF2-40B4-BE49-F238E27FC236}">
                      <a16:creationId xmlns:a16="http://schemas.microsoft.com/office/drawing/2014/main" id="{A0579C07-862F-407E-BCD4-0E04650A8574}"/>
                    </a:ext>
                  </a:extLst>
                </p:cNvPr>
                <p:cNvSpPr/>
                <p:nvPr/>
              </p:nvSpPr>
              <p:spPr bwMode="auto">
                <a:xfrm>
                  <a:off x="288" y="190"/>
                  <a:ext cx="4" cy="2"/>
                </a:xfrm>
                <a:custGeom>
                  <a:gdLst>
                    <a:gd name="T0" fmla="*/ 0 w 22"/>
                    <a:gd name="T1" fmla="*/ 0 h 11"/>
                    <a:gd name="T2" fmla="*/ 0 w 22"/>
                    <a:gd name="T3" fmla="*/ 0 h 11"/>
                    <a:gd name="T4" fmla="*/ 0 w 22"/>
                    <a:gd name="T5" fmla="*/ 0 h 11"/>
                    <a:gd name="T6" fmla="*/ 1 w 22"/>
                    <a:gd name="T7" fmla="*/ 0 h 11"/>
                    <a:gd name="T8" fmla="*/ 1 w 22"/>
                    <a:gd name="T9" fmla="*/ 0 h 11"/>
                    <a:gd name="T10" fmla="*/ 1 w 22"/>
                    <a:gd name="T11" fmla="*/ 0 h 11"/>
                    <a:gd name="T12" fmla="*/ 1 w 22"/>
                    <a:gd name="T13" fmla="*/ 0 h 11"/>
                    <a:gd name="T14" fmla="*/ 1 w 22"/>
                    <a:gd name="T15" fmla="*/ 0 h 11"/>
                    <a:gd name="T16" fmla="*/ 1 w 22"/>
                    <a:gd name="T17" fmla="*/ 0 h 11"/>
                    <a:gd name="T18" fmla="*/ 0 w 22"/>
                    <a:gd name="T19" fmla="*/ 0 h 11"/>
                    <a:gd name="T20" fmla="*/ 0 w 22"/>
                    <a:gd name="T21" fmla="*/ 0 h 11"/>
                    <a:gd name="T22" fmla="*/ 0 w 22"/>
                    <a:gd name="T23" fmla="*/ 0 h 11"/>
                    <a:gd name="T24" fmla="*/ 0 w 22"/>
                    <a:gd name="T25" fmla="*/ 0 h 11"/>
                    <a:gd name="T26" fmla="*/ 0 w 22"/>
                    <a:gd name="T27" fmla="*/ 0 h 11"/>
                    <a:gd name="T28" fmla="*/ 0 w 22"/>
                    <a:gd name="T29" fmla="*/ 0 h 11"/>
                    <a:gd name="T30" fmla="*/ 0 w 22"/>
                    <a:gd name="T31" fmla="*/ 0 h 11"/>
                    <a:gd name="T32" fmla="*/ 0 w 22"/>
                    <a:gd name="T33" fmla="*/ 0 h 11"/>
                    <a:gd name="T34" fmla="*/ 0 w 22"/>
                    <a:gd name="T35" fmla="*/ 0 h 11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22" h="11">
                      <a:moveTo>
                        <a:pt x="3" y="0"/>
                      </a:moveTo>
                      <a:lnTo>
                        <a:pt x="3" y="8"/>
                      </a:lnTo>
                      <a:lnTo>
                        <a:pt x="13" y="9"/>
                      </a:lnTo>
                      <a:lnTo>
                        <a:pt x="18" y="10"/>
                      </a:lnTo>
                      <a:lnTo>
                        <a:pt x="20" y="11"/>
                      </a:lnTo>
                      <a:lnTo>
                        <a:pt x="22" y="11"/>
                      </a:lnTo>
                      <a:lnTo>
                        <a:pt x="22" y="5"/>
                      </a:lnTo>
                      <a:lnTo>
                        <a:pt x="20" y="4"/>
                      </a:lnTo>
                      <a:lnTo>
                        <a:pt x="13" y="3"/>
                      </a:lnTo>
                      <a:lnTo>
                        <a:pt x="3" y="2"/>
                      </a:lnTo>
                      <a:lnTo>
                        <a:pt x="3" y="9"/>
                      </a:lnTo>
                      <a:lnTo>
                        <a:pt x="3" y="2"/>
                      </a:lnTo>
                      <a:lnTo>
                        <a:pt x="1" y="3"/>
                      </a:lnTo>
                      <a:lnTo>
                        <a:pt x="0" y="5"/>
                      </a:lnTo>
                      <a:lnTo>
                        <a:pt x="1" y="7"/>
                      </a:lnTo>
                      <a:lnTo>
                        <a:pt x="3" y="8"/>
                      </a:lnTo>
                      <a:lnTo>
                        <a:pt x="3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0" name="未知">
                  <a:extLst>
                    <a:ext uri="{FF2B5EF4-FFF2-40B4-BE49-F238E27FC236}">
                      <a16:creationId xmlns:a16="http://schemas.microsoft.com/office/drawing/2014/main" id="{94C8C798-F9BE-4495-944B-E310121CB67E}"/>
                    </a:ext>
                  </a:extLst>
                </p:cNvPr>
                <p:cNvSpPr/>
                <p:nvPr/>
              </p:nvSpPr>
              <p:spPr bwMode="auto">
                <a:xfrm>
                  <a:off x="289" y="190"/>
                  <a:ext cx="6" cy="15"/>
                </a:xfrm>
                <a:custGeom>
                  <a:gdLst>
                    <a:gd name="T0" fmla="*/ 1 w 35"/>
                    <a:gd name="T1" fmla="*/ 3 h 75"/>
                    <a:gd name="T2" fmla="*/ 1 w 35"/>
                    <a:gd name="T3" fmla="*/ 3 h 75"/>
                    <a:gd name="T4" fmla="*/ 1 w 35"/>
                    <a:gd name="T5" fmla="*/ 2 h 75"/>
                    <a:gd name="T6" fmla="*/ 1 w 35"/>
                    <a:gd name="T7" fmla="*/ 1 h 75"/>
                    <a:gd name="T8" fmla="*/ 0 w 35"/>
                    <a:gd name="T9" fmla="*/ 0 h 75"/>
                    <a:gd name="T10" fmla="*/ 0 w 35"/>
                    <a:gd name="T11" fmla="*/ 0 h 75"/>
                    <a:gd name="T12" fmla="*/ 0 w 35"/>
                    <a:gd name="T13" fmla="*/ 0 h 75"/>
                    <a:gd name="T14" fmla="*/ 0 w 35"/>
                    <a:gd name="T15" fmla="*/ 0 h 75"/>
                    <a:gd name="T16" fmla="*/ 1 w 35"/>
                    <a:gd name="T17" fmla="*/ 1 h 75"/>
                    <a:gd name="T18" fmla="*/ 1 w 35"/>
                    <a:gd name="T19" fmla="*/ 2 h 75"/>
                    <a:gd name="T20" fmla="*/ 1 w 35"/>
                    <a:gd name="T21" fmla="*/ 3 h 75"/>
                    <a:gd name="T22" fmla="*/ 1 w 35"/>
                    <a:gd name="T23" fmla="*/ 3 h 75"/>
                    <a:gd name="T24" fmla="*/ 1 w 35"/>
                    <a:gd name="T25" fmla="*/ 3 h 75"/>
                    <a:gd name="T26" fmla="*/ 1 w 35"/>
                    <a:gd name="T27" fmla="*/ 3 h 75"/>
                    <a:gd name="T28" fmla="*/ 1 w 35"/>
                    <a:gd name="T29" fmla="*/ 3 h 75"/>
                    <a:gd name="T30" fmla="*/ 1 w 35"/>
                    <a:gd name="T31" fmla="*/ 3 h 75"/>
                    <a:gd name="T32" fmla="*/ 1 w 35"/>
                    <a:gd name="T33" fmla="*/ 3 h 75"/>
                    <a:gd name="T34" fmla="*/ 1 w 35"/>
                    <a:gd name="T35" fmla="*/ 3 h 75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35" h="75">
                      <a:moveTo>
                        <a:pt x="29" y="74"/>
                      </a:moveTo>
                      <a:lnTo>
                        <a:pt x="35" y="72"/>
                      </a:lnTo>
                      <a:lnTo>
                        <a:pt x="29" y="42"/>
                      </a:lnTo>
                      <a:lnTo>
                        <a:pt x="22" y="20"/>
                      </a:lnTo>
                      <a:lnTo>
                        <a:pt x="11" y="7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6" y="11"/>
                      </a:lnTo>
                      <a:lnTo>
                        <a:pt x="15" y="22"/>
                      </a:lnTo>
                      <a:lnTo>
                        <a:pt x="22" y="42"/>
                      </a:lnTo>
                      <a:lnTo>
                        <a:pt x="28" y="72"/>
                      </a:lnTo>
                      <a:lnTo>
                        <a:pt x="34" y="69"/>
                      </a:lnTo>
                      <a:lnTo>
                        <a:pt x="28" y="72"/>
                      </a:lnTo>
                      <a:lnTo>
                        <a:pt x="29" y="74"/>
                      </a:lnTo>
                      <a:lnTo>
                        <a:pt x="31" y="75"/>
                      </a:lnTo>
                      <a:lnTo>
                        <a:pt x="34" y="74"/>
                      </a:lnTo>
                      <a:lnTo>
                        <a:pt x="35" y="72"/>
                      </a:lnTo>
                      <a:lnTo>
                        <a:pt x="29" y="7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1" name="未知">
                  <a:extLst>
                    <a:ext uri="{FF2B5EF4-FFF2-40B4-BE49-F238E27FC236}">
                      <a16:creationId xmlns:a16="http://schemas.microsoft.com/office/drawing/2014/main" id="{EA31AB25-97A6-43AB-A8CD-8F17D43533A7}"/>
                    </a:ext>
                  </a:extLst>
                </p:cNvPr>
                <p:cNvSpPr/>
                <p:nvPr/>
              </p:nvSpPr>
              <p:spPr bwMode="auto">
                <a:xfrm>
                  <a:off x="293" y="203"/>
                  <a:ext cx="2" cy="2"/>
                </a:xfrm>
                <a:custGeom>
                  <a:gdLst>
                    <a:gd name="T0" fmla="*/ 0 w 10"/>
                    <a:gd name="T1" fmla="*/ 0 h 10"/>
                    <a:gd name="T2" fmla="*/ 0 w 10"/>
                    <a:gd name="T3" fmla="*/ 0 h 10"/>
                    <a:gd name="T4" fmla="*/ 0 w 10"/>
                    <a:gd name="T5" fmla="*/ 0 h 10"/>
                    <a:gd name="T6" fmla="*/ 0 w 10"/>
                    <a:gd name="T7" fmla="*/ 0 h 10"/>
                    <a:gd name="T8" fmla="*/ 0 w 10"/>
                    <a:gd name="T9" fmla="*/ 0 h 10"/>
                    <a:gd name="T10" fmla="*/ 0 w 10"/>
                    <a:gd name="T11" fmla="*/ 0 h 10"/>
                    <a:gd name="T12" fmla="*/ 0 w 10"/>
                    <a:gd name="T13" fmla="*/ 0 h 10"/>
                    <a:gd name="T14" fmla="*/ 0 w 10"/>
                    <a:gd name="T15" fmla="*/ 0 h 10"/>
                    <a:gd name="T16" fmla="*/ 0 w 10"/>
                    <a:gd name="T17" fmla="*/ 0 h 10"/>
                    <a:gd name="T18" fmla="*/ 0 w 10"/>
                    <a:gd name="T19" fmla="*/ 0 h 10"/>
                    <a:gd name="T20" fmla="*/ 0 w 10"/>
                    <a:gd name="T21" fmla="*/ 0 h 10"/>
                    <a:gd name="T22" fmla="*/ 0 w 10"/>
                    <a:gd name="T23" fmla="*/ 0 h 10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0" h="10">
                      <a:moveTo>
                        <a:pt x="4" y="7"/>
                      </a:moveTo>
                      <a:lnTo>
                        <a:pt x="0" y="5"/>
                      </a:lnTo>
                      <a:lnTo>
                        <a:pt x="5" y="10"/>
                      </a:lnTo>
                      <a:lnTo>
                        <a:pt x="10" y="5"/>
                      </a:lnTo>
                      <a:lnTo>
                        <a:pt x="5" y="1"/>
                      </a:lnTo>
                      <a:lnTo>
                        <a:pt x="1" y="0"/>
                      </a:lnTo>
                      <a:lnTo>
                        <a:pt x="5" y="1"/>
                      </a:lnTo>
                      <a:lnTo>
                        <a:pt x="3" y="0"/>
                      </a:lnTo>
                      <a:lnTo>
                        <a:pt x="1" y="1"/>
                      </a:lnTo>
                      <a:lnTo>
                        <a:pt x="0" y="3"/>
                      </a:lnTo>
                      <a:lnTo>
                        <a:pt x="0" y="5"/>
                      </a:lnTo>
                      <a:lnTo>
                        <a:pt x="4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2" name="未知">
                  <a:extLst>
                    <a:ext uri="{FF2B5EF4-FFF2-40B4-BE49-F238E27FC236}">
                      <a16:creationId xmlns:a16="http://schemas.microsoft.com/office/drawing/2014/main" id="{08019C47-ACE5-43D4-9736-E7D4D32C2C09}"/>
                    </a:ext>
                  </a:extLst>
                </p:cNvPr>
                <p:cNvSpPr/>
                <p:nvPr/>
              </p:nvSpPr>
              <p:spPr bwMode="auto">
                <a:xfrm>
                  <a:off x="288" y="203"/>
                  <a:ext cx="6" cy="4"/>
                </a:xfrm>
                <a:custGeom>
                  <a:gdLst>
                    <a:gd name="T0" fmla="*/ 0 w 34"/>
                    <a:gd name="T1" fmla="*/ 1 h 20"/>
                    <a:gd name="T2" fmla="*/ 0 w 34"/>
                    <a:gd name="T3" fmla="*/ 1 h 20"/>
                    <a:gd name="T4" fmla="*/ 1 w 34"/>
                    <a:gd name="T5" fmla="*/ 0 h 20"/>
                    <a:gd name="T6" fmla="*/ 1 w 34"/>
                    <a:gd name="T7" fmla="*/ 0 h 20"/>
                    <a:gd name="T8" fmla="*/ 0 w 34"/>
                    <a:gd name="T9" fmla="*/ 1 h 20"/>
                    <a:gd name="T10" fmla="*/ 0 w 34"/>
                    <a:gd name="T11" fmla="*/ 1 h 20"/>
                    <a:gd name="T12" fmla="*/ 0 w 34"/>
                    <a:gd name="T13" fmla="*/ 1 h 20"/>
                    <a:gd name="T14" fmla="*/ 0 w 34"/>
                    <a:gd name="T15" fmla="*/ 1 h 20"/>
                    <a:gd name="T16" fmla="*/ 0 w 34"/>
                    <a:gd name="T17" fmla="*/ 1 h 20"/>
                    <a:gd name="T18" fmla="*/ 0 w 34"/>
                    <a:gd name="T19" fmla="*/ 1 h 20"/>
                    <a:gd name="T20" fmla="*/ 0 w 34"/>
                    <a:gd name="T21" fmla="*/ 1 h 20"/>
                    <a:gd name="T22" fmla="*/ 0 w 34"/>
                    <a:gd name="T23" fmla="*/ 1 h 20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" h="20">
                      <a:moveTo>
                        <a:pt x="7" y="19"/>
                      </a:moveTo>
                      <a:lnTo>
                        <a:pt x="5" y="20"/>
                      </a:lnTo>
                      <a:lnTo>
                        <a:pt x="34" y="7"/>
                      </a:lnTo>
                      <a:lnTo>
                        <a:pt x="31" y="0"/>
                      </a:lnTo>
                      <a:lnTo>
                        <a:pt x="3" y="14"/>
                      </a:lnTo>
                      <a:lnTo>
                        <a:pt x="0" y="15"/>
                      </a:lnTo>
                      <a:lnTo>
                        <a:pt x="3" y="14"/>
                      </a:lnTo>
                      <a:lnTo>
                        <a:pt x="0" y="15"/>
                      </a:lnTo>
                      <a:lnTo>
                        <a:pt x="0" y="18"/>
                      </a:lnTo>
                      <a:lnTo>
                        <a:pt x="2" y="20"/>
                      </a:lnTo>
                      <a:lnTo>
                        <a:pt x="5" y="20"/>
                      </a:lnTo>
                      <a:lnTo>
                        <a:pt x="7" y="1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3" name="未知">
                  <a:extLst>
                    <a:ext uri="{FF2B5EF4-FFF2-40B4-BE49-F238E27FC236}">
                      <a16:creationId xmlns:a16="http://schemas.microsoft.com/office/drawing/2014/main" id="{C39FC39E-1D47-4EC5-BDBC-0669031BA3DD}"/>
                    </a:ext>
                  </a:extLst>
                </p:cNvPr>
                <p:cNvSpPr/>
                <p:nvPr/>
              </p:nvSpPr>
              <p:spPr bwMode="auto">
                <a:xfrm>
                  <a:off x="288" y="206"/>
                  <a:ext cx="4" cy="9"/>
                </a:xfrm>
                <a:custGeom>
                  <a:gdLst>
                    <a:gd name="T0" fmla="*/ 0 w 25"/>
                    <a:gd name="T1" fmla="*/ 2 h 46"/>
                    <a:gd name="T2" fmla="*/ 1 w 25"/>
                    <a:gd name="T3" fmla="*/ 2 h 46"/>
                    <a:gd name="T4" fmla="*/ 0 w 25"/>
                    <a:gd name="T5" fmla="*/ 1 h 46"/>
                    <a:gd name="T6" fmla="*/ 0 w 25"/>
                    <a:gd name="T7" fmla="*/ 0 h 46"/>
                    <a:gd name="T8" fmla="*/ 0 w 25"/>
                    <a:gd name="T9" fmla="*/ 0 h 46"/>
                    <a:gd name="T10" fmla="*/ 0 w 25"/>
                    <a:gd name="T11" fmla="*/ 0 h 46"/>
                    <a:gd name="T12" fmla="*/ 0 w 25"/>
                    <a:gd name="T13" fmla="*/ 0 h 46"/>
                    <a:gd name="T14" fmla="*/ 0 w 25"/>
                    <a:gd name="T15" fmla="*/ 0 h 46"/>
                    <a:gd name="T16" fmla="*/ 0 w 25"/>
                    <a:gd name="T17" fmla="*/ 0 h 46"/>
                    <a:gd name="T18" fmla="*/ 0 w 25"/>
                    <a:gd name="T19" fmla="*/ 1 h 46"/>
                    <a:gd name="T20" fmla="*/ 0 w 25"/>
                    <a:gd name="T21" fmla="*/ 2 h 46"/>
                    <a:gd name="T22" fmla="*/ 1 w 25"/>
                    <a:gd name="T23" fmla="*/ 2 h 46"/>
                    <a:gd name="T24" fmla="*/ 0 w 25"/>
                    <a:gd name="T25" fmla="*/ 2 h 4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25" h="46">
                      <a:moveTo>
                        <a:pt x="19" y="39"/>
                      </a:moveTo>
                      <a:lnTo>
                        <a:pt x="25" y="40"/>
                      </a:lnTo>
                      <a:lnTo>
                        <a:pt x="12" y="23"/>
                      </a:lnTo>
                      <a:lnTo>
                        <a:pt x="7" y="12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1" y="0"/>
                      </a:lnTo>
                      <a:lnTo>
                        <a:pt x="0" y="4"/>
                      </a:lnTo>
                      <a:lnTo>
                        <a:pt x="0" y="12"/>
                      </a:lnTo>
                      <a:lnTo>
                        <a:pt x="5" y="26"/>
                      </a:lnTo>
                      <a:lnTo>
                        <a:pt x="18" y="45"/>
                      </a:lnTo>
                      <a:lnTo>
                        <a:pt x="24" y="46"/>
                      </a:lnTo>
                      <a:lnTo>
                        <a:pt x="19" y="3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4" name="未知">
                  <a:extLst>
                    <a:ext uri="{FF2B5EF4-FFF2-40B4-BE49-F238E27FC236}">
                      <a16:creationId xmlns:a16="http://schemas.microsoft.com/office/drawing/2014/main" id="{BBFCD7ED-F4E3-410A-AAEE-429EB8A33418}"/>
                    </a:ext>
                  </a:extLst>
                </p:cNvPr>
                <p:cNvSpPr/>
                <p:nvPr/>
              </p:nvSpPr>
              <p:spPr bwMode="auto">
                <a:xfrm>
                  <a:off x="291" y="211"/>
                  <a:ext cx="6" cy="4"/>
                </a:xfrm>
                <a:custGeom>
                  <a:gdLst>
                    <a:gd name="T0" fmla="*/ 1 w 36"/>
                    <a:gd name="T1" fmla="*/ 0 h 23"/>
                    <a:gd name="T2" fmla="*/ 1 w 36"/>
                    <a:gd name="T3" fmla="*/ 0 h 23"/>
                    <a:gd name="T4" fmla="*/ 0 w 36"/>
                    <a:gd name="T5" fmla="*/ 1 h 23"/>
                    <a:gd name="T6" fmla="*/ 0 w 36"/>
                    <a:gd name="T7" fmla="*/ 1 h 23"/>
                    <a:gd name="T8" fmla="*/ 1 w 36"/>
                    <a:gd name="T9" fmla="*/ 0 h 23"/>
                    <a:gd name="T10" fmla="*/ 1 w 36"/>
                    <a:gd name="T11" fmla="*/ 0 h 23"/>
                    <a:gd name="T12" fmla="*/ 1 w 36"/>
                    <a:gd name="T13" fmla="*/ 0 h 23"/>
                    <a:gd name="T14" fmla="*/ 1 w 36"/>
                    <a:gd name="T15" fmla="*/ 0 h 23"/>
                    <a:gd name="T16" fmla="*/ 1 w 36"/>
                    <a:gd name="T17" fmla="*/ 0 h 23"/>
                    <a:gd name="T18" fmla="*/ 1 w 36"/>
                    <a:gd name="T19" fmla="*/ 0 h 23"/>
                    <a:gd name="T20" fmla="*/ 1 w 36"/>
                    <a:gd name="T21" fmla="*/ 0 h 23"/>
                    <a:gd name="T22" fmla="*/ 1 w 36"/>
                    <a:gd name="T23" fmla="*/ 0 h 23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6" h="23">
                      <a:moveTo>
                        <a:pt x="28" y="5"/>
                      </a:moveTo>
                      <a:lnTo>
                        <a:pt x="29" y="0"/>
                      </a:lnTo>
                      <a:lnTo>
                        <a:pt x="0" y="16"/>
                      </a:lnTo>
                      <a:lnTo>
                        <a:pt x="5" y="23"/>
                      </a:lnTo>
                      <a:lnTo>
                        <a:pt x="34" y="7"/>
                      </a:lnTo>
                      <a:lnTo>
                        <a:pt x="35" y="3"/>
                      </a:lnTo>
                      <a:lnTo>
                        <a:pt x="34" y="7"/>
                      </a:lnTo>
                      <a:lnTo>
                        <a:pt x="36" y="5"/>
                      </a:lnTo>
                      <a:lnTo>
                        <a:pt x="35" y="1"/>
                      </a:lnTo>
                      <a:lnTo>
                        <a:pt x="33" y="0"/>
                      </a:lnTo>
                      <a:lnTo>
                        <a:pt x="29" y="0"/>
                      </a:lnTo>
                      <a:lnTo>
                        <a:pt x="28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5" name="未知">
                  <a:extLst>
                    <a:ext uri="{FF2B5EF4-FFF2-40B4-BE49-F238E27FC236}">
                      <a16:creationId xmlns:a16="http://schemas.microsoft.com/office/drawing/2014/main" id="{87BA304C-CA91-4366-9410-6AF070662939}"/>
                    </a:ext>
                  </a:extLst>
                </p:cNvPr>
                <p:cNvSpPr/>
                <p:nvPr/>
              </p:nvSpPr>
              <p:spPr bwMode="auto">
                <a:xfrm>
                  <a:off x="295" y="209"/>
                  <a:ext cx="2" cy="3"/>
                </a:xfrm>
                <a:custGeom>
                  <a:gdLst>
                    <a:gd name="T0" fmla="*/ 0 w 11"/>
                    <a:gd name="T1" fmla="*/ 0 h 13"/>
                    <a:gd name="T2" fmla="*/ 0 w 11"/>
                    <a:gd name="T3" fmla="*/ 0 h 13"/>
                    <a:gd name="T4" fmla="*/ 0 w 11"/>
                    <a:gd name="T5" fmla="*/ 1 h 13"/>
                    <a:gd name="T6" fmla="*/ 0 w 11"/>
                    <a:gd name="T7" fmla="*/ 1 h 13"/>
                    <a:gd name="T8" fmla="*/ 0 w 11"/>
                    <a:gd name="T9" fmla="*/ 0 h 13"/>
                    <a:gd name="T10" fmla="*/ 0 w 11"/>
                    <a:gd name="T11" fmla="*/ 0 h 1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1" h="13">
                      <a:moveTo>
                        <a:pt x="4" y="1"/>
                      </a:moveTo>
                      <a:lnTo>
                        <a:pt x="0" y="2"/>
                      </a:lnTo>
                      <a:lnTo>
                        <a:pt x="4" y="13"/>
                      </a:lnTo>
                      <a:lnTo>
                        <a:pt x="11" y="11"/>
                      </a:lnTo>
                      <a:lnTo>
                        <a:pt x="7" y="0"/>
                      </a:lnTo>
                      <a:lnTo>
                        <a:pt x="4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6" name="未知">
                  <a:extLst>
                    <a:ext uri="{FF2B5EF4-FFF2-40B4-BE49-F238E27FC236}">
                      <a16:creationId xmlns:a16="http://schemas.microsoft.com/office/drawing/2014/main" id="{8A0B35DB-F3A8-47B6-8FFE-2BE37FE01203}"/>
                    </a:ext>
                  </a:extLst>
                </p:cNvPr>
                <p:cNvSpPr/>
                <p:nvPr/>
              </p:nvSpPr>
              <p:spPr bwMode="auto">
                <a:xfrm>
                  <a:off x="295" y="209"/>
                  <a:ext cx="1" cy="1"/>
                </a:xfrm>
                <a:custGeom>
                  <a:gdLst>
                    <a:gd name="T0" fmla="*/ 0 w 7"/>
                    <a:gd name="T1" fmla="*/ 0 h 4"/>
                    <a:gd name="T2" fmla="*/ 0 w 7"/>
                    <a:gd name="T3" fmla="*/ 0 h 4"/>
                    <a:gd name="T4" fmla="*/ 0 w 7"/>
                    <a:gd name="T5" fmla="*/ 0 h 4"/>
                    <a:gd name="T6" fmla="*/ 0 w 7"/>
                    <a:gd name="T7" fmla="*/ 0 h 4"/>
                    <a:gd name="T8" fmla="*/ 0 w 7"/>
                    <a:gd name="T9" fmla="*/ 0 h 4"/>
                    <a:gd name="T10" fmla="*/ 0 w 7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4">
                      <a:moveTo>
                        <a:pt x="7" y="2"/>
                      </a:moveTo>
                      <a:lnTo>
                        <a:pt x="6" y="0"/>
                      </a:lnTo>
                      <a:lnTo>
                        <a:pt x="3" y="0"/>
                      </a:lnTo>
                      <a:lnTo>
                        <a:pt x="0" y="1"/>
                      </a:lnTo>
                      <a:lnTo>
                        <a:pt x="0" y="4"/>
                      </a:lnTo>
                      <a:lnTo>
                        <a:pt x="7" y="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7" name="未知">
                  <a:extLst>
                    <a:ext uri="{FF2B5EF4-FFF2-40B4-BE49-F238E27FC236}">
                      <a16:creationId xmlns:a16="http://schemas.microsoft.com/office/drawing/2014/main" id="{3DC68512-0057-4CC6-A4B4-C57B43577F20}"/>
                    </a:ext>
                  </a:extLst>
                </p:cNvPr>
                <p:cNvSpPr/>
                <p:nvPr/>
              </p:nvSpPr>
              <p:spPr bwMode="auto">
                <a:xfrm>
                  <a:off x="291" y="214"/>
                  <a:ext cx="1" cy="1"/>
                </a:xfrm>
                <a:custGeom>
                  <a:gdLst>
                    <a:gd name="T0" fmla="*/ 0 w 5"/>
                    <a:gd name="T1" fmla="*/ 0 h 7"/>
                    <a:gd name="T2" fmla="*/ 0 w 5"/>
                    <a:gd name="T3" fmla="*/ 0 h 7"/>
                    <a:gd name="T4" fmla="*/ 0 w 5"/>
                    <a:gd name="T5" fmla="*/ 0 h 7"/>
                    <a:gd name="T6" fmla="*/ 0 w 5"/>
                    <a:gd name="T7" fmla="*/ 0 h 7"/>
                    <a:gd name="T8" fmla="*/ 0 w 5"/>
                    <a:gd name="T9" fmla="*/ 0 h 7"/>
                    <a:gd name="T10" fmla="*/ 0 w 5"/>
                    <a:gd name="T11" fmla="*/ 0 h 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7">
                      <a:moveTo>
                        <a:pt x="3" y="7"/>
                      </a:moveTo>
                      <a:lnTo>
                        <a:pt x="5" y="5"/>
                      </a:lnTo>
                      <a:lnTo>
                        <a:pt x="5" y="2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3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8" name="未知">
                  <a:extLst>
                    <a:ext uri="{FF2B5EF4-FFF2-40B4-BE49-F238E27FC236}">
                      <a16:creationId xmlns:a16="http://schemas.microsoft.com/office/drawing/2014/main" id="{BA55E8A5-9928-4931-80B1-B70109F22A2A}"/>
                    </a:ext>
                  </a:extLst>
                </p:cNvPr>
                <p:cNvSpPr/>
                <p:nvPr/>
              </p:nvSpPr>
              <p:spPr bwMode="auto">
                <a:xfrm>
                  <a:off x="288" y="214"/>
                  <a:ext cx="4" cy="3"/>
                </a:xfrm>
                <a:custGeom>
                  <a:gdLst>
                    <a:gd name="T0" fmla="*/ 0 w 23"/>
                    <a:gd name="T1" fmla="*/ 0 h 16"/>
                    <a:gd name="T2" fmla="*/ 0 w 23"/>
                    <a:gd name="T3" fmla="*/ 1 h 16"/>
                    <a:gd name="T4" fmla="*/ 1 w 23"/>
                    <a:gd name="T5" fmla="*/ 0 h 16"/>
                    <a:gd name="T6" fmla="*/ 1 w 23"/>
                    <a:gd name="T7" fmla="*/ 0 h 16"/>
                    <a:gd name="T8" fmla="*/ 0 w 23"/>
                    <a:gd name="T9" fmla="*/ 0 h 16"/>
                    <a:gd name="T10" fmla="*/ 0 w 23"/>
                    <a:gd name="T11" fmla="*/ 0 h 1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3" h="16">
                      <a:moveTo>
                        <a:pt x="1" y="13"/>
                      </a:moveTo>
                      <a:lnTo>
                        <a:pt x="3" y="16"/>
                      </a:lnTo>
                      <a:lnTo>
                        <a:pt x="23" y="7"/>
                      </a:lnTo>
                      <a:lnTo>
                        <a:pt x="20" y="0"/>
                      </a:lnTo>
                      <a:lnTo>
                        <a:pt x="0" y="10"/>
                      </a:lnTo>
                      <a:lnTo>
                        <a:pt x="1" y="1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29" name="未知">
                  <a:extLst>
                    <a:ext uri="{FF2B5EF4-FFF2-40B4-BE49-F238E27FC236}">
                      <a16:creationId xmlns:a16="http://schemas.microsoft.com/office/drawing/2014/main" id="{8507C294-C8FB-4038-B2CE-0A994C00EB08}"/>
                    </a:ext>
                  </a:extLst>
                </p:cNvPr>
                <p:cNvSpPr/>
                <p:nvPr/>
              </p:nvSpPr>
              <p:spPr bwMode="auto">
                <a:xfrm>
                  <a:off x="287" y="216"/>
                  <a:ext cx="1" cy="1"/>
                </a:xfrm>
                <a:custGeom>
                  <a:gdLst>
                    <a:gd name="T0" fmla="*/ 0 w 5"/>
                    <a:gd name="T1" fmla="*/ 0 h 6"/>
                    <a:gd name="T2" fmla="*/ 0 w 5"/>
                    <a:gd name="T3" fmla="*/ 0 h 6"/>
                    <a:gd name="T4" fmla="*/ 0 w 5"/>
                    <a:gd name="T5" fmla="*/ 0 h 6"/>
                    <a:gd name="T6" fmla="*/ 0 w 5"/>
                    <a:gd name="T7" fmla="*/ 0 h 6"/>
                    <a:gd name="T8" fmla="*/ 0 w 5"/>
                    <a:gd name="T9" fmla="*/ 0 h 6"/>
                    <a:gd name="T10" fmla="*/ 0 w 5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6">
                      <a:moveTo>
                        <a:pt x="2" y="0"/>
                      </a:moveTo>
                      <a:lnTo>
                        <a:pt x="0" y="1"/>
                      </a:lnTo>
                      <a:lnTo>
                        <a:pt x="0" y="4"/>
                      </a:lnTo>
                      <a:lnTo>
                        <a:pt x="1" y="6"/>
                      </a:lnTo>
                      <a:lnTo>
                        <a:pt x="5" y="6"/>
                      </a:lnTo>
                      <a:lnTo>
                        <a:pt x="2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0" name="未知">
                  <a:extLst>
                    <a:ext uri="{FF2B5EF4-FFF2-40B4-BE49-F238E27FC236}">
                      <a16:creationId xmlns:a16="http://schemas.microsoft.com/office/drawing/2014/main" id="{F1CFEEEB-9F36-445E-BB45-73648CF65B52}"/>
                    </a:ext>
                  </a:extLst>
                </p:cNvPr>
                <p:cNvSpPr/>
                <p:nvPr/>
              </p:nvSpPr>
              <p:spPr bwMode="auto">
                <a:xfrm>
                  <a:off x="295" y="192"/>
                  <a:ext cx="1" cy="1"/>
                </a:xfrm>
                <a:custGeom>
                  <a:gdLst>
                    <a:gd name="T0" fmla="*/ 0 w 5"/>
                    <a:gd name="T1" fmla="*/ 0 h 6"/>
                    <a:gd name="T2" fmla="*/ 0 w 5"/>
                    <a:gd name="T3" fmla="*/ 0 h 6"/>
                    <a:gd name="T4" fmla="*/ 0 w 5"/>
                    <a:gd name="T5" fmla="*/ 0 h 6"/>
                    <a:gd name="T6" fmla="*/ 0 w 5"/>
                    <a:gd name="T7" fmla="*/ 0 h 6"/>
                    <a:gd name="T8" fmla="*/ 0 w 5"/>
                    <a:gd name="T9" fmla="*/ 0 h 6"/>
                    <a:gd name="T10" fmla="*/ 0 w 5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6">
                      <a:moveTo>
                        <a:pt x="5" y="0"/>
                      </a:move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4"/>
                      </a:lnTo>
                      <a:lnTo>
                        <a:pt x="3" y="6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1" name="未知">
                  <a:extLst>
                    <a:ext uri="{FF2B5EF4-FFF2-40B4-BE49-F238E27FC236}">
                      <a16:creationId xmlns:a16="http://schemas.microsoft.com/office/drawing/2014/main" id="{FDDB9F1D-828F-45E7-B503-669B632B8E9C}"/>
                    </a:ext>
                  </a:extLst>
                </p:cNvPr>
                <p:cNvSpPr/>
                <p:nvPr/>
              </p:nvSpPr>
              <p:spPr bwMode="auto">
                <a:xfrm>
                  <a:off x="296" y="192"/>
                  <a:ext cx="6" cy="9"/>
                </a:xfrm>
                <a:custGeom>
                  <a:gdLst>
                    <a:gd name="T0" fmla="*/ 1 w 40"/>
                    <a:gd name="T1" fmla="*/ 2 h 45"/>
                    <a:gd name="T2" fmla="*/ 1 w 40"/>
                    <a:gd name="T3" fmla="*/ 1 h 45"/>
                    <a:gd name="T4" fmla="*/ 1 w 40"/>
                    <a:gd name="T5" fmla="*/ 1 h 45"/>
                    <a:gd name="T6" fmla="*/ 1 w 40"/>
                    <a:gd name="T7" fmla="*/ 1 h 45"/>
                    <a:gd name="T8" fmla="*/ 0 w 40"/>
                    <a:gd name="T9" fmla="*/ 1 h 45"/>
                    <a:gd name="T10" fmla="*/ 0 w 40"/>
                    <a:gd name="T11" fmla="*/ 0 h 45"/>
                    <a:gd name="T12" fmla="*/ 0 w 40"/>
                    <a:gd name="T13" fmla="*/ 0 h 45"/>
                    <a:gd name="T14" fmla="*/ 0 w 40"/>
                    <a:gd name="T15" fmla="*/ 0 h 45"/>
                    <a:gd name="T16" fmla="*/ 0 w 40"/>
                    <a:gd name="T17" fmla="*/ 0 h 45"/>
                    <a:gd name="T18" fmla="*/ 0 w 40"/>
                    <a:gd name="T19" fmla="*/ 0 h 45"/>
                    <a:gd name="T20" fmla="*/ 0 w 40"/>
                    <a:gd name="T21" fmla="*/ 0 h 45"/>
                    <a:gd name="T22" fmla="*/ 0 w 40"/>
                    <a:gd name="T23" fmla="*/ 0 h 45"/>
                    <a:gd name="T24" fmla="*/ 0 w 40"/>
                    <a:gd name="T25" fmla="*/ 1 h 45"/>
                    <a:gd name="T26" fmla="*/ 0 w 40"/>
                    <a:gd name="T27" fmla="*/ 1 h 45"/>
                    <a:gd name="T28" fmla="*/ 0 w 40"/>
                    <a:gd name="T29" fmla="*/ 1 h 45"/>
                    <a:gd name="T30" fmla="*/ 1 w 40"/>
                    <a:gd name="T31" fmla="*/ 1 h 45"/>
                    <a:gd name="T32" fmla="*/ 1 w 40"/>
                    <a:gd name="T33" fmla="*/ 1 h 45"/>
                    <a:gd name="T34" fmla="*/ 1 w 40"/>
                    <a:gd name="T35" fmla="*/ 2 h 45"/>
                    <a:gd name="T36" fmla="*/ 1 w 40"/>
                    <a:gd name="T37" fmla="*/ 2 h 45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40" h="45">
                      <a:moveTo>
                        <a:pt x="40" y="42"/>
                      </a:moveTo>
                      <a:lnTo>
                        <a:pt x="36" y="35"/>
                      </a:lnTo>
                      <a:lnTo>
                        <a:pt x="32" y="28"/>
                      </a:lnTo>
                      <a:lnTo>
                        <a:pt x="27" y="20"/>
                      </a:lnTo>
                      <a:lnTo>
                        <a:pt x="21" y="15"/>
                      </a:lnTo>
                      <a:lnTo>
                        <a:pt x="17" y="11"/>
                      </a:lnTo>
                      <a:lnTo>
                        <a:pt x="12" y="6"/>
                      </a:lnTo>
                      <a:lnTo>
                        <a:pt x="8" y="2"/>
                      </a:lnTo>
                      <a:lnTo>
                        <a:pt x="2" y="0"/>
                      </a:lnTo>
                      <a:lnTo>
                        <a:pt x="0" y="6"/>
                      </a:lnTo>
                      <a:lnTo>
                        <a:pt x="3" y="8"/>
                      </a:lnTo>
                      <a:lnTo>
                        <a:pt x="7" y="11"/>
                      </a:lnTo>
                      <a:lnTo>
                        <a:pt x="12" y="15"/>
                      </a:lnTo>
                      <a:lnTo>
                        <a:pt x="17" y="19"/>
                      </a:lnTo>
                      <a:lnTo>
                        <a:pt x="20" y="24"/>
                      </a:lnTo>
                      <a:lnTo>
                        <a:pt x="25" y="30"/>
                      </a:lnTo>
                      <a:lnTo>
                        <a:pt x="28" y="37"/>
                      </a:lnTo>
                      <a:lnTo>
                        <a:pt x="33" y="45"/>
                      </a:lnTo>
                      <a:lnTo>
                        <a:pt x="40" y="4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2" name="未知">
                  <a:extLst>
                    <a:ext uri="{FF2B5EF4-FFF2-40B4-BE49-F238E27FC236}">
                      <a16:creationId xmlns:a16="http://schemas.microsoft.com/office/drawing/2014/main" id="{D6B80CC5-D339-4E18-A12D-7DB6B2641DAD}"/>
                    </a:ext>
                  </a:extLst>
                </p:cNvPr>
                <p:cNvSpPr/>
                <p:nvPr/>
              </p:nvSpPr>
              <p:spPr bwMode="auto">
                <a:xfrm>
                  <a:off x="301" y="200"/>
                  <a:ext cx="1" cy="1"/>
                </a:xfrm>
                <a:custGeom>
                  <a:gdLst>
                    <a:gd name="T0" fmla="*/ 0 w 7"/>
                    <a:gd name="T1" fmla="*/ 0 h 5"/>
                    <a:gd name="T2" fmla="*/ 0 w 7"/>
                    <a:gd name="T3" fmla="*/ 0 h 5"/>
                    <a:gd name="T4" fmla="*/ 0 w 7"/>
                    <a:gd name="T5" fmla="*/ 0 h 5"/>
                    <a:gd name="T6" fmla="*/ 0 w 7"/>
                    <a:gd name="T7" fmla="*/ 0 h 5"/>
                    <a:gd name="T8" fmla="*/ 0 w 7"/>
                    <a:gd name="T9" fmla="*/ 0 h 5"/>
                    <a:gd name="T10" fmla="*/ 0 w 7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5">
                      <a:moveTo>
                        <a:pt x="0" y="3"/>
                      </a:move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7" y="4"/>
                      </a:lnTo>
                      <a:lnTo>
                        <a:pt x="7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3" name="未知">
                  <a:extLst>
                    <a:ext uri="{FF2B5EF4-FFF2-40B4-BE49-F238E27FC236}">
                      <a16:creationId xmlns:a16="http://schemas.microsoft.com/office/drawing/2014/main" id="{831C0B20-B0E8-4F78-8E96-FF91D274AAE7}"/>
                    </a:ext>
                  </a:extLst>
                </p:cNvPr>
                <p:cNvSpPr/>
                <p:nvPr/>
              </p:nvSpPr>
              <p:spPr bwMode="auto">
                <a:xfrm>
                  <a:off x="303" y="204"/>
                  <a:ext cx="1" cy="1"/>
                </a:xfrm>
                <a:custGeom>
                  <a:gdLst>
                    <a:gd name="T0" fmla="*/ 0 w 7"/>
                    <a:gd name="T1" fmla="*/ 0 h 3"/>
                    <a:gd name="T2" fmla="*/ 0 w 7"/>
                    <a:gd name="T3" fmla="*/ 0 h 3"/>
                    <a:gd name="T4" fmla="*/ 0 w 7"/>
                    <a:gd name="T5" fmla="*/ 0 h 3"/>
                    <a:gd name="T6" fmla="*/ 0 w 7"/>
                    <a:gd name="T7" fmla="*/ 0 h 3"/>
                    <a:gd name="T8" fmla="*/ 0 w 7"/>
                    <a:gd name="T9" fmla="*/ 0 h 3"/>
                    <a:gd name="T10" fmla="*/ 0 w 7"/>
                    <a:gd name="T11" fmla="*/ 0 h 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3">
                      <a:moveTo>
                        <a:pt x="7" y="3"/>
                      </a:moveTo>
                      <a:lnTo>
                        <a:pt x="6" y="1"/>
                      </a:lnTo>
                      <a:lnTo>
                        <a:pt x="3" y="0"/>
                      </a:lnTo>
                      <a:lnTo>
                        <a:pt x="1" y="1"/>
                      </a:lnTo>
                      <a:lnTo>
                        <a:pt x="0" y="3"/>
                      </a:lnTo>
                      <a:lnTo>
                        <a:pt x="7" y="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4" name="未知">
                  <a:extLst>
                    <a:ext uri="{FF2B5EF4-FFF2-40B4-BE49-F238E27FC236}">
                      <a16:creationId xmlns:a16="http://schemas.microsoft.com/office/drawing/2014/main" id="{04FDAA5C-13DD-436B-A7BA-4840C3E495FC}"/>
                    </a:ext>
                  </a:extLst>
                </p:cNvPr>
                <p:cNvSpPr/>
                <p:nvPr/>
              </p:nvSpPr>
              <p:spPr bwMode="auto">
                <a:xfrm>
                  <a:off x="303" y="205"/>
                  <a:ext cx="1" cy="4"/>
                </a:xfrm>
                <a:custGeom>
                  <a:gdLst>
                    <a:gd name="T0" fmla="*/ 0 w 10"/>
                    <a:gd name="T1" fmla="*/ 1 h 20"/>
                    <a:gd name="T2" fmla="*/ 0 w 10"/>
                    <a:gd name="T3" fmla="*/ 1 h 20"/>
                    <a:gd name="T4" fmla="*/ 0 w 10"/>
                    <a:gd name="T5" fmla="*/ 1 h 20"/>
                    <a:gd name="T6" fmla="*/ 0 w 10"/>
                    <a:gd name="T7" fmla="*/ 0 h 20"/>
                    <a:gd name="T8" fmla="*/ 0 w 10"/>
                    <a:gd name="T9" fmla="*/ 0 h 20"/>
                    <a:gd name="T10" fmla="*/ 0 w 10"/>
                    <a:gd name="T11" fmla="*/ 0 h 20"/>
                    <a:gd name="T12" fmla="*/ 0 w 10"/>
                    <a:gd name="T13" fmla="*/ 0 h 20"/>
                    <a:gd name="T14" fmla="*/ 0 w 10"/>
                    <a:gd name="T15" fmla="*/ 0 h 20"/>
                    <a:gd name="T16" fmla="*/ 0 w 10"/>
                    <a:gd name="T17" fmla="*/ 0 h 20"/>
                    <a:gd name="T18" fmla="*/ 0 w 10"/>
                    <a:gd name="T19" fmla="*/ 1 h 20"/>
                    <a:gd name="T20" fmla="*/ 0 w 10"/>
                    <a:gd name="T21" fmla="*/ 1 h 20"/>
                    <a:gd name="T22" fmla="*/ 0 w 10"/>
                    <a:gd name="T23" fmla="*/ 1 h 20"/>
                    <a:gd name="T24" fmla="*/ 0 w 10"/>
                    <a:gd name="T25" fmla="*/ 1 h 20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10" h="20">
                      <a:moveTo>
                        <a:pt x="10" y="20"/>
                      </a:moveTo>
                      <a:lnTo>
                        <a:pt x="10" y="20"/>
                      </a:lnTo>
                      <a:lnTo>
                        <a:pt x="9" y="15"/>
                      </a:lnTo>
                      <a:lnTo>
                        <a:pt x="8" y="9"/>
                      </a:lnTo>
                      <a:lnTo>
                        <a:pt x="8" y="5"/>
                      </a:lnTo>
                      <a:lnTo>
                        <a:pt x="7" y="0"/>
                      </a:lnTo>
                      <a:lnTo>
                        <a:pt x="0" y="0"/>
                      </a:lnTo>
                      <a:lnTo>
                        <a:pt x="1" y="5"/>
                      </a:lnTo>
                      <a:lnTo>
                        <a:pt x="1" y="9"/>
                      </a:lnTo>
                      <a:lnTo>
                        <a:pt x="2" y="15"/>
                      </a:lnTo>
                      <a:lnTo>
                        <a:pt x="1" y="20"/>
                      </a:lnTo>
                      <a:lnTo>
                        <a:pt x="10" y="2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5" name="未知">
                  <a:extLst>
                    <a:ext uri="{FF2B5EF4-FFF2-40B4-BE49-F238E27FC236}">
                      <a16:creationId xmlns:a16="http://schemas.microsoft.com/office/drawing/2014/main" id="{52E9E70D-3184-48DF-BEB1-22B6AA2E3F12}"/>
                    </a:ext>
                  </a:extLst>
                </p:cNvPr>
                <p:cNvSpPr/>
                <p:nvPr/>
              </p:nvSpPr>
              <p:spPr bwMode="auto">
                <a:xfrm>
                  <a:off x="303" y="209"/>
                  <a:ext cx="1" cy="11"/>
                </a:xfrm>
                <a:custGeom>
                  <a:gdLst>
                    <a:gd name="T0" fmla="*/ 0 w 9"/>
                    <a:gd name="T1" fmla="*/ 2 h 57"/>
                    <a:gd name="T2" fmla="*/ 0 w 9"/>
                    <a:gd name="T3" fmla="*/ 2 h 57"/>
                    <a:gd name="T4" fmla="*/ 0 w 9"/>
                    <a:gd name="T5" fmla="*/ 2 h 57"/>
                    <a:gd name="T6" fmla="*/ 0 w 9"/>
                    <a:gd name="T7" fmla="*/ 1 h 57"/>
                    <a:gd name="T8" fmla="*/ 0 w 9"/>
                    <a:gd name="T9" fmla="*/ 0 h 57"/>
                    <a:gd name="T10" fmla="*/ 0 w 9"/>
                    <a:gd name="T11" fmla="*/ 0 h 57"/>
                    <a:gd name="T12" fmla="*/ 0 w 9"/>
                    <a:gd name="T13" fmla="*/ 1 h 57"/>
                    <a:gd name="T14" fmla="*/ 0 w 9"/>
                    <a:gd name="T15" fmla="*/ 2 h 57"/>
                    <a:gd name="T16" fmla="*/ 0 w 9"/>
                    <a:gd name="T17" fmla="*/ 2 h 57"/>
                    <a:gd name="T18" fmla="*/ 0 w 9"/>
                    <a:gd name="T19" fmla="*/ 2 h 57"/>
                    <a:gd name="T20" fmla="*/ 0 w 9"/>
                    <a:gd name="T21" fmla="*/ 2 h 57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9" h="57">
                      <a:moveTo>
                        <a:pt x="9" y="57"/>
                      </a:moveTo>
                      <a:lnTo>
                        <a:pt x="9" y="54"/>
                      </a:lnTo>
                      <a:lnTo>
                        <a:pt x="9" y="42"/>
                      </a:lnTo>
                      <a:lnTo>
                        <a:pt x="9" y="25"/>
                      </a:lnTo>
                      <a:lnTo>
                        <a:pt x="9" y="0"/>
                      </a:lnTo>
                      <a:lnTo>
                        <a:pt x="0" y="0"/>
                      </a:lnTo>
                      <a:lnTo>
                        <a:pt x="0" y="25"/>
                      </a:lnTo>
                      <a:lnTo>
                        <a:pt x="0" y="42"/>
                      </a:lnTo>
                      <a:lnTo>
                        <a:pt x="0" y="54"/>
                      </a:lnTo>
                      <a:lnTo>
                        <a:pt x="0" y="57"/>
                      </a:lnTo>
                      <a:lnTo>
                        <a:pt x="9" y="5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6" name="未知">
                  <a:extLst>
                    <a:ext uri="{FF2B5EF4-FFF2-40B4-BE49-F238E27FC236}">
                      <a16:creationId xmlns:a16="http://schemas.microsoft.com/office/drawing/2014/main" id="{9D449E2D-A6D0-4F35-B0D7-CABF1BDDBED3}"/>
                    </a:ext>
                  </a:extLst>
                </p:cNvPr>
                <p:cNvSpPr/>
                <p:nvPr/>
              </p:nvSpPr>
              <p:spPr bwMode="auto">
                <a:xfrm>
                  <a:off x="303" y="220"/>
                  <a:ext cx="1" cy="1"/>
                </a:xfrm>
                <a:custGeom>
                  <a:gdLst>
                    <a:gd name="T0" fmla="*/ 0 w 9"/>
                    <a:gd name="T1" fmla="*/ 0 h 5"/>
                    <a:gd name="T2" fmla="*/ 0 w 9"/>
                    <a:gd name="T3" fmla="*/ 0 h 5"/>
                    <a:gd name="T4" fmla="*/ 0 w 9"/>
                    <a:gd name="T5" fmla="*/ 0 h 5"/>
                    <a:gd name="T6" fmla="*/ 0 w 9"/>
                    <a:gd name="T7" fmla="*/ 0 h 5"/>
                    <a:gd name="T8" fmla="*/ 0 w 9"/>
                    <a:gd name="T9" fmla="*/ 0 h 5"/>
                    <a:gd name="T10" fmla="*/ 0 w 9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5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5"/>
                      </a:lnTo>
                      <a:lnTo>
                        <a:pt x="8" y="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7" name="未知">
                  <a:extLst>
                    <a:ext uri="{FF2B5EF4-FFF2-40B4-BE49-F238E27FC236}">
                      <a16:creationId xmlns:a16="http://schemas.microsoft.com/office/drawing/2014/main" id="{009DA37F-298C-4D42-868E-DA02A40C6808}"/>
                    </a:ext>
                  </a:extLst>
                </p:cNvPr>
                <p:cNvSpPr/>
                <p:nvPr/>
              </p:nvSpPr>
              <p:spPr bwMode="auto">
                <a:xfrm>
                  <a:off x="235" y="249"/>
                  <a:ext cx="24" cy="29"/>
                </a:xfrm>
                <a:custGeom>
                  <a:gdLst>
                    <a:gd name="T0" fmla="*/ 0 w 146"/>
                    <a:gd name="T1" fmla="*/ 0 h 143"/>
                    <a:gd name="T2" fmla="*/ 0 w 146"/>
                    <a:gd name="T3" fmla="*/ 0 h 143"/>
                    <a:gd name="T4" fmla="*/ 4 w 146"/>
                    <a:gd name="T5" fmla="*/ 6 h 143"/>
                    <a:gd name="T6" fmla="*/ 4 w 146"/>
                    <a:gd name="T7" fmla="*/ 6 h 143"/>
                    <a:gd name="T8" fmla="*/ 0 w 146"/>
                    <a:gd name="T9" fmla="*/ 0 h 143"/>
                    <a:gd name="T10" fmla="*/ 0 w 146"/>
                    <a:gd name="T11" fmla="*/ 0 h 143"/>
                    <a:gd name="T12" fmla="*/ 0 w 146"/>
                    <a:gd name="T13" fmla="*/ 0 h 143"/>
                    <a:gd name="T14" fmla="*/ 0 w 146"/>
                    <a:gd name="T15" fmla="*/ 0 h 143"/>
                    <a:gd name="T16" fmla="*/ 0 w 146"/>
                    <a:gd name="T17" fmla="*/ 0 h 143"/>
                    <a:gd name="T18" fmla="*/ 0 w 146"/>
                    <a:gd name="T19" fmla="*/ 0 h 143"/>
                    <a:gd name="T20" fmla="*/ 0 w 146"/>
                    <a:gd name="T21" fmla="*/ 0 h 143"/>
                    <a:gd name="T22" fmla="*/ 0 w 146"/>
                    <a:gd name="T23" fmla="*/ 0 h 143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46" h="143">
                      <a:moveTo>
                        <a:pt x="3" y="0"/>
                      </a:moveTo>
                      <a:lnTo>
                        <a:pt x="0" y="5"/>
                      </a:lnTo>
                      <a:lnTo>
                        <a:pt x="141" y="143"/>
                      </a:lnTo>
                      <a:lnTo>
                        <a:pt x="146" y="139"/>
                      </a:lnTo>
                      <a:lnTo>
                        <a:pt x="5" y="1"/>
                      </a:lnTo>
                      <a:lnTo>
                        <a:pt x="3" y="6"/>
                      </a:lnTo>
                      <a:lnTo>
                        <a:pt x="5" y="1"/>
                      </a:lnTo>
                      <a:lnTo>
                        <a:pt x="3" y="0"/>
                      </a:lnTo>
                      <a:lnTo>
                        <a:pt x="1" y="1"/>
                      </a:lnTo>
                      <a:lnTo>
                        <a:pt x="0" y="3"/>
                      </a:lnTo>
                      <a:lnTo>
                        <a:pt x="0" y="5"/>
                      </a:lnTo>
                      <a:lnTo>
                        <a:pt x="3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8" name="未知">
                  <a:extLst>
                    <a:ext uri="{FF2B5EF4-FFF2-40B4-BE49-F238E27FC236}">
                      <a16:creationId xmlns:a16="http://schemas.microsoft.com/office/drawing/2014/main" id="{E020DD59-90AF-408D-8D87-EDE9765A7839}"/>
                    </a:ext>
                  </a:extLst>
                </p:cNvPr>
                <p:cNvSpPr/>
                <p:nvPr/>
              </p:nvSpPr>
              <p:spPr bwMode="auto">
                <a:xfrm>
                  <a:off x="235" y="249"/>
                  <a:ext cx="6" cy="1"/>
                </a:xfrm>
                <a:custGeom>
                  <a:gdLst>
                    <a:gd name="T0" fmla="*/ 1 w 33"/>
                    <a:gd name="T1" fmla="*/ 0 h 8"/>
                    <a:gd name="T2" fmla="*/ 1 w 33"/>
                    <a:gd name="T3" fmla="*/ 0 h 8"/>
                    <a:gd name="T4" fmla="*/ 0 w 33"/>
                    <a:gd name="T5" fmla="*/ 0 h 8"/>
                    <a:gd name="T6" fmla="*/ 0 w 33"/>
                    <a:gd name="T7" fmla="*/ 0 h 8"/>
                    <a:gd name="T8" fmla="*/ 1 w 33"/>
                    <a:gd name="T9" fmla="*/ 0 h 8"/>
                    <a:gd name="T10" fmla="*/ 1 w 33"/>
                    <a:gd name="T11" fmla="*/ 0 h 8"/>
                    <a:gd name="T12" fmla="*/ 1 w 33"/>
                    <a:gd name="T13" fmla="*/ 0 h 8"/>
                    <a:gd name="T14" fmla="*/ 1 w 33"/>
                    <a:gd name="T15" fmla="*/ 0 h 8"/>
                    <a:gd name="T16" fmla="*/ 1 w 33"/>
                    <a:gd name="T17" fmla="*/ 0 h 8"/>
                    <a:gd name="T18" fmla="*/ 1 w 33"/>
                    <a:gd name="T19" fmla="*/ 0 h 8"/>
                    <a:gd name="T20" fmla="*/ 1 w 33"/>
                    <a:gd name="T21" fmla="*/ 0 h 8"/>
                    <a:gd name="T22" fmla="*/ 1 w 33"/>
                    <a:gd name="T23" fmla="*/ 0 h 8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3" h="8">
                      <a:moveTo>
                        <a:pt x="32" y="1"/>
                      </a:moveTo>
                      <a:lnTo>
                        <a:pt x="29" y="0"/>
                      </a:lnTo>
                      <a:lnTo>
                        <a:pt x="0" y="2"/>
                      </a:lnTo>
                      <a:lnTo>
                        <a:pt x="0" y="8"/>
                      </a:lnTo>
                      <a:lnTo>
                        <a:pt x="29" y="6"/>
                      </a:lnTo>
                      <a:lnTo>
                        <a:pt x="27" y="5"/>
                      </a:lnTo>
                      <a:lnTo>
                        <a:pt x="29" y="6"/>
                      </a:lnTo>
                      <a:lnTo>
                        <a:pt x="32" y="5"/>
                      </a:lnTo>
                      <a:lnTo>
                        <a:pt x="33" y="3"/>
                      </a:lnTo>
                      <a:lnTo>
                        <a:pt x="32" y="1"/>
                      </a:lnTo>
                      <a:lnTo>
                        <a:pt x="29" y="0"/>
                      </a:lnTo>
                      <a:lnTo>
                        <a:pt x="32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39" name="未知">
                  <a:extLst>
                    <a:ext uri="{FF2B5EF4-FFF2-40B4-BE49-F238E27FC236}">
                      <a16:creationId xmlns:a16="http://schemas.microsoft.com/office/drawing/2014/main" id="{0096D376-7DC7-4A6E-B1A3-AE8C38EF9F57}"/>
                    </a:ext>
                  </a:extLst>
                </p:cNvPr>
                <p:cNvSpPr/>
                <p:nvPr/>
              </p:nvSpPr>
              <p:spPr bwMode="auto">
                <a:xfrm>
                  <a:off x="240" y="249"/>
                  <a:ext cx="25" cy="29"/>
                </a:xfrm>
                <a:custGeom>
                  <a:gdLst>
                    <a:gd name="T0" fmla="*/ 4 w 147"/>
                    <a:gd name="T1" fmla="*/ 6 h 143"/>
                    <a:gd name="T2" fmla="*/ 4 w 147"/>
                    <a:gd name="T3" fmla="*/ 6 h 143"/>
                    <a:gd name="T4" fmla="*/ 0 w 147"/>
                    <a:gd name="T5" fmla="*/ 0 h 143"/>
                    <a:gd name="T6" fmla="*/ 0 w 147"/>
                    <a:gd name="T7" fmla="*/ 0 h 143"/>
                    <a:gd name="T8" fmla="*/ 4 w 147"/>
                    <a:gd name="T9" fmla="*/ 6 h 143"/>
                    <a:gd name="T10" fmla="*/ 4 w 147"/>
                    <a:gd name="T11" fmla="*/ 6 h 143"/>
                    <a:gd name="T12" fmla="*/ 4 w 147"/>
                    <a:gd name="T13" fmla="*/ 6 h 143"/>
                    <a:gd name="T14" fmla="*/ 4 w 147"/>
                    <a:gd name="T15" fmla="*/ 6 h 143"/>
                    <a:gd name="T16" fmla="*/ 4 w 147"/>
                    <a:gd name="T17" fmla="*/ 6 h 143"/>
                    <a:gd name="T18" fmla="*/ 4 w 147"/>
                    <a:gd name="T19" fmla="*/ 6 h 143"/>
                    <a:gd name="T20" fmla="*/ 4 w 147"/>
                    <a:gd name="T21" fmla="*/ 6 h 143"/>
                    <a:gd name="T22" fmla="*/ 4 w 147"/>
                    <a:gd name="T23" fmla="*/ 6 h 143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47" h="143">
                      <a:moveTo>
                        <a:pt x="144" y="143"/>
                      </a:moveTo>
                      <a:lnTo>
                        <a:pt x="146" y="138"/>
                      </a:lnTo>
                      <a:lnTo>
                        <a:pt x="5" y="0"/>
                      </a:lnTo>
                      <a:lnTo>
                        <a:pt x="0" y="4"/>
                      </a:lnTo>
                      <a:lnTo>
                        <a:pt x="141" y="142"/>
                      </a:lnTo>
                      <a:lnTo>
                        <a:pt x="144" y="137"/>
                      </a:lnTo>
                      <a:lnTo>
                        <a:pt x="141" y="142"/>
                      </a:lnTo>
                      <a:lnTo>
                        <a:pt x="144" y="142"/>
                      </a:lnTo>
                      <a:lnTo>
                        <a:pt x="146" y="141"/>
                      </a:lnTo>
                      <a:lnTo>
                        <a:pt x="147" y="140"/>
                      </a:lnTo>
                      <a:lnTo>
                        <a:pt x="146" y="138"/>
                      </a:lnTo>
                      <a:lnTo>
                        <a:pt x="144" y="14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0" name="未知">
                  <a:extLst>
                    <a:ext uri="{FF2B5EF4-FFF2-40B4-BE49-F238E27FC236}">
                      <a16:creationId xmlns:a16="http://schemas.microsoft.com/office/drawing/2014/main" id="{58CD7AAB-BB2E-42CA-9D72-350C0D0A4E8D}"/>
                    </a:ext>
                  </a:extLst>
                </p:cNvPr>
                <p:cNvSpPr/>
                <p:nvPr/>
              </p:nvSpPr>
              <p:spPr bwMode="auto">
                <a:xfrm>
                  <a:off x="258" y="276"/>
                  <a:ext cx="6" cy="2"/>
                </a:xfrm>
                <a:custGeom>
                  <a:gdLst>
                    <a:gd name="T0" fmla="*/ 0 w 34"/>
                    <a:gd name="T1" fmla="*/ 1 h 8"/>
                    <a:gd name="T2" fmla="*/ 0 w 34"/>
                    <a:gd name="T3" fmla="*/ 1 h 8"/>
                    <a:gd name="T4" fmla="*/ 1 w 34"/>
                    <a:gd name="T5" fmla="*/ 1 h 8"/>
                    <a:gd name="T6" fmla="*/ 1 w 34"/>
                    <a:gd name="T7" fmla="*/ 0 h 8"/>
                    <a:gd name="T8" fmla="*/ 0 w 34"/>
                    <a:gd name="T9" fmla="*/ 0 h 8"/>
                    <a:gd name="T10" fmla="*/ 0 w 34"/>
                    <a:gd name="T11" fmla="*/ 0 h 8"/>
                    <a:gd name="T12" fmla="*/ 0 w 34"/>
                    <a:gd name="T13" fmla="*/ 0 h 8"/>
                    <a:gd name="T14" fmla="*/ 0 w 34"/>
                    <a:gd name="T15" fmla="*/ 0 h 8"/>
                    <a:gd name="T16" fmla="*/ 0 w 34"/>
                    <a:gd name="T17" fmla="*/ 0 h 8"/>
                    <a:gd name="T18" fmla="*/ 0 w 34"/>
                    <a:gd name="T19" fmla="*/ 1 h 8"/>
                    <a:gd name="T20" fmla="*/ 0 w 34"/>
                    <a:gd name="T21" fmla="*/ 1 h 8"/>
                    <a:gd name="T22" fmla="*/ 0 w 34"/>
                    <a:gd name="T23" fmla="*/ 1 h 8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" h="8">
                      <a:moveTo>
                        <a:pt x="1" y="7"/>
                      </a:moveTo>
                      <a:lnTo>
                        <a:pt x="4" y="8"/>
                      </a:lnTo>
                      <a:lnTo>
                        <a:pt x="34" y="6"/>
                      </a:lnTo>
                      <a:lnTo>
                        <a:pt x="34" y="0"/>
                      </a:lnTo>
                      <a:lnTo>
                        <a:pt x="4" y="2"/>
                      </a:lnTo>
                      <a:lnTo>
                        <a:pt x="6" y="3"/>
                      </a:lnTo>
                      <a:lnTo>
                        <a:pt x="4" y="2"/>
                      </a:lnTo>
                      <a:lnTo>
                        <a:pt x="1" y="3"/>
                      </a:lnTo>
                      <a:lnTo>
                        <a:pt x="0" y="5"/>
                      </a:lnTo>
                      <a:lnTo>
                        <a:pt x="1" y="7"/>
                      </a:lnTo>
                      <a:lnTo>
                        <a:pt x="4" y="8"/>
                      </a:lnTo>
                      <a:lnTo>
                        <a:pt x="1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1" name="未知">
                  <a:extLst>
                    <a:ext uri="{FF2B5EF4-FFF2-40B4-BE49-F238E27FC236}">
                      <a16:creationId xmlns:a16="http://schemas.microsoft.com/office/drawing/2014/main" id="{5BE45658-0FAF-477D-B18E-0C1BFE84CE0A}"/>
                    </a:ext>
                  </a:extLst>
                </p:cNvPr>
                <p:cNvSpPr/>
                <p:nvPr/>
              </p:nvSpPr>
              <p:spPr bwMode="auto">
                <a:xfrm>
                  <a:off x="350" y="219"/>
                  <a:ext cx="1" cy="1"/>
                </a:xfrm>
                <a:custGeom>
                  <a:gdLst>
                    <a:gd name="T0" fmla="*/ 0 w 8"/>
                    <a:gd name="T1" fmla="*/ 0 h 6"/>
                    <a:gd name="T2" fmla="*/ 0 w 8"/>
                    <a:gd name="T3" fmla="*/ 0 h 6"/>
                    <a:gd name="T4" fmla="*/ 0 w 8"/>
                    <a:gd name="T5" fmla="*/ 0 h 6"/>
                    <a:gd name="T6" fmla="*/ 0 w 8"/>
                    <a:gd name="T7" fmla="*/ 0 h 6"/>
                    <a:gd name="T8" fmla="*/ 0 w 8"/>
                    <a:gd name="T9" fmla="*/ 0 h 6"/>
                    <a:gd name="T10" fmla="*/ 0 w 8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8" h="6">
                      <a:moveTo>
                        <a:pt x="8" y="6"/>
                      </a:moveTo>
                      <a:lnTo>
                        <a:pt x="8" y="3"/>
                      </a:lnTo>
                      <a:lnTo>
                        <a:pt x="6" y="1"/>
                      </a:lnTo>
                      <a:lnTo>
                        <a:pt x="3" y="0"/>
                      </a:lnTo>
                      <a:lnTo>
                        <a:pt x="0" y="2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2" name="未知">
                  <a:extLst>
                    <a:ext uri="{FF2B5EF4-FFF2-40B4-BE49-F238E27FC236}">
                      <a16:creationId xmlns:a16="http://schemas.microsoft.com/office/drawing/2014/main" id="{DB4D2999-72D5-4D28-AC70-BF7F1E1FA814}"/>
                    </a:ext>
                  </a:extLst>
                </p:cNvPr>
                <p:cNvSpPr/>
                <p:nvPr/>
              </p:nvSpPr>
              <p:spPr bwMode="auto">
                <a:xfrm>
                  <a:off x="316" y="219"/>
                  <a:ext cx="35" cy="95"/>
                </a:xfrm>
                <a:custGeom>
                  <a:gdLst>
                    <a:gd name="T0" fmla="*/ 0 w 210"/>
                    <a:gd name="T1" fmla="*/ 19 h 475"/>
                    <a:gd name="T2" fmla="*/ 1 w 210"/>
                    <a:gd name="T3" fmla="*/ 18 h 475"/>
                    <a:gd name="T4" fmla="*/ 1 w 210"/>
                    <a:gd name="T5" fmla="*/ 17 h 475"/>
                    <a:gd name="T6" fmla="*/ 1 w 210"/>
                    <a:gd name="T7" fmla="*/ 15 h 475"/>
                    <a:gd name="T8" fmla="*/ 2 w 210"/>
                    <a:gd name="T9" fmla="*/ 14 h 475"/>
                    <a:gd name="T10" fmla="*/ 2 w 210"/>
                    <a:gd name="T11" fmla="*/ 12 h 475"/>
                    <a:gd name="T12" fmla="*/ 2 w 210"/>
                    <a:gd name="T13" fmla="*/ 11 h 475"/>
                    <a:gd name="T14" fmla="*/ 3 w 210"/>
                    <a:gd name="T15" fmla="*/ 10 h 475"/>
                    <a:gd name="T16" fmla="*/ 3 w 210"/>
                    <a:gd name="T17" fmla="*/ 8 h 475"/>
                    <a:gd name="T18" fmla="*/ 3 w 210"/>
                    <a:gd name="T19" fmla="*/ 7 h 475"/>
                    <a:gd name="T20" fmla="*/ 4 w 210"/>
                    <a:gd name="T21" fmla="*/ 6 h 475"/>
                    <a:gd name="T22" fmla="*/ 4 w 210"/>
                    <a:gd name="T23" fmla="*/ 5 h 475"/>
                    <a:gd name="T24" fmla="*/ 5 w 210"/>
                    <a:gd name="T25" fmla="*/ 3 h 475"/>
                    <a:gd name="T26" fmla="*/ 5 w 210"/>
                    <a:gd name="T27" fmla="*/ 2 h 475"/>
                    <a:gd name="T28" fmla="*/ 5 w 210"/>
                    <a:gd name="T29" fmla="*/ 2 h 475"/>
                    <a:gd name="T30" fmla="*/ 6 w 210"/>
                    <a:gd name="T31" fmla="*/ 1 h 475"/>
                    <a:gd name="T32" fmla="*/ 6 w 210"/>
                    <a:gd name="T33" fmla="*/ 0 h 475"/>
                    <a:gd name="T34" fmla="*/ 6 w 210"/>
                    <a:gd name="T35" fmla="*/ 0 h 475"/>
                    <a:gd name="T36" fmla="*/ 5 w 210"/>
                    <a:gd name="T37" fmla="*/ 1 h 475"/>
                    <a:gd name="T38" fmla="*/ 5 w 210"/>
                    <a:gd name="T39" fmla="*/ 1 h 475"/>
                    <a:gd name="T40" fmla="*/ 5 w 210"/>
                    <a:gd name="T41" fmla="*/ 2 h 475"/>
                    <a:gd name="T42" fmla="*/ 4 w 210"/>
                    <a:gd name="T43" fmla="*/ 3 h 475"/>
                    <a:gd name="T44" fmla="*/ 4 w 210"/>
                    <a:gd name="T45" fmla="*/ 4 h 475"/>
                    <a:gd name="T46" fmla="*/ 4 w 210"/>
                    <a:gd name="T47" fmla="*/ 6 h 475"/>
                    <a:gd name="T48" fmla="*/ 3 w 210"/>
                    <a:gd name="T49" fmla="*/ 7 h 475"/>
                    <a:gd name="T50" fmla="*/ 3 w 210"/>
                    <a:gd name="T51" fmla="*/ 8 h 475"/>
                    <a:gd name="T52" fmla="*/ 3 w 210"/>
                    <a:gd name="T53" fmla="*/ 10 h 475"/>
                    <a:gd name="T54" fmla="*/ 2 w 210"/>
                    <a:gd name="T55" fmla="*/ 11 h 475"/>
                    <a:gd name="T56" fmla="*/ 2 w 210"/>
                    <a:gd name="T57" fmla="*/ 12 h 475"/>
                    <a:gd name="T58" fmla="*/ 1 w 210"/>
                    <a:gd name="T59" fmla="*/ 14 h 475"/>
                    <a:gd name="T60" fmla="*/ 1 w 210"/>
                    <a:gd name="T61" fmla="*/ 15 h 475"/>
                    <a:gd name="T62" fmla="*/ 1 w 210"/>
                    <a:gd name="T63" fmla="*/ 16 h 475"/>
                    <a:gd name="T64" fmla="*/ 0 w 210"/>
                    <a:gd name="T65" fmla="*/ 18 h 475"/>
                    <a:gd name="T66" fmla="*/ 0 w 210"/>
                    <a:gd name="T67" fmla="*/ 19 h 475"/>
                    <a:gd name="T68" fmla="*/ 0 w 210"/>
                    <a:gd name="T69" fmla="*/ 19 h 475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</a:gdLst>
                  <a:cxnLst>
                    <a:cxn ang="T70">
                      <a:pos x="T0" y="T1"/>
                    </a:cxn>
                    <a:cxn ang="T71">
                      <a:pos x="T2" y="T3"/>
                    </a:cxn>
                    <a:cxn ang="T72">
                      <a:pos x="T4" y="T5"/>
                    </a:cxn>
                    <a:cxn ang="T73">
                      <a:pos x="T6" y="T7"/>
                    </a:cxn>
                    <a:cxn ang="T74">
                      <a:pos x="T8" y="T9"/>
                    </a:cxn>
                    <a:cxn ang="T75">
                      <a:pos x="T10" y="T11"/>
                    </a:cxn>
                    <a:cxn ang="T76">
                      <a:pos x="T12" y="T13"/>
                    </a:cxn>
                    <a:cxn ang="T77">
                      <a:pos x="T14" y="T15"/>
                    </a:cxn>
                    <a:cxn ang="T78">
                      <a:pos x="T16" y="T17"/>
                    </a:cxn>
                    <a:cxn ang="T79">
                      <a:pos x="T18" y="T19"/>
                    </a:cxn>
                    <a:cxn ang="T80">
                      <a:pos x="T20" y="T21"/>
                    </a:cxn>
                    <a:cxn ang="T81">
                      <a:pos x="T22" y="T23"/>
                    </a:cxn>
                    <a:cxn ang="T82">
                      <a:pos x="T24" y="T25"/>
                    </a:cxn>
                    <a:cxn ang="T83">
                      <a:pos x="T26" y="T27"/>
                    </a:cxn>
                    <a:cxn ang="T84">
                      <a:pos x="T28" y="T29"/>
                    </a:cxn>
                    <a:cxn ang="T85">
                      <a:pos x="T30" y="T31"/>
                    </a:cxn>
                    <a:cxn ang="T86">
                      <a:pos x="T32" y="T33"/>
                    </a:cxn>
                    <a:cxn ang="T87">
                      <a:pos x="T34" y="T35"/>
                    </a:cxn>
                    <a:cxn ang="T88">
                      <a:pos x="T36" y="T37"/>
                    </a:cxn>
                    <a:cxn ang="T89">
                      <a:pos x="T38" y="T39"/>
                    </a:cxn>
                    <a:cxn ang="T90">
                      <a:pos x="T40" y="T41"/>
                    </a:cxn>
                    <a:cxn ang="T91">
                      <a:pos x="T42" y="T43"/>
                    </a:cxn>
                    <a:cxn ang="T92">
                      <a:pos x="T44" y="T45"/>
                    </a:cxn>
                    <a:cxn ang="T93">
                      <a:pos x="T46" y="T47"/>
                    </a:cxn>
                    <a:cxn ang="T94">
                      <a:pos x="T48" y="T49"/>
                    </a:cxn>
                    <a:cxn ang="T95">
                      <a:pos x="T50" y="T51"/>
                    </a:cxn>
                    <a:cxn ang="T96">
                      <a:pos x="T52" y="T53"/>
                    </a:cxn>
                    <a:cxn ang="T97">
                      <a:pos x="T54" y="T55"/>
                    </a:cxn>
                    <a:cxn ang="T98">
                      <a:pos x="T56" y="T57"/>
                    </a:cxn>
                    <a:cxn ang="T99">
                      <a:pos x="T58" y="T59"/>
                    </a:cxn>
                    <a:cxn ang="T100">
                      <a:pos x="T60" y="T61"/>
                    </a:cxn>
                    <a:cxn ang="T101">
                      <a:pos x="T62" y="T63"/>
                    </a:cxn>
                    <a:cxn ang="T102">
                      <a:pos x="T64" y="T65"/>
                    </a:cxn>
                    <a:cxn ang="T103">
                      <a:pos x="T66" y="T67"/>
                    </a:cxn>
                    <a:cxn ang="T104">
                      <a:pos x="T68" y="T69"/>
                    </a:cxn>
                  </a:cxnLst>
                  <a:rect l="0" t="0" r="r" b="b"/>
                  <a:pathLst>
                    <a:path w="210" h="475">
                      <a:moveTo>
                        <a:pt x="7" y="475"/>
                      </a:moveTo>
                      <a:lnTo>
                        <a:pt x="18" y="445"/>
                      </a:lnTo>
                      <a:lnTo>
                        <a:pt x="29" y="413"/>
                      </a:lnTo>
                      <a:lnTo>
                        <a:pt x="41" y="379"/>
                      </a:lnTo>
                      <a:lnTo>
                        <a:pt x="54" y="345"/>
                      </a:lnTo>
                      <a:lnTo>
                        <a:pt x="67" y="311"/>
                      </a:lnTo>
                      <a:lnTo>
                        <a:pt x="80" y="276"/>
                      </a:lnTo>
                      <a:lnTo>
                        <a:pt x="95" y="242"/>
                      </a:lnTo>
                      <a:lnTo>
                        <a:pt x="109" y="208"/>
                      </a:lnTo>
                      <a:lnTo>
                        <a:pt x="122" y="175"/>
                      </a:lnTo>
                      <a:lnTo>
                        <a:pt x="137" y="143"/>
                      </a:lnTo>
                      <a:lnTo>
                        <a:pt x="150" y="114"/>
                      </a:lnTo>
                      <a:lnTo>
                        <a:pt x="163" y="86"/>
                      </a:lnTo>
                      <a:lnTo>
                        <a:pt x="176" y="60"/>
                      </a:lnTo>
                      <a:lnTo>
                        <a:pt x="188" y="38"/>
                      </a:lnTo>
                      <a:lnTo>
                        <a:pt x="199" y="19"/>
                      </a:lnTo>
                      <a:lnTo>
                        <a:pt x="210" y="4"/>
                      </a:lnTo>
                      <a:lnTo>
                        <a:pt x="202" y="0"/>
                      </a:lnTo>
                      <a:lnTo>
                        <a:pt x="192" y="17"/>
                      </a:lnTo>
                      <a:lnTo>
                        <a:pt x="181" y="36"/>
                      </a:lnTo>
                      <a:lnTo>
                        <a:pt x="169" y="58"/>
                      </a:lnTo>
                      <a:lnTo>
                        <a:pt x="156" y="84"/>
                      </a:lnTo>
                      <a:lnTo>
                        <a:pt x="143" y="111"/>
                      </a:lnTo>
                      <a:lnTo>
                        <a:pt x="129" y="141"/>
                      </a:lnTo>
                      <a:lnTo>
                        <a:pt x="115" y="173"/>
                      </a:lnTo>
                      <a:lnTo>
                        <a:pt x="102" y="206"/>
                      </a:lnTo>
                      <a:lnTo>
                        <a:pt x="88" y="240"/>
                      </a:lnTo>
                      <a:lnTo>
                        <a:pt x="73" y="274"/>
                      </a:lnTo>
                      <a:lnTo>
                        <a:pt x="60" y="309"/>
                      </a:lnTo>
                      <a:lnTo>
                        <a:pt x="47" y="343"/>
                      </a:lnTo>
                      <a:lnTo>
                        <a:pt x="34" y="377"/>
                      </a:lnTo>
                      <a:lnTo>
                        <a:pt x="22" y="411"/>
                      </a:lnTo>
                      <a:lnTo>
                        <a:pt x="11" y="443"/>
                      </a:lnTo>
                      <a:lnTo>
                        <a:pt x="0" y="473"/>
                      </a:lnTo>
                      <a:lnTo>
                        <a:pt x="7" y="47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3" name="未知">
                  <a:extLst>
                    <a:ext uri="{FF2B5EF4-FFF2-40B4-BE49-F238E27FC236}">
                      <a16:creationId xmlns:a16="http://schemas.microsoft.com/office/drawing/2014/main" id="{3E971F44-28A0-42F7-B196-B0A2E2B8EEE6}"/>
                    </a:ext>
                  </a:extLst>
                </p:cNvPr>
                <p:cNvSpPr/>
                <p:nvPr/>
              </p:nvSpPr>
              <p:spPr bwMode="auto">
                <a:xfrm>
                  <a:off x="316" y="314"/>
                  <a:ext cx="2" cy="1"/>
                </a:xfrm>
                <a:custGeom>
                  <a:gdLst>
                    <a:gd name="T0" fmla="*/ 0 w 7"/>
                    <a:gd name="T1" fmla="*/ 0 h 4"/>
                    <a:gd name="T2" fmla="*/ 0 w 7"/>
                    <a:gd name="T3" fmla="*/ 0 h 4"/>
                    <a:gd name="T4" fmla="*/ 0 w 7"/>
                    <a:gd name="T5" fmla="*/ 0 h 4"/>
                    <a:gd name="T6" fmla="*/ 1 w 7"/>
                    <a:gd name="T7" fmla="*/ 0 h 4"/>
                    <a:gd name="T8" fmla="*/ 1 w 7"/>
                    <a:gd name="T9" fmla="*/ 0 h 4"/>
                    <a:gd name="T10" fmla="*/ 0 w 7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4">
                      <a:moveTo>
                        <a:pt x="0" y="0"/>
                      </a:moveTo>
                      <a:lnTo>
                        <a:pt x="0" y="3"/>
                      </a:lnTo>
                      <a:lnTo>
                        <a:pt x="3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4" name="未知">
                  <a:extLst>
                    <a:ext uri="{FF2B5EF4-FFF2-40B4-BE49-F238E27FC236}">
                      <a16:creationId xmlns:a16="http://schemas.microsoft.com/office/drawing/2014/main" id="{6F848031-8094-4B87-9830-62BC959065E3}"/>
                    </a:ext>
                  </a:extLst>
                </p:cNvPr>
                <p:cNvSpPr/>
                <p:nvPr/>
              </p:nvSpPr>
              <p:spPr bwMode="auto">
                <a:xfrm>
                  <a:off x="324" y="230"/>
                  <a:ext cx="2" cy="8"/>
                </a:xfrm>
                <a:custGeom>
                  <a:gdLst>
                    <a:gd name="T0" fmla="*/ 0 w 10"/>
                    <a:gd name="T1" fmla="*/ 0 h 41"/>
                    <a:gd name="T2" fmla="*/ 0 w 10"/>
                    <a:gd name="T3" fmla="*/ 0 h 41"/>
                    <a:gd name="T4" fmla="*/ 0 w 10"/>
                    <a:gd name="T5" fmla="*/ 2 h 41"/>
                    <a:gd name="T6" fmla="*/ 0 w 10"/>
                    <a:gd name="T7" fmla="*/ 2 h 41"/>
                    <a:gd name="T8" fmla="*/ 0 w 10"/>
                    <a:gd name="T9" fmla="*/ 0 h 41"/>
                    <a:gd name="T10" fmla="*/ 0 w 10"/>
                    <a:gd name="T11" fmla="*/ 0 h 41"/>
                    <a:gd name="T12" fmla="*/ 0 w 10"/>
                    <a:gd name="T13" fmla="*/ 0 h 41"/>
                    <a:gd name="T14" fmla="*/ 0 w 10"/>
                    <a:gd name="T15" fmla="*/ 0 h 41"/>
                    <a:gd name="T16" fmla="*/ 0 w 10"/>
                    <a:gd name="T17" fmla="*/ 0 h 41"/>
                    <a:gd name="T18" fmla="*/ 0 w 10"/>
                    <a:gd name="T19" fmla="*/ 0 h 41"/>
                    <a:gd name="T20" fmla="*/ 0 w 10"/>
                    <a:gd name="T21" fmla="*/ 0 h 41"/>
                    <a:gd name="T22" fmla="*/ 0 w 10"/>
                    <a:gd name="T23" fmla="*/ 0 h 4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0" h="41">
                      <a:moveTo>
                        <a:pt x="5" y="9"/>
                      </a:moveTo>
                      <a:lnTo>
                        <a:pt x="1" y="4"/>
                      </a:lnTo>
                      <a:lnTo>
                        <a:pt x="2" y="41"/>
                      </a:lnTo>
                      <a:lnTo>
                        <a:pt x="10" y="41"/>
                      </a:lnTo>
                      <a:lnTo>
                        <a:pt x="8" y="4"/>
                      </a:lnTo>
                      <a:lnTo>
                        <a:pt x="5" y="0"/>
                      </a:lnTo>
                      <a:lnTo>
                        <a:pt x="10" y="4"/>
                      </a:lnTo>
                      <a:lnTo>
                        <a:pt x="8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5" y="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5" name="未知">
                  <a:extLst>
                    <a:ext uri="{FF2B5EF4-FFF2-40B4-BE49-F238E27FC236}">
                      <a16:creationId xmlns:a16="http://schemas.microsoft.com/office/drawing/2014/main" id="{A1910DC0-67CB-4CF8-A78E-C43484A58D12}"/>
                    </a:ext>
                  </a:extLst>
                </p:cNvPr>
                <p:cNvSpPr/>
                <p:nvPr/>
              </p:nvSpPr>
              <p:spPr bwMode="auto">
                <a:xfrm>
                  <a:off x="310" y="230"/>
                  <a:ext cx="15" cy="3"/>
                </a:xfrm>
                <a:custGeom>
                  <a:gdLst>
                    <a:gd name="T0" fmla="*/ 0 w 91"/>
                    <a:gd name="T1" fmla="*/ 0 h 17"/>
                    <a:gd name="T2" fmla="*/ 0 w 91"/>
                    <a:gd name="T3" fmla="*/ 1 h 17"/>
                    <a:gd name="T4" fmla="*/ 0 w 91"/>
                    <a:gd name="T5" fmla="*/ 1 h 17"/>
                    <a:gd name="T6" fmla="*/ 1 w 91"/>
                    <a:gd name="T7" fmla="*/ 0 h 17"/>
                    <a:gd name="T8" fmla="*/ 1 w 91"/>
                    <a:gd name="T9" fmla="*/ 0 h 17"/>
                    <a:gd name="T10" fmla="*/ 1 w 91"/>
                    <a:gd name="T11" fmla="*/ 0 h 17"/>
                    <a:gd name="T12" fmla="*/ 2 w 91"/>
                    <a:gd name="T13" fmla="*/ 0 h 17"/>
                    <a:gd name="T14" fmla="*/ 2 w 91"/>
                    <a:gd name="T15" fmla="*/ 0 h 17"/>
                    <a:gd name="T16" fmla="*/ 2 w 91"/>
                    <a:gd name="T17" fmla="*/ 0 h 17"/>
                    <a:gd name="T18" fmla="*/ 2 w 91"/>
                    <a:gd name="T19" fmla="*/ 0 h 17"/>
                    <a:gd name="T20" fmla="*/ 2 w 91"/>
                    <a:gd name="T21" fmla="*/ 0 h 17"/>
                    <a:gd name="T22" fmla="*/ 2 w 91"/>
                    <a:gd name="T23" fmla="*/ 0 h 17"/>
                    <a:gd name="T24" fmla="*/ 2 w 91"/>
                    <a:gd name="T25" fmla="*/ 0 h 17"/>
                    <a:gd name="T26" fmla="*/ 2 w 91"/>
                    <a:gd name="T27" fmla="*/ 0 h 17"/>
                    <a:gd name="T28" fmla="*/ 1 w 91"/>
                    <a:gd name="T29" fmla="*/ 0 h 17"/>
                    <a:gd name="T30" fmla="*/ 1 w 91"/>
                    <a:gd name="T31" fmla="*/ 0 h 17"/>
                    <a:gd name="T32" fmla="*/ 1 w 91"/>
                    <a:gd name="T33" fmla="*/ 0 h 17"/>
                    <a:gd name="T34" fmla="*/ 0 w 91"/>
                    <a:gd name="T35" fmla="*/ 0 h 17"/>
                    <a:gd name="T36" fmla="*/ 0 w 91"/>
                    <a:gd name="T37" fmla="*/ 0 h 17"/>
                    <a:gd name="T38" fmla="*/ 0 w 91"/>
                    <a:gd name="T39" fmla="*/ 1 h 17"/>
                    <a:gd name="T40" fmla="*/ 0 w 91"/>
                    <a:gd name="T41" fmla="*/ 0 h 17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91" h="17">
                      <a:moveTo>
                        <a:pt x="7" y="13"/>
                      </a:moveTo>
                      <a:lnTo>
                        <a:pt x="3" y="17"/>
                      </a:lnTo>
                      <a:lnTo>
                        <a:pt x="13" y="15"/>
                      </a:lnTo>
                      <a:lnTo>
                        <a:pt x="24" y="14"/>
                      </a:lnTo>
                      <a:lnTo>
                        <a:pt x="36" y="12"/>
                      </a:lnTo>
                      <a:lnTo>
                        <a:pt x="48" y="11"/>
                      </a:lnTo>
                      <a:lnTo>
                        <a:pt x="60" y="10"/>
                      </a:lnTo>
                      <a:lnTo>
                        <a:pt x="72" y="9"/>
                      </a:lnTo>
                      <a:lnTo>
                        <a:pt x="82" y="7"/>
                      </a:lnTo>
                      <a:lnTo>
                        <a:pt x="91" y="9"/>
                      </a:lnTo>
                      <a:lnTo>
                        <a:pt x="91" y="0"/>
                      </a:lnTo>
                      <a:lnTo>
                        <a:pt x="82" y="1"/>
                      </a:lnTo>
                      <a:lnTo>
                        <a:pt x="72" y="2"/>
                      </a:lnTo>
                      <a:lnTo>
                        <a:pt x="60" y="3"/>
                      </a:lnTo>
                      <a:lnTo>
                        <a:pt x="48" y="4"/>
                      </a:lnTo>
                      <a:lnTo>
                        <a:pt x="36" y="5"/>
                      </a:lnTo>
                      <a:lnTo>
                        <a:pt x="24" y="7"/>
                      </a:lnTo>
                      <a:lnTo>
                        <a:pt x="13" y="9"/>
                      </a:lnTo>
                      <a:lnTo>
                        <a:pt x="3" y="11"/>
                      </a:lnTo>
                      <a:lnTo>
                        <a:pt x="0" y="15"/>
                      </a:lnTo>
                      <a:lnTo>
                        <a:pt x="7" y="1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6" name="未知">
                  <a:extLst>
                    <a:ext uri="{FF2B5EF4-FFF2-40B4-BE49-F238E27FC236}">
                      <a16:creationId xmlns:a16="http://schemas.microsoft.com/office/drawing/2014/main" id="{69549D74-28E9-4E7B-8F0B-DC80F7650A1B}"/>
                    </a:ext>
                  </a:extLst>
                </p:cNvPr>
                <p:cNvSpPr/>
                <p:nvPr/>
              </p:nvSpPr>
              <p:spPr bwMode="auto">
                <a:xfrm>
                  <a:off x="310" y="232"/>
                  <a:ext cx="4" cy="8"/>
                </a:xfrm>
                <a:custGeom>
                  <a:gdLst>
                    <a:gd name="T0" fmla="*/ 1 w 24"/>
                    <a:gd name="T1" fmla="*/ 1 h 39"/>
                    <a:gd name="T2" fmla="*/ 1 w 24"/>
                    <a:gd name="T3" fmla="*/ 1 h 39"/>
                    <a:gd name="T4" fmla="*/ 0 w 24"/>
                    <a:gd name="T5" fmla="*/ 0 h 39"/>
                    <a:gd name="T6" fmla="*/ 0 w 24"/>
                    <a:gd name="T7" fmla="*/ 0 h 39"/>
                    <a:gd name="T8" fmla="*/ 1 w 24"/>
                    <a:gd name="T9" fmla="*/ 2 h 39"/>
                    <a:gd name="T10" fmla="*/ 1 w 24"/>
                    <a:gd name="T11" fmla="*/ 2 h 39"/>
                    <a:gd name="T12" fmla="*/ 1 w 24"/>
                    <a:gd name="T13" fmla="*/ 2 h 39"/>
                    <a:gd name="T14" fmla="*/ 1 w 24"/>
                    <a:gd name="T15" fmla="*/ 2 h 39"/>
                    <a:gd name="T16" fmla="*/ 1 w 24"/>
                    <a:gd name="T17" fmla="*/ 2 h 39"/>
                    <a:gd name="T18" fmla="*/ 1 w 24"/>
                    <a:gd name="T19" fmla="*/ 2 h 39"/>
                    <a:gd name="T20" fmla="*/ 1 w 24"/>
                    <a:gd name="T21" fmla="*/ 1 h 39"/>
                    <a:gd name="T22" fmla="*/ 1 w 24"/>
                    <a:gd name="T23" fmla="*/ 1 h 39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24" h="39">
                      <a:moveTo>
                        <a:pt x="20" y="33"/>
                      </a:moveTo>
                      <a:lnTo>
                        <a:pt x="24" y="35"/>
                      </a:lnTo>
                      <a:lnTo>
                        <a:pt x="7" y="0"/>
                      </a:lnTo>
                      <a:lnTo>
                        <a:pt x="0" y="2"/>
                      </a:lnTo>
                      <a:lnTo>
                        <a:pt x="17" y="37"/>
                      </a:lnTo>
                      <a:lnTo>
                        <a:pt x="20" y="39"/>
                      </a:lnTo>
                      <a:lnTo>
                        <a:pt x="17" y="37"/>
                      </a:lnTo>
                      <a:lnTo>
                        <a:pt x="19" y="39"/>
                      </a:lnTo>
                      <a:lnTo>
                        <a:pt x="21" y="39"/>
                      </a:lnTo>
                      <a:lnTo>
                        <a:pt x="24" y="38"/>
                      </a:lnTo>
                      <a:lnTo>
                        <a:pt x="24" y="35"/>
                      </a:lnTo>
                      <a:lnTo>
                        <a:pt x="2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7" name="未知">
                  <a:extLst>
                    <a:ext uri="{FF2B5EF4-FFF2-40B4-BE49-F238E27FC236}">
                      <a16:creationId xmlns:a16="http://schemas.microsoft.com/office/drawing/2014/main" id="{0602A4C6-7890-4BDF-B6EB-F02B110272B4}"/>
                    </a:ext>
                  </a:extLst>
                </p:cNvPr>
                <p:cNvSpPr/>
                <p:nvPr/>
              </p:nvSpPr>
              <p:spPr bwMode="auto">
                <a:xfrm>
                  <a:off x="313" y="237"/>
                  <a:ext cx="13" cy="3"/>
                </a:xfrm>
                <a:custGeom>
                  <a:gdLst>
                    <a:gd name="T0" fmla="*/ 2 w 76"/>
                    <a:gd name="T1" fmla="*/ 0 h 15"/>
                    <a:gd name="T2" fmla="*/ 2 w 76"/>
                    <a:gd name="T3" fmla="*/ 0 h 15"/>
                    <a:gd name="T4" fmla="*/ 2 w 76"/>
                    <a:gd name="T5" fmla="*/ 0 h 15"/>
                    <a:gd name="T6" fmla="*/ 1 w 76"/>
                    <a:gd name="T7" fmla="*/ 0 h 15"/>
                    <a:gd name="T8" fmla="*/ 1 w 76"/>
                    <a:gd name="T9" fmla="*/ 0 h 15"/>
                    <a:gd name="T10" fmla="*/ 1 w 76"/>
                    <a:gd name="T11" fmla="*/ 0 h 15"/>
                    <a:gd name="T12" fmla="*/ 1 w 76"/>
                    <a:gd name="T13" fmla="*/ 0 h 15"/>
                    <a:gd name="T14" fmla="*/ 0 w 76"/>
                    <a:gd name="T15" fmla="*/ 0 h 15"/>
                    <a:gd name="T16" fmla="*/ 0 w 76"/>
                    <a:gd name="T17" fmla="*/ 0 h 15"/>
                    <a:gd name="T18" fmla="*/ 0 w 76"/>
                    <a:gd name="T19" fmla="*/ 0 h 15"/>
                    <a:gd name="T20" fmla="*/ 0 w 76"/>
                    <a:gd name="T21" fmla="*/ 1 h 15"/>
                    <a:gd name="T22" fmla="*/ 0 w 76"/>
                    <a:gd name="T23" fmla="*/ 1 h 15"/>
                    <a:gd name="T24" fmla="*/ 0 w 76"/>
                    <a:gd name="T25" fmla="*/ 1 h 15"/>
                    <a:gd name="T26" fmla="*/ 1 w 76"/>
                    <a:gd name="T27" fmla="*/ 1 h 15"/>
                    <a:gd name="T28" fmla="*/ 1 w 76"/>
                    <a:gd name="T29" fmla="*/ 0 h 15"/>
                    <a:gd name="T30" fmla="*/ 1 w 76"/>
                    <a:gd name="T31" fmla="*/ 0 h 15"/>
                    <a:gd name="T32" fmla="*/ 1 w 76"/>
                    <a:gd name="T33" fmla="*/ 0 h 15"/>
                    <a:gd name="T34" fmla="*/ 2 w 76"/>
                    <a:gd name="T35" fmla="*/ 0 h 15"/>
                    <a:gd name="T36" fmla="*/ 2 w 76"/>
                    <a:gd name="T37" fmla="*/ 0 h 15"/>
                    <a:gd name="T38" fmla="*/ 2 w 76"/>
                    <a:gd name="T39" fmla="*/ 0 h 15"/>
                    <a:gd name="T40" fmla="*/ 2 w 76"/>
                    <a:gd name="T41" fmla="*/ 0 h 15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76" h="15">
                      <a:moveTo>
                        <a:pt x="68" y="4"/>
                      </a:moveTo>
                      <a:lnTo>
                        <a:pt x="72" y="0"/>
                      </a:lnTo>
                      <a:lnTo>
                        <a:pt x="60" y="0"/>
                      </a:lnTo>
                      <a:lnTo>
                        <a:pt x="48" y="2"/>
                      </a:lnTo>
                      <a:lnTo>
                        <a:pt x="36" y="3"/>
                      </a:lnTo>
                      <a:lnTo>
                        <a:pt x="24" y="4"/>
                      </a:lnTo>
                      <a:lnTo>
                        <a:pt x="15" y="7"/>
                      </a:lnTo>
                      <a:lnTo>
                        <a:pt x="7" y="8"/>
                      </a:lnTo>
                      <a:lnTo>
                        <a:pt x="3" y="9"/>
                      </a:lnTo>
                      <a:lnTo>
                        <a:pt x="0" y="9"/>
                      </a:lnTo>
                      <a:lnTo>
                        <a:pt x="0" y="15"/>
                      </a:lnTo>
                      <a:lnTo>
                        <a:pt x="3" y="15"/>
                      </a:lnTo>
                      <a:lnTo>
                        <a:pt x="7" y="14"/>
                      </a:lnTo>
                      <a:lnTo>
                        <a:pt x="15" y="13"/>
                      </a:lnTo>
                      <a:lnTo>
                        <a:pt x="24" y="11"/>
                      </a:lnTo>
                      <a:lnTo>
                        <a:pt x="36" y="10"/>
                      </a:lnTo>
                      <a:lnTo>
                        <a:pt x="48" y="9"/>
                      </a:lnTo>
                      <a:lnTo>
                        <a:pt x="60" y="9"/>
                      </a:lnTo>
                      <a:lnTo>
                        <a:pt x="72" y="9"/>
                      </a:lnTo>
                      <a:lnTo>
                        <a:pt x="76" y="4"/>
                      </a:lnTo>
                      <a:lnTo>
                        <a:pt x="68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8" name="未知">
                  <a:extLst>
                    <a:ext uri="{FF2B5EF4-FFF2-40B4-BE49-F238E27FC236}">
                      <a16:creationId xmlns:a16="http://schemas.microsoft.com/office/drawing/2014/main" id="{D7867B57-A267-47C6-9BD5-2B8DB2E8E205}"/>
                    </a:ext>
                  </a:extLst>
                </p:cNvPr>
                <p:cNvSpPr/>
                <p:nvPr/>
              </p:nvSpPr>
              <p:spPr bwMode="auto">
                <a:xfrm>
                  <a:off x="325" y="232"/>
                  <a:ext cx="1" cy="1"/>
                </a:xfrm>
                <a:custGeom>
                  <a:gdLst>
                    <a:gd name="T0" fmla="*/ 0 w 4"/>
                    <a:gd name="T1" fmla="*/ 0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0" y="6"/>
                      </a:moveTo>
                      <a:lnTo>
                        <a:pt x="2" y="5"/>
                      </a:lnTo>
                      <a:lnTo>
                        <a:pt x="4" y="3"/>
                      </a:lnTo>
                      <a:lnTo>
                        <a:pt x="2" y="1"/>
                      </a:lnTo>
                      <a:lnTo>
                        <a:pt x="0" y="0"/>
                      </a:lnTo>
                      <a:lnTo>
                        <a:pt x="0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49" name="未知">
                  <a:extLst>
                    <a:ext uri="{FF2B5EF4-FFF2-40B4-BE49-F238E27FC236}">
                      <a16:creationId xmlns:a16="http://schemas.microsoft.com/office/drawing/2014/main" id="{A4B50D64-F593-4674-B16D-4CF460480E77}"/>
                    </a:ext>
                  </a:extLst>
                </p:cNvPr>
                <p:cNvSpPr/>
                <p:nvPr/>
              </p:nvSpPr>
              <p:spPr bwMode="auto">
                <a:xfrm>
                  <a:off x="315" y="232"/>
                  <a:ext cx="10" cy="2"/>
                </a:xfrm>
                <a:custGeom>
                  <a:gdLst>
                    <a:gd name="T0" fmla="*/ 0 w 62"/>
                    <a:gd name="T1" fmla="*/ 0 h 11"/>
                    <a:gd name="T2" fmla="*/ 0 w 62"/>
                    <a:gd name="T3" fmla="*/ 0 h 11"/>
                    <a:gd name="T4" fmla="*/ 0 w 62"/>
                    <a:gd name="T5" fmla="*/ 0 h 11"/>
                    <a:gd name="T6" fmla="*/ 0 w 62"/>
                    <a:gd name="T7" fmla="*/ 0 h 11"/>
                    <a:gd name="T8" fmla="*/ 1 w 62"/>
                    <a:gd name="T9" fmla="*/ 0 h 11"/>
                    <a:gd name="T10" fmla="*/ 1 w 62"/>
                    <a:gd name="T11" fmla="*/ 0 h 11"/>
                    <a:gd name="T12" fmla="*/ 1 w 62"/>
                    <a:gd name="T13" fmla="*/ 0 h 11"/>
                    <a:gd name="T14" fmla="*/ 1 w 62"/>
                    <a:gd name="T15" fmla="*/ 0 h 11"/>
                    <a:gd name="T16" fmla="*/ 2 w 62"/>
                    <a:gd name="T17" fmla="*/ 0 h 11"/>
                    <a:gd name="T18" fmla="*/ 2 w 62"/>
                    <a:gd name="T19" fmla="*/ 0 h 11"/>
                    <a:gd name="T20" fmla="*/ 2 w 62"/>
                    <a:gd name="T21" fmla="*/ 0 h 11"/>
                    <a:gd name="T22" fmla="*/ 2 w 62"/>
                    <a:gd name="T23" fmla="*/ 0 h 11"/>
                    <a:gd name="T24" fmla="*/ 1 w 62"/>
                    <a:gd name="T25" fmla="*/ 0 h 11"/>
                    <a:gd name="T26" fmla="*/ 1 w 62"/>
                    <a:gd name="T27" fmla="*/ 0 h 11"/>
                    <a:gd name="T28" fmla="*/ 1 w 62"/>
                    <a:gd name="T29" fmla="*/ 0 h 11"/>
                    <a:gd name="T30" fmla="*/ 1 w 62"/>
                    <a:gd name="T31" fmla="*/ 0 h 11"/>
                    <a:gd name="T32" fmla="*/ 0 w 62"/>
                    <a:gd name="T33" fmla="*/ 0 h 11"/>
                    <a:gd name="T34" fmla="*/ 0 w 62"/>
                    <a:gd name="T35" fmla="*/ 0 h 11"/>
                    <a:gd name="T36" fmla="*/ 0 w 62"/>
                    <a:gd name="T37" fmla="*/ 0 h 11"/>
                    <a:gd name="T38" fmla="*/ 0 w 62"/>
                    <a:gd name="T39" fmla="*/ 0 h 11"/>
                    <a:gd name="T40" fmla="*/ 0 w 62"/>
                    <a:gd name="T41" fmla="*/ 0 h 11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62" h="11">
                      <a:moveTo>
                        <a:pt x="7" y="8"/>
                      </a:moveTo>
                      <a:lnTo>
                        <a:pt x="3" y="11"/>
                      </a:lnTo>
                      <a:lnTo>
                        <a:pt x="8" y="10"/>
                      </a:lnTo>
                      <a:lnTo>
                        <a:pt x="17" y="10"/>
                      </a:lnTo>
                      <a:lnTo>
                        <a:pt x="26" y="9"/>
                      </a:lnTo>
                      <a:lnTo>
                        <a:pt x="36" y="8"/>
                      </a:lnTo>
                      <a:lnTo>
                        <a:pt x="45" y="7"/>
                      </a:lnTo>
                      <a:lnTo>
                        <a:pt x="54" y="7"/>
                      </a:lnTo>
                      <a:lnTo>
                        <a:pt x="60" y="6"/>
                      </a:lnTo>
                      <a:lnTo>
                        <a:pt x="62" y="6"/>
                      </a:lnTo>
                      <a:lnTo>
                        <a:pt x="62" y="0"/>
                      </a:lnTo>
                      <a:lnTo>
                        <a:pt x="60" y="0"/>
                      </a:lnTo>
                      <a:lnTo>
                        <a:pt x="54" y="1"/>
                      </a:lnTo>
                      <a:lnTo>
                        <a:pt x="45" y="1"/>
                      </a:lnTo>
                      <a:lnTo>
                        <a:pt x="36" y="2"/>
                      </a:lnTo>
                      <a:lnTo>
                        <a:pt x="26" y="3"/>
                      </a:lnTo>
                      <a:lnTo>
                        <a:pt x="17" y="4"/>
                      </a:lnTo>
                      <a:lnTo>
                        <a:pt x="8" y="4"/>
                      </a:lnTo>
                      <a:lnTo>
                        <a:pt x="3" y="5"/>
                      </a:lnTo>
                      <a:lnTo>
                        <a:pt x="0" y="8"/>
                      </a:lnTo>
                      <a:lnTo>
                        <a:pt x="7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0" name="未知">
                  <a:extLst>
                    <a:ext uri="{FF2B5EF4-FFF2-40B4-BE49-F238E27FC236}">
                      <a16:creationId xmlns:a16="http://schemas.microsoft.com/office/drawing/2014/main" id="{30F31B73-201A-46D7-A8CC-F03DF2587204}"/>
                    </a:ext>
                  </a:extLst>
                </p:cNvPr>
                <p:cNvSpPr/>
                <p:nvPr/>
              </p:nvSpPr>
              <p:spPr bwMode="auto">
                <a:xfrm>
                  <a:off x="315" y="234"/>
                  <a:ext cx="2" cy="5"/>
                </a:xfrm>
                <a:custGeom>
                  <a:gdLst>
                    <a:gd name="T0" fmla="*/ 0 w 14"/>
                    <a:gd name="T1" fmla="*/ 1 h 26"/>
                    <a:gd name="T2" fmla="*/ 0 w 14"/>
                    <a:gd name="T3" fmla="*/ 1 h 26"/>
                    <a:gd name="T4" fmla="*/ 0 w 14"/>
                    <a:gd name="T5" fmla="*/ 0 h 26"/>
                    <a:gd name="T6" fmla="*/ 0 w 14"/>
                    <a:gd name="T7" fmla="*/ 0 h 26"/>
                    <a:gd name="T8" fmla="*/ 0 w 14"/>
                    <a:gd name="T9" fmla="*/ 1 h 26"/>
                    <a:gd name="T10" fmla="*/ 0 w 14"/>
                    <a:gd name="T11" fmla="*/ 1 h 2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4" h="26">
                      <a:moveTo>
                        <a:pt x="11" y="26"/>
                      </a:moveTo>
                      <a:lnTo>
                        <a:pt x="14" y="26"/>
                      </a:lnTo>
                      <a:lnTo>
                        <a:pt x="7" y="0"/>
                      </a:lnTo>
                      <a:lnTo>
                        <a:pt x="0" y="0"/>
                      </a:lnTo>
                      <a:lnTo>
                        <a:pt x="7" y="26"/>
                      </a:lnTo>
                      <a:lnTo>
                        <a:pt x="11" y="2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1" name="未知">
                  <a:extLst>
                    <a:ext uri="{FF2B5EF4-FFF2-40B4-BE49-F238E27FC236}">
                      <a16:creationId xmlns:a16="http://schemas.microsoft.com/office/drawing/2014/main" id="{67D4DCC8-71D1-4D57-BAAE-17BFF1F5BE22}"/>
                    </a:ext>
                  </a:extLst>
                </p:cNvPr>
                <p:cNvSpPr/>
                <p:nvPr/>
              </p:nvSpPr>
              <p:spPr bwMode="auto">
                <a:xfrm>
                  <a:off x="316" y="239"/>
                  <a:ext cx="1" cy="1"/>
                </a:xfrm>
                <a:custGeom>
                  <a:gdLst>
                    <a:gd name="T0" fmla="*/ 0 w 7"/>
                    <a:gd name="T1" fmla="*/ 0 h 3"/>
                    <a:gd name="T2" fmla="*/ 0 w 7"/>
                    <a:gd name="T3" fmla="*/ 0 h 3"/>
                    <a:gd name="T4" fmla="*/ 0 w 7"/>
                    <a:gd name="T5" fmla="*/ 0 h 3"/>
                    <a:gd name="T6" fmla="*/ 0 w 7"/>
                    <a:gd name="T7" fmla="*/ 0 h 3"/>
                    <a:gd name="T8" fmla="*/ 0 w 7"/>
                    <a:gd name="T9" fmla="*/ 0 h 3"/>
                    <a:gd name="T10" fmla="*/ 0 w 7"/>
                    <a:gd name="T11" fmla="*/ 0 h 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3">
                      <a:moveTo>
                        <a:pt x="0" y="0"/>
                      </a:moveTo>
                      <a:lnTo>
                        <a:pt x="1" y="2"/>
                      </a:lnTo>
                      <a:lnTo>
                        <a:pt x="4" y="3"/>
                      </a:lnTo>
                      <a:lnTo>
                        <a:pt x="6" y="2"/>
                      </a:lnTo>
                      <a:lnTo>
                        <a:pt x="7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2" name="未知">
                  <a:extLst>
                    <a:ext uri="{FF2B5EF4-FFF2-40B4-BE49-F238E27FC236}">
                      <a16:creationId xmlns:a16="http://schemas.microsoft.com/office/drawing/2014/main" id="{0123A2BF-0661-4C06-9EE8-7721D15A4AC2}"/>
                    </a:ext>
                  </a:extLst>
                </p:cNvPr>
                <p:cNvSpPr/>
                <p:nvPr/>
              </p:nvSpPr>
              <p:spPr bwMode="auto">
                <a:xfrm>
                  <a:off x="196" y="192"/>
                  <a:ext cx="1" cy="1"/>
                </a:xfrm>
                <a:custGeom>
                  <a:gdLst>
                    <a:gd name="T0" fmla="*/ 0 w 8"/>
                    <a:gd name="T1" fmla="*/ 0 h 3"/>
                    <a:gd name="T2" fmla="*/ 0 w 8"/>
                    <a:gd name="T3" fmla="*/ 0 h 3"/>
                    <a:gd name="T4" fmla="*/ 0 w 8"/>
                    <a:gd name="T5" fmla="*/ 0 h 3"/>
                    <a:gd name="T6" fmla="*/ 0 w 8"/>
                    <a:gd name="T7" fmla="*/ 0 h 3"/>
                    <a:gd name="T8" fmla="*/ 0 w 8"/>
                    <a:gd name="T9" fmla="*/ 0 h 3"/>
                    <a:gd name="T10" fmla="*/ 0 w 8"/>
                    <a:gd name="T11" fmla="*/ 0 h 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8" h="3">
                      <a:moveTo>
                        <a:pt x="0" y="0"/>
                      </a:moveTo>
                      <a:lnTo>
                        <a:pt x="2" y="2"/>
                      </a:lnTo>
                      <a:lnTo>
                        <a:pt x="4" y="3"/>
                      </a:lnTo>
                      <a:lnTo>
                        <a:pt x="6" y="2"/>
                      </a:lnTo>
                      <a:lnTo>
                        <a:pt x="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3" name="未知">
                  <a:extLst>
                    <a:ext uri="{FF2B5EF4-FFF2-40B4-BE49-F238E27FC236}">
                      <a16:creationId xmlns:a16="http://schemas.microsoft.com/office/drawing/2014/main" id="{F677016C-C096-4422-9923-AD76092AE9F2}"/>
                    </a:ext>
                  </a:extLst>
                </p:cNvPr>
                <p:cNvSpPr/>
                <p:nvPr/>
              </p:nvSpPr>
              <p:spPr bwMode="auto">
                <a:xfrm>
                  <a:off x="195" y="185"/>
                  <a:ext cx="2" cy="7"/>
                </a:xfrm>
                <a:custGeom>
                  <a:gdLst>
                    <a:gd name="T0" fmla="*/ 0 w 14"/>
                    <a:gd name="T1" fmla="*/ 0 h 34"/>
                    <a:gd name="T2" fmla="*/ 0 w 14"/>
                    <a:gd name="T3" fmla="*/ 0 h 34"/>
                    <a:gd name="T4" fmla="*/ 0 w 14"/>
                    <a:gd name="T5" fmla="*/ 1 h 34"/>
                    <a:gd name="T6" fmla="*/ 0 w 14"/>
                    <a:gd name="T7" fmla="*/ 1 h 34"/>
                    <a:gd name="T8" fmla="*/ 0 w 14"/>
                    <a:gd name="T9" fmla="*/ 0 h 34"/>
                    <a:gd name="T10" fmla="*/ 0 w 14"/>
                    <a:gd name="T11" fmla="*/ 0 h 34"/>
                    <a:gd name="T12" fmla="*/ 0 w 14"/>
                    <a:gd name="T13" fmla="*/ 0 h 34"/>
                    <a:gd name="T14" fmla="*/ 0 w 14"/>
                    <a:gd name="T15" fmla="*/ 0 h 34"/>
                    <a:gd name="T16" fmla="*/ 0 w 14"/>
                    <a:gd name="T17" fmla="*/ 0 h 34"/>
                    <a:gd name="T18" fmla="*/ 0 w 14"/>
                    <a:gd name="T19" fmla="*/ 0 h 34"/>
                    <a:gd name="T20" fmla="*/ 0 w 14"/>
                    <a:gd name="T21" fmla="*/ 0 h 34"/>
                    <a:gd name="T22" fmla="*/ 0 w 14"/>
                    <a:gd name="T23" fmla="*/ 0 h 34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4" h="34">
                      <a:moveTo>
                        <a:pt x="2" y="1"/>
                      </a:moveTo>
                      <a:lnTo>
                        <a:pt x="0" y="3"/>
                      </a:lnTo>
                      <a:lnTo>
                        <a:pt x="6" y="34"/>
                      </a:lnTo>
                      <a:lnTo>
                        <a:pt x="14" y="34"/>
                      </a:lnTo>
                      <a:lnTo>
                        <a:pt x="8" y="3"/>
                      </a:lnTo>
                      <a:lnTo>
                        <a:pt x="6" y="5"/>
                      </a:lnTo>
                      <a:lnTo>
                        <a:pt x="8" y="3"/>
                      </a:lnTo>
                      <a:lnTo>
                        <a:pt x="6" y="1"/>
                      </a:lnTo>
                      <a:lnTo>
                        <a:pt x="4" y="0"/>
                      </a:lnTo>
                      <a:lnTo>
                        <a:pt x="2" y="1"/>
                      </a:lnTo>
                      <a:lnTo>
                        <a:pt x="0" y="3"/>
                      </a:lnTo>
                      <a:lnTo>
                        <a:pt x="2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4" name="未知">
                  <a:extLst>
                    <a:ext uri="{FF2B5EF4-FFF2-40B4-BE49-F238E27FC236}">
                      <a16:creationId xmlns:a16="http://schemas.microsoft.com/office/drawing/2014/main" id="{45912D51-9594-4492-9CDD-DB073C631F7F}"/>
                    </a:ext>
                  </a:extLst>
                </p:cNvPr>
                <p:cNvSpPr/>
                <p:nvPr/>
              </p:nvSpPr>
              <p:spPr bwMode="auto">
                <a:xfrm>
                  <a:off x="195" y="181"/>
                  <a:ext cx="5" cy="5"/>
                </a:xfrm>
                <a:custGeom>
                  <a:gdLst>
                    <a:gd name="T0" fmla="*/ 1 w 32"/>
                    <a:gd name="T1" fmla="*/ 0 h 25"/>
                    <a:gd name="T2" fmla="*/ 1 w 32"/>
                    <a:gd name="T3" fmla="*/ 0 h 25"/>
                    <a:gd name="T4" fmla="*/ 1 w 32"/>
                    <a:gd name="T5" fmla="*/ 0 h 25"/>
                    <a:gd name="T6" fmla="*/ 0 w 32"/>
                    <a:gd name="T7" fmla="*/ 0 h 25"/>
                    <a:gd name="T8" fmla="*/ 0 w 32"/>
                    <a:gd name="T9" fmla="*/ 1 h 25"/>
                    <a:gd name="T10" fmla="*/ 0 w 32"/>
                    <a:gd name="T11" fmla="*/ 1 h 25"/>
                    <a:gd name="T12" fmla="*/ 0 w 32"/>
                    <a:gd name="T13" fmla="*/ 1 h 25"/>
                    <a:gd name="T14" fmla="*/ 0 w 32"/>
                    <a:gd name="T15" fmla="*/ 1 h 25"/>
                    <a:gd name="T16" fmla="*/ 0 w 32"/>
                    <a:gd name="T17" fmla="*/ 0 h 25"/>
                    <a:gd name="T18" fmla="*/ 1 w 32"/>
                    <a:gd name="T19" fmla="*/ 0 h 25"/>
                    <a:gd name="T20" fmla="*/ 1 w 32"/>
                    <a:gd name="T21" fmla="*/ 0 h 25"/>
                    <a:gd name="T22" fmla="*/ 1 w 32"/>
                    <a:gd name="T23" fmla="*/ 0 h 25"/>
                    <a:gd name="T24" fmla="*/ 1 w 32"/>
                    <a:gd name="T25" fmla="*/ 0 h 25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2" h="25">
                      <a:moveTo>
                        <a:pt x="32" y="0"/>
                      </a:moveTo>
                      <a:lnTo>
                        <a:pt x="32" y="0"/>
                      </a:lnTo>
                      <a:lnTo>
                        <a:pt x="25" y="1"/>
                      </a:lnTo>
                      <a:lnTo>
                        <a:pt x="16" y="5"/>
                      </a:lnTo>
                      <a:lnTo>
                        <a:pt x="8" y="14"/>
                      </a:lnTo>
                      <a:lnTo>
                        <a:pt x="0" y="21"/>
                      </a:lnTo>
                      <a:lnTo>
                        <a:pt x="4" y="25"/>
                      </a:lnTo>
                      <a:lnTo>
                        <a:pt x="13" y="18"/>
                      </a:lnTo>
                      <a:lnTo>
                        <a:pt x="21" y="11"/>
                      </a:lnTo>
                      <a:lnTo>
                        <a:pt x="27" y="7"/>
                      </a:lnTo>
                      <a:lnTo>
                        <a:pt x="30" y="6"/>
                      </a:lnTo>
                      <a:lnTo>
                        <a:pt x="32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5" name="未知">
                  <a:extLst>
                    <a:ext uri="{FF2B5EF4-FFF2-40B4-BE49-F238E27FC236}">
                      <a16:creationId xmlns:a16="http://schemas.microsoft.com/office/drawing/2014/main" id="{835988B9-698E-4EDF-87C8-D5281A6456DD}"/>
                    </a:ext>
                  </a:extLst>
                </p:cNvPr>
                <p:cNvSpPr/>
                <p:nvPr/>
              </p:nvSpPr>
              <p:spPr bwMode="auto">
                <a:xfrm>
                  <a:off x="199" y="181"/>
                  <a:ext cx="2" cy="4"/>
                </a:xfrm>
                <a:custGeom>
                  <a:gdLst>
                    <a:gd name="T0" fmla="*/ 0 w 11"/>
                    <a:gd name="T1" fmla="*/ 1 h 21"/>
                    <a:gd name="T2" fmla="*/ 0 w 11"/>
                    <a:gd name="T3" fmla="*/ 1 h 21"/>
                    <a:gd name="T4" fmla="*/ 0 w 11"/>
                    <a:gd name="T5" fmla="*/ 1 h 21"/>
                    <a:gd name="T6" fmla="*/ 0 w 11"/>
                    <a:gd name="T7" fmla="*/ 0 h 21"/>
                    <a:gd name="T8" fmla="*/ 0 w 11"/>
                    <a:gd name="T9" fmla="*/ 0 h 21"/>
                    <a:gd name="T10" fmla="*/ 0 w 11"/>
                    <a:gd name="T11" fmla="*/ 0 h 21"/>
                    <a:gd name="T12" fmla="*/ 0 w 11"/>
                    <a:gd name="T13" fmla="*/ 0 h 21"/>
                    <a:gd name="T14" fmla="*/ 0 w 11"/>
                    <a:gd name="T15" fmla="*/ 0 h 21"/>
                    <a:gd name="T16" fmla="*/ 0 w 11"/>
                    <a:gd name="T17" fmla="*/ 0 h 21"/>
                    <a:gd name="T18" fmla="*/ 0 w 11"/>
                    <a:gd name="T19" fmla="*/ 1 h 21"/>
                    <a:gd name="T20" fmla="*/ 0 w 11"/>
                    <a:gd name="T21" fmla="*/ 1 h 21"/>
                    <a:gd name="T22" fmla="*/ 0 w 11"/>
                    <a:gd name="T23" fmla="*/ 1 h 21"/>
                    <a:gd name="T24" fmla="*/ 0 w 11"/>
                    <a:gd name="T25" fmla="*/ 1 h 21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11" h="21">
                      <a:moveTo>
                        <a:pt x="8" y="15"/>
                      </a:moveTo>
                      <a:lnTo>
                        <a:pt x="7" y="15"/>
                      </a:lnTo>
                      <a:lnTo>
                        <a:pt x="7" y="14"/>
                      </a:lnTo>
                      <a:lnTo>
                        <a:pt x="8" y="10"/>
                      </a:lnTo>
                      <a:lnTo>
                        <a:pt x="11" y="6"/>
                      </a:lnTo>
                      <a:lnTo>
                        <a:pt x="6" y="0"/>
                      </a:lnTo>
                      <a:lnTo>
                        <a:pt x="4" y="6"/>
                      </a:lnTo>
                      <a:lnTo>
                        <a:pt x="1" y="6"/>
                      </a:lnTo>
                      <a:lnTo>
                        <a:pt x="1" y="10"/>
                      </a:lnTo>
                      <a:lnTo>
                        <a:pt x="0" y="16"/>
                      </a:lnTo>
                      <a:lnTo>
                        <a:pt x="7" y="21"/>
                      </a:lnTo>
                      <a:lnTo>
                        <a:pt x="6" y="21"/>
                      </a:lnTo>
                      <a:lnTo>
                        <a:pt x="8" y="1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6" name="未知">
                  <a:extLst>
                    <a:ext uri="{FF2B5EF4-FFF2-40B4-BE49-F238E27FC236}">
                      <a16:creationId xmlns:a16="http://schemas.microsoft.com/office/drawing/2014/main" id="{818AA6EC-526B-4F7F-9C09-F62FA42D26CA}"/>
                    </a:ext>
                  </a:extLst>
                </p:cNvPr>
                <p:cNvSpPr/>
                <p:nvPr/>
              </p:nvSpPr>
              <p:spPr bwMode="auto">
                <a:xfrm>
                  <a:off x="200" y="176"/>
                  <a:ext cx="12" cy="9"/>
                </a:xfrm>
                <a:custGeom>
                  <a:gdLst>
                    <a:gd name="T0" fmla="*/ 2 w 68"/>
                    <a:gd name="T1" fmla="*/ 0 h 44"/>
                    <a:gd name="T2" fmla="*/ 2 w 68"/>
                    <a:gd name="T3" fmla="*/ 0 h 44"/>
                    <a:gd name="T4" fmla="*/ 2 w 68"/>
                    <a:gd name="T5" fmla="*/ 0 h 44"/>
                    <a:gd name="T6" fmla="*/ 1 w 68"/>
                    <a:gd name="T7" fmla="*/ 1 h 44"/>
                    <a:gd name="T8" fmla="*/ 1 w 68"/>
                    <a:gd name="T9" fmla="*/ 1 h 44"/>
                    <a:gd name="T10" fmla="*/ 1 w 68"/>
                    <a:gd name="T11" fmla="*/ 1 h 44"/>
                    <a:gd name="T12" fmla="*/ 0 w 68"/>
                    <a:gd name="T13" fmla="*/ 1 h 44"/>
                    <a:gd name="T14" fmla="*/ 0 w 68"/>
                    <a:gd name="T15" fmla="*/ 2 h 44"/>
                    <a:gd name="T16" fmla="*/ 0 w 68"/>
                    <a:gd name="T17" fmla="*/ 2 h 44"/>
                    <a:gd name="T18" fmla="*/ 0 w 68"/>
                    <a:gd name="T19" fmla="*/ 2 h 44"/>
                    <a:gd name="T20" fmla="*/ 0 w 68"/>
                    <a:gd name="T21" fmla="*/ 2 h 44"/>
                    <a:gd name="T22" fmla="*/ 1 w 68"/>
                    <a:gd name="T23" fmla="*/ 2 h 44"/>
                    <a:gd name="T24" fmla="*/ 1 w 68"/>
                    <a:gd name="T25" fmla="*/ 1 h 44"/>
                    <a:gd name="T26" fmla="*/ 1 w 68"/>
                    <a:gd name="T27" fmla="*/ 1 h 44"/>
                    <a:gd name="T28" fmla="*/ 2 w 68"/>
                    <a:gd name="T29" fmla="*/ 1 h 44"/>
                    <a:gd name="T30" fmla="*/ 2 w 68"/>
                    <a:gd name="T31" fmla="*/ 1 h 44"/>
                    <a:gd name="T32" fmla="*/ 2 w 68"/>
                    <a:gd name="T33" fmla="*/ 0 h 44"/>
                    <a:gd name="T34" fmla="*/ 2 w 68"/>
                    <a:gd name="T35" fmla="*/ 0 h 44"/>
                    <a:gd name="T36" fmla="*/ 2 w 68"/>
                    <a:gd name="T37" fmla="*/ 0 h 44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68" h="44">
                      <a:moveTo>
                        <a:pt x="63" y="0"/>
                      </a:moveTo>
                      <a:lnTo>
                        <a:pt x="61" y="3"/>
                      </a:lnTo>
                      <a:lnTo>
                        <a:pt x="55" y="7"/>
                      </a:lnTo>
                      <a:lnTo>
                        <a:pt x="45" y="13"/>
                      </a:lnTo>
                      <a:lnTo>
                        <a:pt x="35" y="20"/>
                      </a:lnTo>
                      <a:lnTo>
                        <a:pt x="23" y="27"/>
                      </a:lnTo>
                      <a:lnTo>
                        <a:pt x="13" y="32"/>
                      </a:lnTo>
                      <a:lnTo>
                        <a:pt x="5" y="37"/>
                      </a:lnTo>
                      <a:lnTo>
                        <a:pt x="2" y="38"/>
                      </a:lnTo>
                      <a:lnTo>
                        <a:pt x="0" y="44"/>
                      </a:lnTo>
                      <a:lnTo>
                        <a:pt x="7" y="43"/>
                      </a:lnTo>
                      <a:lnTo>
                        <a:pt x="16" y="39"/>
                      </a:lnTo>
                      <a:lnTo>
                        <a:pt x="27" y="33"/>
                      </a:lnTo>
                      <a:lnTo>
                        <a:pt x="39" y="26"/>
                      </a:lnTo>
                      <a:lnTo>
                        <a:pt x="50" y="20"/>
                      </a:lnTo>
                      <a:lnTo>
                        <a:pt x="60" y="13"/>
                      </a:lnTo>
                      <a:lnTo>
                        <a:pt x="66" y="9"/>
                      </a:lnTo>
                      <a:lnTo>
                        <a:pt x="68" y="7"/>
                      </a:lnTo>
                      <a:lnTo>
                        <a:pt x="63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7" name="未知">
                  <a:extLst>
                    <a:ext uri="{FF2B5EF4-FFF2-40B4-BE49-F238E27FC236}">
                      <a16:creationId xmlns:a16="http://schemas.microsoft.com/office/drawing/2014/main" id="{567E7CDC-297E-49E9-8EAE-E1F10BF20727}"/>
                    </a:ext>
                  </a:extLst>
                </p:cNvPr>
                <p:cNvSpPr/>
                <p:nvPr/>
              </p:nvSpPr>
              <p:spPr bwMode="auto">
                <a:xfrm>
                  <a:off x="211" y="176"/>
                  <a:ext cx="1" cy="2"/>
                </a:xfrm>
                <a:custGeom>
                  <a:gdLst>
                    <a:gd name="T0" fmla="*/ 0 w 8"/>
                    <a:gd name="T1" fmla="*/ 1 h 7"/>
                    <a:gd name="T2" fmla="*/ 0 w 8"/>
                    <a:gd name="T3" fmla="*/ 0 h 7"/>
                    <a:gd name="T4" fmla="*/ 0 w 8"/>
                    <a:gd name="T5" fmla="*/ 0 h 7"/>
                    <a:gd name="T6" fmla="*/ 0 w 8"/>
                    <a:gd name="T7" fmla="*/ 0 h 7"/>
                    <a:gd name="T8" fmla="*/ 0 w 8"/>
                    <a:gd name="T9" fmla="*/ 0 h 7"/>
                    <a:gd name="T10" fmla="*/ 0 w 8"/>
                    <a:gd name="T11" fmla="*/ 1 h 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8" h="7">
                      <a:moveTo>
                        <a:pt x="5" y="7"/>
                      </a:moveTo>
                      <a:lnTo>
                        <a:pt x="8" y="5"/>
                      </a:lnTo>
                      <a:lnTo>
                        <a:pt x="6" y="1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5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8" name="未知">
                  <a:extLst>
                    <a:ext uri="{FF2B5EF4-FFF2-40B4-BE49-F238E27FC236}">
                      <a16:creationId xmlns:a16="http://schemas.microsoft.com/office/drawing/2014/main" id="{7C5DF1C5-8A3B-4DCF-84B8-7FF77B7F2247}"/>
                    </a:ext>
                  </a:extLst>
                </p:cNvPr>
                <p:cNvSpPr/>
                <p:nvPr/>
              </p:nvSpPr>
              <p:spPr bwMode="auto">
                <a:xfrm>
                  <a:off x="217" y="184"/>
                  <a:ext cx="1" cy="1"/>
                </a:xfrm>
                <a:custGeom>
                  <a:gdLst>
                    <a:gd name="T0" fmla="*/ 0 w 7"/>
                    <a:gd name="T1" fmla="*/ 0 h 6"/>
                    <a:gd name="T2" fmla="*/ 0 w 7"/>
                    <a:gd name="T3" fmla="*/ 0 h 6"/>
                    <a:gd name="T4" fmla="*/ 0 w 7"/>
                    <a:gd name="T5" fmla="*/ 0 h 6"/>
                    <a:gd name="T6" fmla="*/ 0 w 7"/>
                    <a:gd name="T7" fmla="*/ 0 h 6"/>
                    <a:gd name="T8" fmla="*/ 0 w 7"/>
                    <a:gd name="T9" fmla="*/ 0 h 6"/>
                    <a:gd name="T10" fmla="*/ 0 w 7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6">
                      <a:moveTo>
                        <a:pt x="0" y="4"/>
                      </a:moveTo>
                      <a:lnTo>
                        <a:pt x="3" y="6"/>
                      </a:lnTo>
                      <a:lnTo>
                        <a:pt x="6" y="5"/>
                      </a:lnTo>
                      <a:lnTo>
                        <a:pt x="7" y="3"/>
                      </a:lnTo>
                      <a:lnTo>
                        <a:pt x="7" y="0"/>
                      </a:lnTo>
                      <a:lnTo>
                        <a:pt x="0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59" name="未知">
                  <a:extLst>
                    <a:ext uri="{FF2B5EF4-FFF2-40B4-BE49-F238E27FC236}">
                      <a16:creationId xmlns:a16="http://schemas.microsoft.com/office/drawing/2014/main" id="{C7AB0AD1-C925-4526-9E3D-057D60B9237C}"/>
                    </a:ext>
                  </a:extLst>
                </p:cNvPr>
                <p:cNvSpPr/>
                <p:nvPr/>
              </p:nvSpPr>
              <p:spPr bwMode="auto">
                <a:xfrm>
                  <a:off x="216" y="182"/>
                  <a:ext cx="2" cy="3"/>
                </a:xfrm>
                <a:custGeom>
                  <a:gdLst>
                    <a:gd name="T0" fmla="*/ 0 w 10"/>
                    <a:gd name="T1" fmla="*/ 0 h 13"/>
                    <a:gd name="T2" fmla="*/ 0 w 10"/>
                    <a:gd name="T3" fmla="*/ 0 h 13"/>
                    <a:gd name="T4" fmla="*/ 0 w 10"/>
                    <a:gd name="T5" fmla="*/ 0 h 13"/>
                    <a:gd name="T6" fmla="*/ 0 w 10"/>
                    <a:gd name="T7" fmla="*/ 0 h 13"/>
                    <a:gd name="T8" fmla="*/ 0 w 10"/>
                    <a:gd name="T9" fmla="*/ 1 h 13"/>
                    <a:gd name="T10" fmla="*/ 0 w 10"/>
                    <a:gd name="T11" fmla="*/ 1 h 13"/>
                    <a:gd name="T12" fmla="*/ 0 w 10"/>
                    <a:gd name="T13" fmla="*/ 0 h 13"/>
                    <a:gd name="T14" fmla="*/ 0 w 10"/>
                    <a:gd name="T15" fmla="*/ 0 h 13"/>
                    <a:gd name="T16" fmla="*/ 0 w 10"/>
                    <a:gd name="T17" fmla="*/ 0 h 13"/>
                    <a:gd name="T18" fmla="*/ 0 w 10"/>
                    <a:gd name="T19" fmla="*/ 0 h 13"/>
                    <a:gd name="T20" fmla="*/ 0 w 10"/>
                    <a:gd name="T21" fmla="*/ 0 h 13"/>
                    <a:gd name="T22" fmla="*/ 0 w 10"/>
                    <a:gd name="T23" fmla="*/ 0 h 13"/>
                    <a:gd name="T24" fmla="*/ 0 w 10"/>
                    <a:gd name="T25" fmla="*/ 0 h 13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10" h="13">
                      <a:moveTo>
                        <a:pt x="0" y="1"/>
                      </a:moveTo>
                      <a:lnTo>
                        <a:pt x="1" y="0"/>
                      </a:lnTo>
                      <a:lnTo>
                        <a:pt x="0" y="4"/>
                      </a:lnTo>
                      <a:lnTo>
                        <a:pt x="1" y="9"/>
                      </a:lnTo>
                      <a:lnTo>
                        <a:pt x="2" y="12"/>
                      </a:lnTo>
                      <a:lnTo>
                        <a:pt x="3" y="13"/>
                      </a:lnTo>
                      <a:lnTo>
                        <a:pt x="10" y="9"/>
                      </a:lnTo>
                      <a:lnTo>
                        <a:pt x="9" y="8"/>
                      </a:lnTo>
                      <a:lnTo>
                        <a:pt x="8" y="7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7" y="3"/>
                      </a:lnTo>
                      <a:lnTo>
                        <a:pt x="0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0" name="未知">
                  <a:extLst>
                    <a:ext uri="{FF2B5EF4-FFF2-40B4-BE49-F238E27FC236}">
                      <a16:creationId xmlns:a16="http://schemas.microsoft.com/office/drawing/2014/main" id="{EDEC9DA6-84BF-4006-A0E3-07C210604F61}"/>
                    </a:ext>
                  </a:extLst>
                </p:cNvPr>
                <p:cNvSpPr/>
                <p:nvPr/>
              </p:nvSpPr>
              <p:spPr bwMode="auto">
                <a:xfrm>
                  <a:off x="216" y="175"/>
                  <a:ext cx="14" cy="8"/>
                </a:xfrm>
                <a:custGeom>
                  <a:gdLst>
                    <a:gd name="T0" fmla="*/ 2 w 83"/>
                    <a:gd name="T1" fmla="*/ 0 h 42"/>
                    <a:gd name="T2" fmla="*/ 2 w 83"/>
                    <a:gd name="T3" fmla="*/ 0 h 42"/>
                    <a:gd name="T4" fmla="*/ 1 w 83"/>
                    <a:gd name="T5" fmla="*/ 0 h 42"/>
                    <a:gd name="T6" fmla="*/ 1 w 83"/>
                    <a:gd name="T7" fmla="*/ 0 h 42"/>
                    <a:gd name="T8" fmla="*/ 1 w 83"/>
                    <a:gd name="T9" fmla="*/ 1 h 42"/>
                    <a:gd name="T10" fmla="*/ 0 w 83"/>
                    <a:gd name="T11" fmla="*/ 1 h 42"/>
                    <a:gd name="T12" fmla="*/ 0 w 83"/>
                    <a:gd name="T13" fmla="*/ 1 h 42"/>
                    <a:gd name="T14" fmla="*/ 0 w 83"/>
                    <a:gd name="T15" fmla="*/ 1 h 42"/>
                    <a:gd name="T16" fmla="*/ 0 w 83"/>
                    <a:gd name="T17" fmla="*/ 2 h 42"/>
                    <a:gd name="T18" fmla="*/ 0 w 83"/>
                    <a:gd name="T19" fmla="*/ 2 h 42"/>
                    <a:gd name="T20" fmla="*/ 0 w 83"/>
                    <a:gd name="T21" fmla="*/ 2 h 42"/>
                    <a:gd name="T22" fmla="*/ 0 w 83"/>
                    <a:gd name="T23" fmla="*/ 1 h 42"/>
                    <a:gd name="T24" fmla="*/ 1 w 83"/>
                    <a:gd name="T25" fmla="*/ 1 h 42"/>
                    <a:gd name="T26" fmla="*/ 1 w 83"/>
                    <a:gd name="T27" fmla="*/ 1 h 42"/>
                    <a:gd name="T28" fmla="*/ 1 w 83"/>
                    <a:gd name="T29" fmla="*/ 1 h 42"/>
                    <a:gd name="T30" fmla="*/ 1 w 83"/>
                    <a:gd name="T31" fmla="*/ 1 h 42"/>
                    <a:gd name="T32" fmla="*/ 2 w 83"/>
                    <a:gd name="T33" fmla="*/ 0 h 42"/>
                    <a:gd name="T34" fmla="*/ 2 w 83"/>
                    <a:gd name="T35" fmla="*/ 0 h 42"/>
                    <a:gd name="T36" fmla="*/ 2 w 83"/>
                    <a:gd name="T37" fmla="*/ 0 h 42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83" h="42">
                      <a:moveTo>
                        <a:pt x="83" y="0"/>
                      </a:moveTo>
                      <a:lnTo>
                        <a:pt x="64" y="3"/>
                      </a:lnTo>
                      <a:lnTo>
                        <a:pt x="48" y="7"/>
                      </a:lnTo>
                      <a:lnTo>
                        <a:pt x="33" y="13"/>
                      </a:lnTo>
                      <a:lnTo>
                        <a:pt x="21" y="19"/>
                      </a:lnTo>
                      <a:lnTo>
                        <a:pt x="13" y="26"/>
                      </a:lnTo>
                      <a:lnTo>
                        <a:pt x="7" y="33"/>
                      </a:lnTo>
                      <a:lnTo>
                        <a:pt x="1" y="37"/>
                      </a:lnTo>
                      <a:lnTo>
                        <a:pt x="0" y="40"/>
                      </a:lnTo>
                      <a:lnTo>
                        <a:pt x="7" y="42"/>
                      </a:lnTo>
                      <a:lnTo>
                        <a:pt x="8" y="41"/>
                      </a:lnTo>
                      <a:lnTo>
                        <a:pt x="12" y="37"/>
                      </a:lnTo>
                      <a:lnTo>
                        <a:pt x="18" y="31"/>
                      </a:lnTo>
                      <a:lnTo>
                        <a:pt x="26" y="25"/>
                      </a:lnTo>
                      <a:lnTo>
                        <a:pt x="36" y="19"/>
                      </a:lnTo>
                      <a:lnTo>
                        <a:pt x="50" y="14"/>
                      </a:lnTo>
                      <a:lnTo>
                        <a:pt x="64" y="9"/>
                      </a:lnTo>
                      <a:lnTo>
                        <a:pt x="83" y="6"/>
                      </a:lnTo>
                      <a:lnTo>
                        <a:pt x="83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1" name="未知">
                  <a:extLst>
                    <a:ext uri="{FF2B5EF4-FFF2-40B4-BE49-F238E27FC236}">
                      <a16:creationId xmlns:a16="http://schemas.microsoft.com/office/drawing/2014/main" id="{E55F6A6D-EAA5-4068-9E0B-7C35C1176756}"/>
                    </a:ext>
                  </a:extLst>
                </p:cNvPr>
                <p:cNvSpPr/>
                <p:nvPr/>
              </p:nvSpPr>
              <p:spPr bwMode="auto">
                <a:xfrm>
                  <a:off x="230" y="175"/>
                  <a:ext cx="1" cy="1"/>
                </a:xfrm>
                <a:custGeom>
                  <a:gdLst>
                    <a:gd name="T0" fmla="*/ 0 w 4"/>
                    <a:gd name="T1" fmla="*/ 0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0" y="6"/>
                      </a:moveTo>
                      <a:lnTo>
                        <a:pt x="3" y="5"/>
                      </a:lnTo>
                      <a:lnTo>
                        <a:pt x="4" y="3"/>
                      </a:lnTo>
                      <a:lnTo>
                        <a:pt x="3" y="1"/>
                      </a:lnTo>
                      <a:lnTo>
                        <a:pt x="0" y="0"/>
                      </a:lnTo>
                      <a:lnTo>
                        <a:pt x="0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2" name="未知">
                  <a:extLst>
                    <a:ext uri="{FF2B5EF4-FFF2-40B4-BE49-F238E27FC236}">
                      <a16:creationId xmlns:a16="http://schemas.microsoft.com/office/drawing/2014/main" id="{3F71CA69-1F7A-49CB-9327-56CF7601598D}"/>
                    </a:ext>
                  </a:extLst>
                </p:cNvPr>
                <p:cNvSpPr/>
                <p:nvPr/>
              </p:nvSpPr>
              <p:spPr bwMode="auto">
                <a:xfrm>
                  <a:off x="312" y="300"/>
                  <a:ext cx="1" cy="1"/>
                </a:xfrm>
                <a:custGeom>
                  <a:gdLst>
                    <a:gd name="T0" fmla="*/ 0 w 4"/>
                    <a:gd name="T1" fmla="*/ 0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0" y="6"/>
                      </a:moveTo>
                      <a:lnTo>
                        <a:pt x="3" y="5"/>
                      </a:lnTo>
                      <a:lnTo>
                        <a:pt x="4" y="3"/>
                      </a:lnTo>
                      <a:lnTo>
                        <a:pt x="3" y="1"/>
                      </a:lnTo>
                      <a:lnTo>
                        <a:pt x="0" y="0"/>
                      </a:lnTo>
                      <a:lnTo>
                        <a:pt x="0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3" name="未知">
                  <a:extLst>
                    <a:ext uri="{FF2B5EF4-FFF2-40B4-BE49-F238E27FC236}">
                      <a16:creationId xmlns:a16="http://schemas.microsoft.com/office/drawing/2014/main" id="{A7736BE4-4F3C-4C7B-8F77-AEC7EE026AE7}"/>
                    </a:ext>
                  </a:extLst>
                </p:cNvPr>
                <p:cNvSpPr/>
                <p:nvPr/>
              </p:nvSpPr>
              <p:spPr bwMode="auto">
                <a:xfrm>
                  <a:off x="130" y="299"/>
                  <a:ext cx="182" cy="30"/>
                </a:xfrm>
                <a:custGeom>
                  <a:gdLst>
                    <a:gd name="T0" fmla="*/ 1 w 1092"/>
                    <a:gd name="T1" fmla="*/ 6 h 151"/>
                    <a:gd name="T2" fmla="*/ 2 w 1092"/>
                    <a:gd name="T3" fmla="*/ 5 h 151"/>
                    <a:gd name="T4" fmla="*/ 4 w 1092"/>
                    <a:gd name="T5" fmla="*/ 4 h 151"/>
                    <a:gd name="T6" fmla="*/ 6 w 1092"/>
                    <a:gd name="T7" fmla="*/ 4 h 151"/>
                    <a:gd name="T8" fmla="*/ 8 w 1092"/>
                    <a:gd name="T9" fmla="*/ 3 h 151"/>
                    <a:gd name="T10" fmla="*/ 11 w 1092"/>
                    <a:gd name="T11" fmla="*/ 3 h 151"/>
                    <a:gd name="T12" fmla="*/ 13 w 1092"/>
                    <a:gd name="T13" fmla="*/ 2 h 151"/>
                    <a:gd name="T14" fmla="*/ 15 w 1092"/>
                    <a:gd name="T15" fmla="*/ 2 h 151"/>
                    <a:gd name="T16" fmla="*/ 18 w 1092"/>
                    <a:gd name="T17" fmla="*/ 2 h 151"/>
                    <a:gd name="T18" fmla="*/ 20 w 1092"/>
                    <a:gd name="T19" fmla="*/ 1 h 151"/>
                    <a:gd name="T20" fmla="*/ 22 w 1092"/>
                    <a:gd name="T21" fmla="*/ 1 h 151"/>
                    <a:gd name="T22" fmla="*/ 24 w 1092"/>
                    <a:gd name="T23" fmla="*/ 1 h 151"/>
                    <a:gd name="T24" fmla="*/ 26 w 1092"/>
                    <a:gd name="T25" fmla="*/ 1 h 151"/>
                    <a:gd name="T26" fmla="*/ 28 w 1092"/>
                    <a:gd name="T27" fmla="*/ 0 h 151"/>
                    <a:gd name="T28" fmla="*/ 29 w 1092"/>
                    <a:gd name="T29" fmla="*/ 0 h 151"/>
                    <a:gd name="T30" fmla="*/ 30 w 1092"/>
                    <a:gd name="T31" fmla="*/ 0 h 151"/>
                    <a:gd name="T32" fmla="*/ 30 w 1092"/>
                    <a:gd name="T33" fmla="*/ 0 h 151"/>
                    <a:gd name="T34" fmla="*/ 30 w 1092"/>
                    <a:gd name="T35" fmla="*/ 0 h 151"/>
                    <a:gd name="T36" fmla="*/ 29 w 1092"/>
                    <a:gd name="T37" fmla="*/ 0 h 151"/>
                    <a:gd name="T38" fmla="*/ 27 w 1092"/>
                    <a:gd name="T39" fmla="*/ 0 h 151"/>
                    <a:gd name="T40" fmla="*/ 25 w 1092"/>
                    <a:gd name="T41" fmla="*/ 0 h 151"/>
                    <a:gd name="T42" fmla="*/ 23 w 1092"/>
                    <a:gd name="T43" fmla="*/ 1 h 151"/>
                    <a:gd name="T44" fmla="*/ 21 w 1092"/>
                    <a:gd name="T45" fmla="*/ 1 h 151"/>
                    <a:gd name="T46" fmla="*/ 19 w 1092"/>
                    <a:gd name="T47" fmla="*/ 1 h 151"/>
                    <a:gd name="T48" fmla="*/ 17 w 1092"/>
                    <a:gd name="T49" fmla="*/ 2 h 151"/>
                    <a:gd name="T50" fmla="*/ 14 w 1092"/>
                    <a:gd name="T51" fmla="*/ 2 h 151"/>
                    <a:gd name="T52" fmla="*/ 12 w 1092"/>
                    <a:gd name="T53" fmla="*/ 2 h 151"/>
                    <a:gd name="T54" fmla="*/ 9 w 1092"/>
                    <a:gd name="T55" fmla="*/ 3 h 151"/>
                    <a:gd name="T56" fmla="*/ 7 w 1092"/>
                    <a:gd name="T57" fmla="*/ 3 h 151"/>
                    <a:gd name="T58" fmla="*/ 5 w 1092"/>
                    <a:gd name="T59" fmla="*/ 4 h 151"/>
                    <a:gd name="T60" fmla="*/ 3 w 1092"/>
                    <a:gd name="T61" fmla="*/ 5 h 151"/>
                    <a:gd name="T62" fmla="*/ 1 w 1092"/>
                    <a:gd name="T63" fmla="*/ 5 h 151"/>
                    <a:gd name="T64" fmla="*/ 0 w 1092"/>
                    <a:gd name="T65" fmla="*/ 6 h 151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</a:gdLst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0" t="0" r="r" b="b"/>
                  <a:pathLst>
                    <a:path w="1092" h="151">
                      <a:moveTo>
                        <a:pt x="2" y="151"/>
                      </a:moveTo>
                      <a:lnTo>
                        <a:pt x="25" y="144"/>
                      </a:lnTo>
                      <a:lnTo>
                        <a:pt x="52" y="135"/>
                      </a:lnTo>
                      <a:lnTo>
                        <a:pt x="79" y="128"/>
                      </a:lnTo>
                      <a:lnTo>
                        <a:pt x="110" y="120"/>
                      </a:lnTo>
                      <a:lnTo>
                        <a:pt x="142" y="113"/>
                      </a:lnTo>
                      <a:lnTo>
                        <a:pt x="178" y="106"/>
                      </a:lnTo>
                      <a:lnTo>
                        <a:pt x="215" y="99"/>
                      </a:lnTo>
                      <a:lnTo>
                        <a:pt x="254" y="92"/>
                      </a:lnTo>
                      <a:lnTo>
                        <a:pt x="294" y="85"/>
                      </a:lnTo>
                      <a:lnTo>
                        <a:pt x="335" y="79"/>
                      </a:lnTo>
                      <a:lnTo>
                        <a:pt x="378" y="73"/>
                      </a:lnTo>
                      <a:lnTo>
                        <a:pt x="420" y="67"/>
                      </a:lnTo>
                      <a:lnTo>
                        <a:pt x="464" y="61"/>
                      </a:lnTo>
                      <a:lnTo>
                        <a:pt x="507" y="56"/>
                      </a:lnTo>
                      <a:lnTo>
                        <a:pt x="552" y="50"/>
                      </a:lnTo>
                      <a:lnTo>
                        <a:pt x="596" y="45"/>
                      </a:lnTo>
                      <a:lnTo>
                        <a:pt x="639" y="41"/>
                      </a:lnTo>
                      <a:lnTo>
                        <a:pt x="681" y="36"/>
                      </a:lnTo>
                      <a:lnTo>
                        <a:pt x="723" y="32"/>
                      </a:lnTo>
                      <a:lnTo>
                        <a:pt x="764" y="28"/>
                      </a:lnTo>
                      <a:lnTo>
                        <a:pt x="804" y="25"/>
                      </a:lnTo>
                      <a:lnTo>
                        <a:pt x="841" y="22"/>
                      </a:lnTo>
                      <a:lnTo>
                        <a:pt x="878" y="18"/>
                      </a:lnTo>
                      <a:lnTo>
                        <a:pt x="913" y="16"/>
                      </a:lnTo>
                      <a:lnTo>
                        <a:pt x="945" y="14"/>
                      </a:lnTo>
                      <a:lnTo>
                        <a:pt x="975" y="12"/>
                      </a:lnTo>
                      <a:lnTo>
                        <a:pt x="1003" y="11"/>
                      </a:lnTo>
                      <a:lnTo>
                        <a:pt x="1026" y="9"/>
                      </a:lnTo>
                      <a:lnTo>
                        <a:pt x="1048" y="10"/>
                      </a:lnTo>
                      <a:lnTo>
                        <a:pt x="1066" y="9"/>
                      </a:lnTo>
                      <a:lnTo>
                        <a:pt x="1081" y="10"/>
                      </a:lnTo>
                      <a:lnTo>
                        <a:pt x="1092" y="9"/>
                      </a:lnTo>
                      <a:lnTo>
                        <a:pt x="1092" y="3"/>
                      </a:lnTo>
                      <a:lnTo>
                        <a:pt x="1081" y="1"/>
                      </a:lnTo>
                      <a:lnTo>
                        <a:pt x="1066" y="0"/>
                      </a:lnTo>
                      <a:lnTo>
                        <a:pt x="1048" y="1"/>
                      </a:lnTo>
                      <a:lnTo>
                        <a:pt x="1026" y="3"/>
                      </a:lnTo>
                      <a:lnTo>
                        <a:pt x="1003" y="5"/>
                      </a:lnTo>
                      <a:lnTo>
                        <a:pt x="975" y="6"/>
                      </a:lnTo>
                      <a:lnTo>
                        <a:pt x="945" y="8"/>
                      </a:lnTo>
                      <a:lnTo>
                        <a:pt x="913" y="10"/>
                      </a:lnTo>
                      <a:lnTo>
                        <a:pt x="878" y="12"/>
                      </a:lnTo>
                      <a:lnTo>
                        <a:pt x="841" y="15"/>
                      </a:lnTo>
                      <a:lnTo>
                        <a:pt x="804" y="18"/>
                      </a:lnTo>
                      <a:lnTo>
                        <a:pt x="764" y="22"/>
                      </a:lnTo>
                      <a:lnTo>
                        <a:pt x="723" y="26"/>
                      </a:lnTo>
                      <a:lnTo>
                        <a:pt x="681" y="30"/>
                      </a:lnTo>
                      <a:lnTo>
                        <a:pt x="639" y="34"/>
                      </a:lnTo>
                      <a:lnTo>
                        <a:pt x="596" y="39"/>
                      </a:lnTo>
                      <a:lnTo>
                        <a:pt x="552" y="44"/>
                      </a:lnTo>
                      <a:lnTo>
                        <a:pt x="507" y="49"/>
                      </a:lnTo>
                      <a:lnTo>
                        <a:pt x="464" y="55"/>
                      </a:lnTo>
                      <a:lnTo>
                        <a:pt x="420" y="61"/>
                      </a:lnTo>
                      <a:lnTo>
                        <a:pt x="378" y="66"/>
                      </a:lnTo>
                      <a:lnTo>
                        <a:pt x="335" y="73"/>
                      </a:lnTo>
                      <a:lnTo>
                        <a:pt x="294" y="79"/>
                      </a:lnTo>
                      <a:lnTo>
                        <a:pt x="254" y="85"/>
                      </a:lnTo>
                      <a:lnTo>
                        <a:pt x="215" y="93"/>
                      </a:lnTo>
                      <a:lnTo>
                        <a:pt x="178" y="99"/>
                      </a:lnTo>
                      <a:lnTo>
                        <a:pt x="142" y="107"/>
                      </a:lnTo>
                      <a:lnTo>
                        <a:pt x="108" y="114"/>
                      </a:lnTo>
                      <a:lnTo>
                        <a:pt x="77" y="121"/>
                      </a:lnTo>
                      <a:lnTo>
                        <a:pt x="49" y="129"/>
                      </a:lnTo>
                      <a:lnTo>
                        <a:pt x="23" y="137"/>
                      </a:lnTo>
                      <a:lnTo>
                        <a:pt x="0" y="145"/>
                      </a:lnTo>
                      <a:lnTo>
                        <a:pt x="2" y="15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4" name="未知">
                  <a:extLst>
                    <a:ext uri="{FF2B5EF4-FFF2-40B4-BE49-F238E27FC236}">
                      <a16:creationId xmlns:a16="http://schemas.microsoft.com/office/drawing/2014/main" id="{470DEE53-BBFA-4FF5-85E0-CFAB3AD0EE7F}"/>
                    </a:ext>
                  </a:extLst>
                </p:cNvPr>
                <p:cNvSpPr/>
                <p:nvPr/>
              </p:nvSpPr>
              <p:spPr bwMode="auto">
                <a:xfrm>
                  <a:off x="130" y="328"/>
                  <a:ext cx="1" cy="1"/>
                </a:xfrm>
                <a:custGeom>
                  <a:gdLst>
                    <a:gd name="T0" fmla="*/ 0 w 4"/>
                    <a:gd name="T1" fmla="*/ 0 h 6"/>
                    <a:gd name="T2" fmla="*/ 0 w 4"/>
                    <a:gd name="T3" fmla="*/ 0 h 6"/>
                    <a:gd name="T4" fmla="*/ 0 w 4"/>
                    <a:gd name="T5" fmla="*/ 0 h 6"/>
                    <a:gd name="T6" fmla="*/ 0 w 4"/>
                    <a:gd name="T7" fmla="*/ 0 h 6"/>
                    <a:gd name="T8" fmla="*/ 0 w 4"/>
                    <a:gd name="T9" fmla="*/ 0 h 6"/>
                    <a:gd name="T10" fmla="*/ 0 w 4"/>
                    <a:gd name="T11" fmla="*/ 0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" h="6">
                      <a:moveTo>
                        <a:pt x="2" y="0"/>
                      </a:moveTo>
                      <a:lnTo>
                        <a:pt x="0" y="1"/>
                      </a:lnTo>
                      <a:lnTo>
                        <a:pt x="0" y="4"/>
                      </a:lnTo>
                      <a:lnTo>
                        <a:pt x="1" y="6"/>
                      </a:lnTo>
                      <a:lnTo>
                        <a:pt x="4" y="6"/>
                      </a:lnTo>
                      <a:lnTo>
                        <a:pt x="2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5" name="未知">
                  <a:extLst>
                    <a:ext uri="{FF2B5EF4-FFF2-40B4-BE49-F238E27FC236}">
                      <a16:creationId xmlns:a16="http://schemas.microsoft.com/office/drawing/2014/main" id="{5E077C0F-A8F2-4362-8EF2-2F134760808A}"/>
                    </a:ext>
                  </a:extLst>
                </p:cNvPr>
                <p:cNvSpPr/>
                <p:nvPr/>
              </p:nvSpPr>
              <p:spPr bwMode="auto">
                <a:xfrm>
                  <a:off x="365" y="227"/>
                  <a:ext cx="2" cy="1"/>
                </a:xfrm>
                <a:custGeom>
                  <a:gdLst>
                    <a:gd name="T0" fmla="*/ 0 w 10"/>
                    <a:gd name="T1" fmla="*/ 0 h 5"/>
                    <a:gd name="T2" fmla="*/ 0 w 10"/>
                    <a:gd name="T3" fmla="*/ 0 h 5"/>
                    <a:gd name="T4" fmla="*/ 0 w 10"/>
                    <a:gd name="T5" fmla="*/ 0 h 5"/>
                    <a:gd name="T6" fmla="*/ 0 w 10"/>
                    <a:gd name="T7" fmla="*/ 0 h 5"/>
                    <a:gd name="T8" fmla="*/ 0 w 10"/>
                    <a:gd name="T9" fmla="*/ 0 h 5"/>
                    <a:gd name="T10" fmla="*/ 0 w 10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">
                      <a:moveTo>
                        <a:pt x="0" y="0"/>
                      </a:moveTo>
                      <a:lnTo>
                        <a:pt x="1" y="4"/>
                      </a:lnTo>
                      <a:lnTo>
                        <a:pt x="5" y="5"/>
                      </a:lnTo>
                      <a:lnTo>
                        <a:pt x="8" y="4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6" name="未知">
                  <a:extLst>
                    <a:ext uri="{FF2B5EF4-FFF2-40B4-BE49-F238E27FC236}">
                      <a16:creationId xmlns:a16="http://schemas.microsoft.com/office/drawing/2014/main" id="{50A513B2-00B8-4F2F-B9C1-FFD7F84B6327}"/>
                    </a:ext>
                  </a:extLst>
                </p:cNvPr>
                <p:cNvSpPr/>
                <p:nvPr/>
              </p:nvSpPr>
              <p:spPr bwMode="auto">
                <a:xfrm>
                  <a:off x="365" y="208"/>
                  <a:ext cx="2" cy="19"/>
                </a:xfrm>
                <a:custGeom>
                  <a:gdLst>
                    <a:gd name="T0" fmla="*/ 0 w 10"/>
                    <a:gd name="T1" fmla="*/ 0 h 96"/>
                    <a:gd name="T2" fmla="*/ 0 w 10"/>
                    <a:gd name="T3" fmla="*/ 0 h 96"/>
                    <a:gd name="T4" fmla="*/ 0 w 10"/>
                    <a:gd name="T5" fmla="*/ 4 h 96"/>
                    <a:gd name="T6" fmla="*/ 0 w 10"/>
                    <a:gd name="T7" fmla="*/ 4 h 96"/>
                    <a:gd name="T8" fmla="*/ 0 w 10"/>
                    <a:gd name="T9" fmla="*/ 0 h 96"/>
                    <a:gd name="T10" fmla="*/ 0 w 10"/>
                    <a:gd name="T11" fmla="*/ 0 h 96"/>
                    <a:gd name="T12" fmla="*/ 0 w 10"/>
                    <a:gd name="T13" fmla="*/ 0 h 96"/>
                    <a:gd name="T14" fmla="*/ 0 w 10"/>
                    <a:gd name="T15" fmla="*/ 0 h 96"/>
                    <a:gd name="T16" fmla="*/ 0 w 10"/>
                    <a:gd name="T17" fmla="*/ 0 h 96"/>
                    <a:gd name="T18" fmla="*/ 0 w 10"/>
                    <a:gd name="T19" fmla="*/ 0 h 96"/>
                    <a:gd name="T20" fmla="*/ 0 w 10"/>
                    <a:gd name="T21" fmla="*/ 0 h 96"/>
                    <a:gd name="T22" fmla="*/ 0 w 10"/>
                    <a:gd name="T23" fmla="*/ 0 h 9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0" h="96">
                      <a:moveTo>
                        <a:pt x="2" y="2"/>
                      </a:moveTo>
                      <a:lnTo>
                        <a:pt x="0" y="4"/>
                      </a:lnTo>
                      <a:lnTo>
                        <a:pt x="0" y="96"/>
                      </a:lnTo>
                      <a:lnTo>
                        <a:pt x="10" y="96"/>
                      </a:lnTo>
                      <a:lnTo>
                        <a:pt x="10" y="4"/>
                      </a:lnTo>
                      <a:lnTo>
                        <a:pt x="7" y="6"/>
                      </a:lnTo>
                      <a:lnTo>
                        <a:pt x="10" y="4"/>
                      </a:lnTo>
                      <a:lnTo>
                        <a:pt x="8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2" y="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7" name="未知">
                  <a:extLst>
                    <a:ext uri="{FF2B5EF4-FFF2-40B4-BE49-F238E27FC236}">
                      <a16:creationId xmlns:a16="http://schemas.microsoft.com/office/drawing/2014/main" id="{1F9F0355-01B0-443A-B7B7-9369B2D3F249}"/>
                    </a:ext>
                  </a:extLst>
                </p:cNvPr>
                <p:cNvSpPr/>
                <p:nvPr/>
              </p:nvSpPr>
              <p:spPr bwMode="auto">
                <a:xfrm>
                  <a:off x="365" y="207"/>
                  <a:ext cx="2" cy="2"/>
                </a:xfrm>
                <a:custGeom>
                  <a:gdLst>
                    <a:gd name="T0" fmla="*/ 0 w 12"/>
                    <a:gd name="T1" fmla="*/ 0 h 11"/>
                    <a:gd name="T2" fmla="*/ 0 w 12"/>
                    <a:gd name="T3" fmla="*/ 0 h 11"/>
                    <a:gd name="T4" fmla="*/ 0 w 12"/>
                    <a:gd name="T5" fmla="*/ 0 h 11"/>
                    <a:gd name="T6" fmla="*/ 0 w 12"/>
                    <a:gd name="T7" fmla="*/ 0 h 11"/>
                    <a:gd name="T8" fmla="*/ 0 w 12"/>
                    <a:gd name="T9" fmla="*/ 0 h 11"/>
                    <a:gd name="T10" fmla="*/ 0 w 12"/>
                    <a:gd name="T11" fmla="*/ 0 h 11"/>
                    <a:gd name="T12" fmla="*/ 0 w 12"/>
                    <a:gd name="T13" fmla="*/ 0 h 11"/>
                    <a:gd name="T14" fmla="*/ 0 w 12"/>
                    <a:gd name="T15" fmla="*/ 0 h 11"/>
                    <a:gd name="T16" fmla="*/ 0 w 12"/>
                    <a:gd name="T17" fmla="*/ 0 h 11"/>
                    <a:gd name="T18" fmla="*/ 0 w 12"/>
                    <a:gd name="T19" fmla="*/ 0 h 11"/>
                    <a:gd name="T20" fmla="*/ 0 w 12"/>
                    <a:gd name="T21" fmla="*/ 0 h 11"/>
                    <a:gd name="T22" fmla="*/ 0 w 12"/>
                    <a:gd name="T23" fmla="*/ 0 h 1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2" h="11">
                      <a:moveTo>
                        <a:pt x="9" y="0"/>
                      </a:moveTo>
                      <a:lnTo>
                        <a:pt x="6" y="1"/>
                      </a:lnTo>
                      <a:lnTo>
                        <a:pt x="0" y="7"/>
                      </a:lnTo>
                      <a:lnTo>
                        <a:pt x="5" y="11"/>
                      </a:lnTo>
                      <a:lnTo>
                        <a:pt x="11" y="6"/>
                      </a:lnTo>
                      <a:lnTo>
                        <a:pt x="9" y="7"/>
                      </a:lnTo>
                      <a:lnTo>
                        <a:pt x="11" y="6"/>
                      </a:lnTo>
                      <a:lnTo>
                        <a:pt x="12" y="4"/>
                      </a:lnTo>
                      <a:lnTo>
                        <a:pt x="11" y="1"/>
                      </a:lnTo>
                      <a:lnTo>
                        <a:pt x="9" y="0"/>
                      </a:lnTo>
                      <a:lnTo>
                        <a:pt x="6" y="1"/>
                      </a:lnTo>
                      <a:lnTo>
                        <a:pt x="9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8" name="未知">
                  <a:extLst>
                    <a:ext uri="{FF2B5EF4-FFF2-40B4-BE49-F238E27FC236}">
                      <a16:creationId xmlns:a16="http://schemas.microsoft.com/office/drawing/2014/main" id="{FC09FEB2-A2F6-427C-A9F8-DA621715EFE7}"/>
                    </a:ext>
                  </a:extLst>
                </p:cNvPr>
                <p:cNvSpPr/>
                <p:nvPr/>
              </p:nvSpPr>
              <p:spPr bwMode="auto">
                <a:xfrm>
                  <a:off x="367" y="207"/>
                  <a:ext cx="2" cy="2"/>
                </a:xfrm>
                <a:custGeom>
                  <a:gdLst>
                    <a:gd name="T0" fmla="*/ 0 w 13"/>
                    <a:gd name="T1" fmla="*/ 0 h 9"/>
                    <a:gd name="T2" fmla="*/ 0 w 13"/>
                    <a:gd name="T3" fmla="*/ 0 h 9"/>
                    <a:gd name="T4" fmla="*/ 0 w 13"/>
                    <a:gd name="T5" fmla="*/ 0 h 9"/>
                    <a:gd name="T6" fmla="*/ 0 w 13"/>
                    <a:gd name="T7" fmla="*/ 0 h 9"/>
                    <a:gd name="T8" fmla="*/ 0 w 13"/>
                    <a:gd name="T9" fmla="*/ 0 h 9"/>
                    <a:gd name="T10" fmla="*/ 0 w 13"/>
                    <a:gd name="T11" fmla="*/ 0 h 9"/>
                    <a:gd name="T12" fmla="*/ 0 w 13"/>
                    <a:gd name="T13" fmla="*/ 0 h 9"/>
                    <a:gd name="T14" fmla="*/ 0 w 13"/>
                    <a:gd name="T15" fmla="*/ 0 h 9"/>
                    <a:gd name="T16" fmla="*/ 0 w 13"/>
                    <a:gd name="T17" fmla="*/ 0 h 9"/>
                    <a:gd name="T18" fmla="*/ 0 w 13"/>
                    <a:gd name="T19" fmla="*/ 0 h 9"/>
                    <a:gd name="T20" fmla="*/ 0 w 13"/>
                    <a:gd name="T21" fmla="*/ 0 h 9"/>
                    <a:gd name="T22" fmla="*/ 0 w 13"/>
                    <a:gd name="T23" fmla="*/ 0 h 9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3" h="9">
                      <a:moveTo>
                        <a:pt x="9" y="7"/>
                      </a:moveTo>
                      <a:lnTo>
                        <a:pt x="9" y="0"/>
                      </a:lnTo>
                      <a:lnTo>
                        <a:pt x="0" y="2"/>
                      </a:lnTo>
                      <a:lnTo>
                        <a:pt x="0" y="9"/>
                      </a:lnTo>
                      <a:lnTo>
                        <a:pt x="9" y="7"/>
                      </a:lnTo>
                      <a:lnTo>
                        <a:pt x="9" y="0"/>
                      </a:lnTo>
                      <a:lnTo>
                        <a:pt x="9" y="7"/>
                      </a:lnTo>
                      <a:lnTo>
                        <a:pt x="12" y="6"/>
                      </a:lnTo>
                      <a:lnTo>
                        <a:pt x="13" y="3"/>
                      </a:lnTo>
                      <a:lnTo>
                        <a:pt x="12" y="1"/>
                      </a:lnTo>
                      <a:lnTo>
                        <a:pt x="9" y="0"/>
                      </a:lnTo>
                      <a:lnTo>
                        <a:pt x="9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69" name="未知">
                  <a:extLst>
                    <a:ext uri="{FF2B5EF4-FFF2-40B4-BE49-F238E27FC236}">
                      <a16:creationId xmlns:a16="http://schemas.microsoft.com/office/drawing/2014/main" id="{46006AFF-358D-4B78-8D9E-8D539E6C4C02}"/>
                    </a:ext>
                  </a:extLst>
                </p:cNvPr>
                <p:cNvSpPr/>
                <p:nvPr/>
              </p:nvSpPr>
              <p:spPr bwMode="auto">
                <a:xfrm>
                  <a:off x="362" y="201"/>
                  <a:ext cx="6" cy="7"/>
                </a:xfrm>
                <a:custGeom>
                  <a:gdLst>
                    <a:gd name="T0" fmla="*/ 0 w 37"/>
                    <a:gd name="T1" fmla="*/ 0 h 36"/>
                    <a:gd name="T2" fmla="*/ 0 w 37"/>
                    <a:gd name="T3" fmla="*/ 0 h 36"/>
                    <a:gd name="T4" fmla="*/ 0 w 37"/>
                    <a:gd name="T5" fmla="*/ 1 h 36"/>
                    <a:gd name="T6" fmla="*/ 1 w 37"/>
                    <a:gd name="T7" fmla="*/ 1 h 36"/>
                    <a:gd name="T8" fmla="*/ 1 w 37"/>
                    <a:gd name="T9" fmla="*/ 1 h 36"/>
                    <a:gd name="T10" fmla="*/ 1 w 37"/>
                    <a:gd name="T11" fmla="*/ 1 h 36"/>
                    <a:gd name="T12" fmla="*/ 1 w 37"/>
                    <a:gd name="T13" fmla="*/ 1 h 36"/>
                    <a:gd name="T14" fmla="*/ 1 w 37"/>
                    <a:gd name="T15" fmla="*/ 1 h 36"/>
                    <a:gd name="T16" fmla="*/ 1 w 37"/>
                    <a:gd name="T17" fmla="*/ 1 h 36"/>
                    <a:gd name="T18" fmla="*/ 0 w 37"/>
                    <a:gd name="T19" fmla="*/ 1 h 36"/>
                    <a:gd name="T20" fmla="*/ 0 w 37"/>
                    <a:gd name="T21" fmla="*/ 0 h 36"/>
                    <a:gd name="T22" fmla="*/ 0 w 37"/>
                    <a:gd name="T23" fmla="*/ 0 h 36"/>
                    <a:gd name="T24" fmla="*/ 0 w 37"/>
                    <a:gd name="T25" fmla="*/ 0 h 36"/>
                    <a:gd name="T26" fmla="*/ 0 w 37"/>
                    <a:gd name="T27" fmla="*/ 0 h 36"/>
                    <a:gd name="T28" fmla="*/ 0 w 37"/>
                    <a:gd name="T29" fmla="*/ 0 h 36"/>
                    <a:gd name="T30" fmla="*/ 0 w 37"/>
                    <a:gd name="T31" fmla="*/ 0 h 36"/>
                    <a:gd name="T32" fmla="*/ 0 w 37"/>
                    <a:gd name="T33" fmla="*/ 0 h 36"/>
                    <a:gd name="T34" fmla="*/ 0 w 37"/>
                    <a:gd name="T35" fmla="*/ 0 h 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37" h="36">
                      <a:moveTo>
                        <a:pt x="3" y="6"/>
                      </a:moveTo>
                      <a:lnTo>
                        <a:pt x="0" y="4"/>
                      </a:lnTo>
                      <a:lnTo>
                        <a:pt x="11" y="23"/>
                      </a:lnTo>
                      <a:lnTo>
                        <a:pt x="24" y="32"/>
                      </a:lnTo>
                      <a:lnTo>
                        <a:pt x="33" y="36"/>
                      </a:lnTo>
                      <a:lnTo>
                        <a:pt x="37" y="36"/>
                      </a:lnTo>
                      <a:lnTo>
                        <a:pt x="37" y="29"/>
                      </a:lnTo>
                      <a:lnTo>
                        <a:pt x="35" y="29"/>
                      </a:lnTo>
                      <a:lnTo>
                        <a:pt x="29" y="26"/>
                      </a:lnTo>
                      <a:lnTo>
                        <a:pt x="18" y="19"/>
                      </a:lnTo>
                      <a:lnTo>
                        <a:pt x="8" y="2"/>
                      </a:lnTo>
                      <a:lnTo>
                        <a:pt x="5" y="0"/>
                      </a:lnTo>
                      <a:lnTo>
                        <a:pt x="8" y="2"/>
                      </a:lnTo>
                      <a:lnTo>
                        <a:pt x="6" y="0"/>
                      </a:lnTo>
                      <a:lnTo>
                        <a:pt x="3" y="0"/>
                      </a:lnTo>
                      <a:lnTo>
                        <a:pt x="0" y="1"/>
                      </a:lnTo>
                      <a:lnTo>
                        <a:pt x="0" y="4"/>
                      </a:lnTo>
                      <a:lnTo>
                        <a:pt x="3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0" name="未知">
                  <a:extLst>
                    <a:ext uri="{FF2B5EF4-FFF2-40B4-BE49-F238E27FC236}">
                      <a16:creationId xmlns:a16="http://schemas.microsoft.com/office/drawing/2014/main" id="{9B1570EA-89E9-4FCF-8472-21DE6B9FC947}"/>
                    </a:ext>
                  </a:extLst>
                </p:cNvPr>
                <p:cNvSpPr/>
                <p:nvPr/>
              </p:nvSpPr>
              <p:spPr bwMode="auto">
                <a:xfrm>
                  <a:off x="351" y="193"/>
                  <a:ext cx="12" cy="9"/>
                </a:xfrm>
                <a:custGeom>
                  <a:gdLst>
                    <a:gd name="T0" fmla="*/ 0 w 74"/>
                    <a:gd name="T1" fmla="*/ 0 h 47"/>
                    <a:gd name="T2" fmla="*/ 0 w 74"/>
                    <a:gd name="T3" fmla="*/ 0 h 47"/>
                    <a:gd name="T4" fmla="*/ 0 w 74"/>
                    <a:gd name="T5" fmla="*/ 1 h 47"/>
                    <a:gd name="T6" fmla="*/ 0 w 74"/>
                    <a:gd name="T7" fmla="*/ 1 h 47"/>
                    <a:gd name="T8" fmla="*/ 1 w 74"/>
                    <a:gd name="T9" fmla="*/ 1 h 47"/>
                    <a:gd name="T10" fmla="*/ 1 w 74"/>
                    <a:gd name="T11" fmla="*/ 1 h 47"/>
                    <a:gd name="T12" fmla="*/ 1 w 74"/>
                    <a:gd name="T13" fmla="*/ 1 h 47"/>
                    <a:gd name="T14" fmla="*/ 1 w 74"/>
                    <a:gd name="T15" fmla="*/ 2 h 47"/>
                    <a:gd name="T16" fmla="*/ 2 w 74"/>
                    <a:gd name="T17" fmla="*/ 2 h 47"/>
                    <a:gd name="T18" fmla="*/ 2 w 74"/>
                    <a:gd name="T19" fmla="*/ 2 h 47"/>
                    <a:gd name="T20" fmla="*/ 2 w 74"/>
                    <a:gd name="T21" fmla="*/ 1 h 47"/>
                    <a:gd name="T22" fmla="*/ 1 w 74"/>
                    <a:gd name="T23" fmla="*/ 1 h 47"/>
                    <a:gd name="T24" fmla="*/ 1 w 74"/>
                    <a:gd name="T25" fmla="*/ 1 h 47"/>
                    <a:gd name="T26" fmla="*/ 1 w 74"/>
                    <a:gd name="T27" fmla="*/ 1 h 47"/>
                    <a:gd name="T28" fmla="*/ 0 w 74"/>
                    <a:gd name="T29" fmla="*/ 1 h 47"/>
                    <a:gd name="T30" fmla="*/ 0 w 74"/>
                    <a:gd name="T31" fmla="*/ 0 h 47"/>
                    <a:gd name="T32" fmla="*/ 0 w 74"/>
                    <a:gd name="T33" fmla="*/ 0 h 47"/>
                    <a:gd name="T34" fmla="*/ 0 w 74"/>
                    <a:gd name="T35" fmla="*/ 0 h 47"/>
                    <a:gd name="T36" fmla="*/ 0 w 74"/>
                    <a:gd name="T37" fmla="*/ 0 h 47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</a:gdLst>
                  <a:cxnLst>
                    <a:cxn ang="T38">
                      <a:pos x="T0" y="T1"/>
                    </a:cxn>
                    <a:cxn ang="T39">
                      <a:pos x="T2" y="T3"/>
                    </a:cxn>
                    <a:cxn ang="T40">
                      <a:pos x="T4" y="T5"/>
                    </a:cxn>
                    <a:cxn ang="T41">
                      <a:pos x="T6" y="T7"/>
                    </a:cxn>
                    <a:cxn ang="T42">
                      <a:pos x="T8" y="T9"/>
                    </a:cxn>
                    <a:cxn ang="T43">
                      <a:pos x="T10" y="T11"/>
                    </a:cxn>
                    <a:cxn ang="T44">
                      <a:pos x="T12" y="T13"/>
                    </a:cxn>
                    <a:cxn ang="T45">
                      <a:pos x="T14" y="T15"/>
                    </a:cxn>
                    <a:cxn ang="T46">
                      <a:pos x="T16" y="T17"/>
                    </a:cxn>
                    <a:cxn ang="T47">
                      <a:pos x="T18" y="T19"/>
                    </a:cxn>
                    <a:cxn ang="T48">
                      <a:pos x="T20" y="T21"/>
                    </a:cxn>
                    <a:cxn ang="T49">
                      <a:pos x="T22" y="T23"/>
                    </a:cxn>
                    <a:cxn ang="T50">
                      <a:pos x="T24" y="T25"/>
                    </a:cxn>
                    <a:cxn ang="T51">
                      <a:pos x="T26" y="T27"/>
                    </a:cxn>
                    <a:cxn ang="T52">
                      <a:pos x="T28" y="T29"/>
                    </a:cxn>
                    <a:cxn ang="T53">
                      <a:pos x="T30" y="T31"/>
                    </a:cxn>
                    <a:cxn ang="T54">
                      <a:pos x="T32" y="T33"/>
                    </a:cxn>
                    <a:cxn ang="T55">
                      <a:pos x="T34" y="T35"/>
                    </a:cxn>
                    <a:cxn ang="T56">
                      <a:pos x="T36" y="T37"/>
                    </a:cxn>
                  </a:cxnLst>
                  <a:rect l="0" t="0" r="r" b="b"/>
                  <a:pathLst>
                    <a:path w="74" h="47">
                      <a:moveTo>
                        <a:pt x="0" y="2"/>
                      </a:moveTo>
                      <a:lnTo>
                        <a:pt x="5" y="11"/>
                      </a:lnTo>
                      <a:lnTo>
                        <a:pt x="10" y="17"/>
                      </a:lnTo>
                      <a:lnTo>
                        <a:pt x="15" y="24"/>
                      </a:lnTo>
                      <a:lnTo>
                        <a:pt x="23" y="29"/>
                      </a:lnTo>
                      <a:lnTo>
                        <a:pt x="32" y="34"/>
                      </a:lnTo>
                      <a:lnTo>
                        <a:pt x="43" y="38"/>
                      </a:lnTo>
                      <a:lnTo>
                        <a:pt x="56" y="43"/>
                      </a:lnTo>
                      <a:lnTo>
                        <a:pt x="72" y="47"/>
                      </a:lnTo>
                      <a:lnTo>
                        <a:pt x="74" y="41"/>
                      </a:lnTo>
                      <a:lnTo>
                        <a:pt x="59" y="36"/>
                      </a:lnTo>
                      <a:lnTo>
                        <a:pt x="45" y="32"/>
                      </a:lnTo>
                      <a:lnTo>
                        <a:pt x="35" y="28"/>
                      </a:lnTo>
                      <a:lnTo>
                        <a:pt x="27" y="23"/>
                      </a:lnTo>
                      <a:lnTo>
                        <a:pt x="20" y="19"/>
                      </a:lnTo>
                      <a:lnTo>
                        <a:pt x="17" y="13"/>
                      </a:lnTo>
                      <a:lnTo>
                        <a:pt x="12" y="7"/>
                      </a:lnTo>
                      <a:lnTo>
                        <a:pt x="7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1" name="未知">
                  <a:extLst>
                    <a:ext uri="{FF2B5EF4-FFF2-40B4-BE49-F238E27FC236}">
                      <a16:creationId xmlns:a16="http://schemas.microsoft.com/office/drawing/2014/main" id="{5FD6E07D-BB6E-4F63-8CE0-E113B5D4EE1B}"/>
                    </a:ext>
                  </a:extLst>
                </p:cNvPr>
                <p:cNvSpPr/>
                <p:nvPr/>
              </p:nvSpPr>
              <p:spPr bwMode="auto">
                <a:xfrm>
                  <a:off x="351" y="192"/>
                  <a:ext cx="1" cy="1"/>
                </a:xfrm>
                <a:custGeom>
                  <a:gdLst>
                    <a:gd name="T0" fmla="*/ 0 w 7"/>
                    <a:gd name="T1" fmla="*/ 0 h 4"/>
                    <a:gd name="T2" fmla="*/ 0 w 7"/>
                    <a:gd name="T3" fmla="*/ 0 h 4"/>
                    <a:gd name="T4" fmla="*/ 0 w 7"/>
                    <a:gd name="T5" fmla="*/ 0 h 4"/>
                    <a:gd name="T6" fmla="*/ 0 w 7"/>
                    <a:gd name="T7" fmla="*/ 0 h 4"/>
                    <a:gd name="T8" fmla="*/ 0 w 7"/>
                    <a:gd name="T9" fmla="*/ 0 h 4"/>
                    <a:gd name="T10" fmla="*/ 0 w 7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4">
                      <a:moveTo>
                        <a:pt x="7" y="2"/>
                      </a:move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1"/>
                      </a:lnTo>
                      <a:lnTo>
                        <a:pt x="0" y="4"/>
                      </a:lnTo>
                      <a:lnTo>
                        <a:pt x="7" y="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2" name="未知">
                  <a:extLst>
                    <a:ext uri="{FF2B5EF4-FFF2-40B4-BE49-F238E27FC236}">
                      <a16:creationId xmlns:a16="http://schemas.microsoft.com/office/drawing/2014/main" id="{220EBB88-A714-44A3-8D9B-3DC763F98C4F}"/>
                    </a:ext>
                  </a:extLst>
                </p:cNvPr>
                <p:cNvSpPr/>
                <p:nvPr/>
              </p:nvSpPr>
              <p:spPr bwMode="auto">
                <a:xfrm>
                  <a:off x="347" y="192"/>
                  <a:ext cx="1" cy="2"/>
                </a:xfrm>
                <a:custGeom>
                  <a:gdLst>
                    <a:gd name="T0" fmla="*/ 0 w 5"/>
                    <a:gd name="T1" fmla="*/ 1 h 6"/>
                    <a:gd name="T2" fmla="*/ 0 w 5"/>
                    <a:gd name="T3" fmla="*/ 0 h 6"/>
                    <a:gd name="T4" fmla="*/ 0 w 5"/>
                    <a:gd name="T5" fmla="*/ 0 h 6"/>
                    <a:gd name="T6" fmla="*/ 0 w 5"/>
                    <a:gd name="T7" fmla="*/ 0 h 6"/>
                    <a:gd name="T8" fmla="*/ 0 w 5"/>
                    <a:gd name="T9" fmla="*/ 0 h 6"/>
                    <a:gd name="T10" fmla="*/ 0 w 5"/>
                    <a:gd name="T11" fmla="*/ 1 h 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6">
                      <a:moveTo>
                        <a:pt x="2" y="6"/>
                      </a:moveTo>
                      <a:lnTo>
                        <a:pt x="5" y="4"/>
                      </a:lnTo>
                      <a:lnTo>
                        <a:pt x="5" y="2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2" y="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3" name="未知">
                  <a:extLst>
                    <a:ext uri="{FF2B5EF4-FFF2-40B4-BE49-F238E27FC236}">
                      <a16:creationId xmlns:a16="http://schemas.microsoft.com/office/drawing/2014/main" id="{C7CB783A-5E80-4751-8E3B-C6EA4546C931}"/>
                    </a:ext>
                  </a:extLst>
                </p:cNvPr>
                <p:cNvSpPr/>
                <p:nvPr/>
              </p:nvSpPr>
              <p:spPr bwMode="auto">
                <a:xfrm>
                  <a:off x="300" y="192"/>
                  <a:ext cx="48" cy="8"/>
                </a:xfrm>
                <a:custGeom>
                  <a:gdLst>
                    <a:gd name="T0" fmla="*/ 0 w 287"/>
                    <a:gd name="T1" fmla="*/ 1 h 38"/>
                    <a:gd name="T2" fmla="*/ 0 w 287"/>
                    <a:gd name="T3" fmla="*/ 1 h 38"/>
                    <a:gd name="T4" fmla="*/ 1 w 287"/>
                    <a:gd name="T5" fmla="*/ 1 h 38"/>
                    <a:gd name="T6" fmla="*/ 2 w 287"/>
                    <a:gd name="T7" fmla="*/ 1 h 38"/>
                    <a:gd name="T8" fmla="*/ 2 w 287"/>
                    <a:gd name="T9" fmla="*/ 2 h 38"/>
                    <a:gd name="T10" fmla="*/ 3 w 287"/>
                    <a:gd name="T11" fmla="*/ 2 h 38"/>
                    <a:gd name="T12" fmla="*/ 4 w 287"/>
                    <a:gd name="T13" fmla="*/ 2 h 38"/>
                    <a:gd name="T14" fmla="*/ 4 w 287"/>
                    <a:gd name="T15" fmla="*/ 1 h 38"/>
                    <a:gd name="T16" fmla="*/ 5 w 287"/>
                    <a:gd name="T17" fmla="*/ 1 h 38"/>
                    <a:gd name="T18" fmla="*/ 5 w 287"/>
                    <a:gd name="T19" fmla="*/ 1 h 38"/>
                    <a:gd name="T20" fmla="*/ 6 w 287"/>
                    <a:gd name="T21" fmla="*/ 1 h 38"/>
                    <a:gd name="T22" fmla="*/ 6 w 287"/>
                    <a:gd name="T23" fmla="*/ 1 h 38"/>
                    <a:gd name="T24" fmla="*/ 7 w 287"/>
                    <a:gd name="T25" fmla="*/ 1 h 38"/>
                    <a:gd name="T26" fmla="*/ 7 w 287"/>
                    <a:gd name="T27" fmla="*/ 1 h 38"/>
                    <a:gd name="T28" fmla="*/ 7 w 287"/>
                    <a:gd name="T29" fmla="*/ 1 h 38"/>
                    <a:gd name="T30" fmla="*/ 8 w 287"/>
                    <a:gd name="T31" fmla="*/ 0 h 38"/>
                    <a:gd name="T32" fmla="*/ 8 w 287"/>
                    <a:gd name="T33" fmla="*/ 0 h 38"/>
                    <a:gd name="T34" fmla="*/ 8 w 287"/>
                    <a:gd name="T35" fmla="*/ 0 h 38"/>
                    <a:gd name="T36" fmla="*/ 8 w 287"/>
                    <a:gd name="T37" fmla="*/ 0 h 38"/>
                    <a:gd name="T38" fmla="*/ 8 w 287"/>
                    <a:gd name="T39" fmla="*/ 0 h 38"/>
                    <a:gd name="T40" fmla="*/ 8 w 287"/>
                    <a:gd name="T41" fmla="*/ 0 h 38"/>
                    <a:gd name="T42" fmla="*/ 7 w 287"/>
                    <a:gd name="T43" fmla="*/ 0 h 38"/>
                    <a:gd name="T44" fmla="*/ 7 w 287"/>
                    <a:gd name="T45" fmla="*/ 0 h 38"/>
                    <a:gd name="T46" fmla="*/ 7 w 287"/>
                    <a:gd name="T47" fmla="*/ 1 h 38"/>
                    <a:gd name="T48" fmla="*/ 6 w 287"/>
                    <a:gd name="T49" fmla="*/ 1 h 38"/>
                    <a:gd name="T50" fmla="*/ 6 w 287"/>
                    <a:gd name="T51" fmla="*/ 1 h 38"/>
                    <a:gd name="T52" fmla="*/ 5 w 287"/>
                    <a:gd name="T53" fmla="*/ 1 h 38"/>
                    <a:gd name="T54" fmla="*/ 5 w 287"/>
                    <a:gd name="T55" fmla="*/ 1 h 38"/>
                    <a:gd name="T56" fmla="*/ 4 w 287"/>
                    <a:gd name="T57" fmla="*/ 1 h 38"/>
                    <a:gd name="T58" fmla="*/ 4 w 287"/>
                    <a:gd name="T59" fmla="*/ 1 h 38"/>
                    <a:gd name="T60" fmla="*/ 3 w 287"/>
                    <a:gd name="T61" fmla="*/ 1 h 38"/>
                    <a:gd name="T62" fmla="*/ 2 w 287"/>
                    <a:gd name="T63" fmla="*/ 1 h 38"/>
                    <a:gd name="T64" fmla="*/ 2 w 287"/>
                    <a:gd name="T65" fmla="*/ 1 h 38"/>
                    <a:gd name="T66" fmla="*/ 1 w 287"/>
                    <a:gd name="T67" fmla="*/ 1 h 38"/>
                    <a:gd name="T68" fmla="*/ 0 w 287"/>
                    <a:gd name="T69" fmla="*/ 1 h 38"/>
                    <a:gd name="T70" fmla="*/ 0 w 287"/>
                    <a:gd name="T71" fmla="*/ 1 h 38"/>
                    <a:gd name="T72" fmla="*/ 0 w 287"/>
                    <a:gd name="T73" fmla="*/ 1 h 38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287" h="38">
                      <a:moveTo>
                        <a:pt x="0" y="27"/>
                      </a:moveTo>
                      <a:lnTo>
                        <a:pt x="0" y="27"/>
                      </a:lnTo>
                      <a:lnTo>
                        <a:pt x="28" y="32"/>
                      </a:lnTo>
                      <a:lnTo>
                        <a:pt x="54" y="35"/>
                      </a:lnTo>
                      <a:lnTo>
                        <a:pt x="80" y="37"/>
                      </a:lnTo>
                      <a:lnTo>
                        <a:pt x="105" y="38"/>
                      </a:lnTo>
                      <a:lnTo>
                        <a:pt x="128" y="37"/>
                      </a:lnTo>
                      <a:lnTo>
                        <a:pt x="151" y="35"/>
                      </a:lnTo>
                      <a:lnTo>
                        <a:pt x="172" y="33"/>
                      </a:lnTo>
                      <a:lnTo>
                        <a:pt x="191" y="31"/>
                      </a:lnTo>
                      <a:lnTo>
                        <a:pt x="209" y="28"/>
                      </a:lnTo>
                      <a:lnTo>
                        <a:pt x="227" y="23"/>
                      </a:lnTo>
                      <a:lnTo>
                        <a:pt x="242" y="20"/>
                      </a:lnTo>
                      <a:lnTo>
                        <a:pt x="255" y="17"/>
                      </a:lnTo>
                      <a:lnTo>
                        <a:pt x="266" y="13"/>
                      </a:lnTo>
                      <a:lnTo>
                        <a:pt x="275" y="11"/>
                      </a:lnTo>
                      <a:lnTo>
                        <a:pt x="282" y="9"/>
                      </a:lnTo>
                      <a:lnTo>
                        <a:pt x="287" y="6"/>
                      </a:lnTo>
                      <a:lnTo>
                        <a:pt x="285" y="0"/>
                      </a:lnTo>
                      <a:lnTo>
                        <a:pt x="280" y="2"/>
                      </a:lnTo>
                      <a:lnTo>
                        <a:pt x="273" y="4"/>
                      </a:lnTo>
                      <a:lnTo>
                        <a:pt x="263" y="6"/>
                      </a:lnTo>
                      <a:lnTo>
                        <a:pt x="253" y="11"/>
                      </a:lnTo>
                      <a:lnTo>
                        <a:pt x="239" y="14"/>
                      </a:lnTo>
                      <a:lnTo>
                        <a:pt x="225" y="17"/>
                      </a:lnTo>
                      <a:lnTo>
                        <a:pt x="209" y="21"/>
                      </a:lnTo>
                      <a:lnTo>
                        <a:pt x="191" y="25"/>
                      </a:lnTo>
                      <a:lnTo>
                        <a:pt x="172" y="27"/>
                      </a:lnTo>
                      <a:lnTo>
                        <a:pt x="151" y="29"/>
                      </a:lnTo>
                      <a:lnTo>
                        <a:pt x="128" y="31"/>
                      </a:lnTo>
                      <a:lnTo>
                        <a:pt x="105" y="30"/>
                      </a:lnTo>
                      <a:lnTo>
                        <a:pt x="80" y="31"/>
                      </a:lnTo>
                      <a:lnTo>
                        <a:pt x="54" y="29"/>
                      </a:lnTo>
                      <a:lnTo>
                        <a:pt x="28" y="26"/>
                      </a:lnTo>
                      <a:lnTo>
                        <a:pt x="0" y="2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4" name="未知">
                  <a:extLst>
                    <a:ext uri="{FF2B5EF4-FFF2-40B4-BE49-F238E27FC236}">
                      <a16:creationId xmlns:a16="http://schemas.microsoft.com/office/drawing/2014/main" id="{A57D0E45-31B1-4917-99E9-54F487089C3D}"/>
                    </a:ext>
                  </a:extLst>
                </p:cNvPr>
                <p:cNvSpPr/>
                <p:nvPr/>
              </p:nvSpPr>
              <p:spPr bwMode="auto">
                <a:xfrm>
                  <a:off x="245" y="196"/>
                  <a:ext cx="55" cy="13"/>
                </a:xfrm>
                <a:custGeom>
                  <a:gdLst>
                    <a:gd name="T0" fmla="*/ 0 w 331"/>
                    <a:gd name="T1" fmla="*/ 3 h 66"/>
                    <a:gd name="T2" fmla="*/ 0 w 331"/>
                    <a:gd name="T3" fmla="*/ 3 h 66"/>
                    <a:gd name="T4" fmla="*/ 1 w 331"/>
                    <a:gd name="T5" fmla="*/ 2 h 66"/>
                    <a:gd name="T6" fmla="*/ 2 w 331"/>
                    <a:gd name="T7" fmla="*/ 2 h 66"/>
                    <a:gd name="T8" fmla="*/ 3 w 331"/>
                    <a:gd name="T9" fmla="*/ 2 h 66"/>
                    <a:gd name="T10" fmla="*/ 3 w 331"/>
                    <a:gd name="T11" fmla="*/ 1 h 66"/>
                    <a:gd name="T12" fmla="*/ 4 w 331"/>
                    <a:gd name="T13" fmla="*/ 1 h 66"/>
                    <a:gd name="T14" fmla="*/ 5 w 331"/>
                    <a:gd name="T15" fmla="*/ 1 h 66"/>
                    <a:gd name="T16" fmla="*/ 6 w 331"/>
                    <a:gd name="T17" fmla="*/ 1 h 66"/>
                    <a:gd name="T18" fmla="*/ 6 w 331"/>
                    <a:gd name="T19" fmla="*/ 1 h 66"/>
                    <a:gd name="T20" fmla="*/ 7 w 331"/>
                    <a:gd name="T21" fmla="*/ 1 h 66"/>
                    <a:gd name="T22" fmla="*/ 8 w 331"/>
                    <a:gd name="T23" fmla="*/ 0 h 66"/>
                    <a:gd name="T24" fmla="*/ 8 w 331"/>
                    <a:gd name="T25" fmla="*/ 0 h 66"/>
                    <a:gd name="T26" fmla="*/ 8 w 331"/>
                    <a:gd name="T27" fmla="*/ 0 h 66"/>
                    <a:gd name="T28" fmla="*/ 9 w 331"/>
                    <a:gd name="T29" fmla="*/ 0 h 66"/>
                    <a:gd name="T30" fmla="*/ 9 w 331"/>
                    <a:gd name="T31" fmla="*/ 0 h 66"/>
                    <a:gd name="T32" fmla="*/ 9 w 331"/>
                    <a:gd name="T33" fmla="*/ 0 h 66"/>
                    <a:gd name="T34" fmla="*/ 9 w 331"/>
                    <a:gd name="T35" fmla="*/ 0 h 66"/>
                    <a:gd name="T36" fmla="*/ 9 w 331"/>
                    <a:gd name="T37" fmla="*/ 0 h 66"/>
                    <a:gd name="T38" fmla="*/ 9 w 331"/>
                    <a:gd name="T39" fmla="*/ 0 h 66"/>
                    <a:gd name="T40" fmla="*/ 9 w 331"/>
                    <a:gd name="T41" fmla="*/ 0 h 66"/>
                    <a:gd name="T42" fmla="*/ 9 w 331"/>
                    <a:gd name="T43" fmla="*/ 0 h 66"/>
                    <a:gd name="T44" fmla="*/ 8 w 331"/>
                    <a:gd name="T45" fmla="*/ 0 h 66"/>
                    <a:gd name="T46" fmla="*/ 8 w 331"/>
                    <a:gd name="T47" fmla="*/ 0 h 66"/>
                    <a:gd name="T48" fmla="*/ 8 w 331"/>
                    <a:gd name="T49" fmla="*/ 0 h 66"/>
                    <a:gd name="T50" fmla="*/ 7 w 331"/>
                    <a:gd name="T51" fmla="*/ 0 h 66"/>
                    <a:gd name="T52" fmla="*/ 6 w 331"/>
                    <a:gd name="T53" fmla="*/ 0 h 66"/>
                    <a:gd name="T54" fmla="*/ 6 w 331"/>
                    <a:gd name="T55" fmla="*/ 1 h 66"/>
                    <a:gd name="T56" fmla="*/ 5 w 331"/>
                    <a:gd name="T57" fmla="*/ 1 h 66"/>
                    <a:gd name="T58" fmla="*/ 4 w 331"/>
                    <a:gd name="T59" fmla="*/ 1 h 66"/>
                    <a:gd name="T60" fmla="*/ 3 w 331"/>
                    <a:gd name="T61" fmla="*/ 1 h 66"/>
                    <a:gd name="T62" fmla="*/ 3 w 331"/>
                    <a:gd name="T63" fmla="*/ 1 h 66"/>
                    <a:gd name="T64" fmla="*/ 2 w 331"/>
                    <a:gd name="T65" fmla="*/ 2 h 66"/>
                    <a:gd name="T66" fmla="*/ 1 w 331"/>
                    <a:gd name="T67" fmla="*/ 2 h 66"/>
                    <a:gd name="T68" fmla="*/ 0 w 331"/>
                    <a:gd name="T69" fmla="*/ 2 h 66"/>
                    <a:gd name="T70" fmla="*/ 0 w 331"/>
                    <a:gd name="T71" fmla="*/ 2 h 66"/>
                    <a:gd name="T72" fmla="*/ 0 w 331"/>
                    <a:gd name="T73" fmla="*/ 3 h 6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331" h="66">
                      <a:moveTo>
                        <a:pt x="2" y="66"/>
                      </a:moveTo>
                      <a:lnTo>
                        <a:pt x="2" y="66"/>
                      </a:lnTo>
                      <a:lnTo>
                        <a:pt x="36" y="56"/>
                      </a:lnTo>
                      <a:lnTo>
                        <a:pt x="68" y="49"/>
                      </a:lnTo>
                      <a:lnTo>
                        <a:pt x="99" y="42"/>
                      </a:lnTo>
                      <a:lnTo>
                        <a:pt x="129" y="35"/>
                      </a:lnTo>
                      <a:lnTo>
                        <a:pt x="158" y="30"/>
                      </a:lnTo>
                      <a:lnTo>
                        <a:pt x="185" y="25"/>
                      </a:lnTo>
                      <a:lnTo>
                        <a:pt x="210" y="20"/>
                      </a:lnTo>
                      <a:lnTo>
                        <a:pt x="234" y="17"/>
                      </a:lnTo>
                      <a:lnTo>
                        <a:pt x="256" y="15"/>
                      </a:lnTo>
                      <a:lnTo>
                        <a:pt x="274" y="12"/>
                      </a:lnTo>
                      <a:lnTo>
                        <a:pt x="290" y="11"/>
                      </a:lnTo>
                      <a:lnTo>
                        <a:pt x="305" y="10"/>
                      </a:lnTo>
                      <a:lnTo>
                        <a:pt x="316" y="9"/>
                      </a:lnTo>
                      <a:lnTo>
                        <a:pt x="324" y="8"/>
                      </a:lnTo>
                      <a:lnTo>
                        <a:pt x="330" y="9"/>
                      </a:lnTo>
                      <a:lnTo>
                        <a:pt x="331" y="8"/>
                      </a:lnTo>
                      <a:lnTo>
                        <a:pt x="331" y="1"/>
                      </a:lnTo>
                      <a:lnTo>
                        <a:pt x="330" y="0"/>
                      </a:lnTo>
                      <a:lnTo>
                        <a:pt x="324" y="1"/>
                      </a:lnTo>
                      <a:lnTo>
                        <a:pt x="316" y="2"/>
                      </a:lnTo>
                      <a:lnTo>
                        <a:pt x="305" y="3"/>
                      </a:lnTo>
                      <a:lnTo>
                        <a:pt x="290" y="4"/>
                      </a:lnTo>
                      <a:lnTo>
                        <a:pt x="274" y="6"/>
                      </a:lnTo>
                      <a:lnTo>
                        <a:pt x="256" y="9"/>
                      </a:lnTo>
                      <a:lnTo>
                        <a:pt x="234" y="11"/>
                      </a:lnTo>
                      <a:lnTo>
                        <a:pt x="210" y="14"/>
                      </a:lnTo>
                      <a:lnTo>
                        <a:pt x="185" y="18"/>
                      </a:lnTo>
                      <a:lnTo>
                        <a:pt x="158" y="24"/>
                      </a:lnTo>
                      <a:lnTo>
                        <a:pt x="129" y="29"/>
                      </a:lnTo>
                      <a:lnTo>
                        <a:pt x="99" y="35"/>
                      </a:lnTo>
                      <a:lnTo>
                        <a:pt x="66" y="43"/>
                      </a:lnTo>
                      <a:lnTo>
                        <a:pt x="33" y="50"/>
                      </a:lnTo>
                      <a:lnTo>
                        <a:pt x="0" y="60"/>
                      </a:lnTo>
                      <a:lnTo>
                        <a:pt x="2" y="6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5" name="未知">
                  <a:extLst>
                    <a:ext uri="{FF2B5EF4-FFF2-40B4-BE49-F238E27FC236}">
                      <a16:creationId xmlns:a16="http://schemas.microsoft.com/office/drawing/2014/main" id="{EE8F3B29-850F-4949-A51A-9C786E98A3B0}"/>
                    </a:ext>
                  </a:extLst>
                </p:cNvPr>
                <p:cNvSpPr/>
                <p:nvPr/>
              </p:nvSpPr>
              <p:spPr bwMode="auto">
                <a:xfrm>
                  <a:off x="195" y="208"/>
                  <a:ext cx="50" cy="25"/>
                </a:xfrm>
                <a:custGeom>
                  <a:gdLst>
                    <a:gd name="T0" fmla="*/ 0 w 304"/>
                    <a:gd name="T1" fmla="*/ 5 h 124"/>
                    <a:gd name="T2" fmla="*/ 0 w 304"/>
                    <a:gd name="T3" fmla="*/ 5 h 124"/>
                    <a:gd name="T4" fmla="*/ 1 w 304"/>
                    <a:gd name="T5" fmla="*/ 5 h 124"/>
                    <a:gd name="T6" fmla="*/ 1 w 304"/>
                    <a:gd name="T7" fmla="*/ 4 h 124"/>
                    <a:gd name="T8" fmla="*/ 2 w 304"/>
                    <a:gd name="T9" fmla="*/ 4 h 124"/>
                    <a:gd name="T10" fmla="*/ 2 w 304"/>
                    <a:gd name="T11" fmla="*/ 4 h 124"/>
                    <a:gd name="T12" fmla="*/ 3 w 304"/>
                    <a:gd name="T13" fmla="*/ 3 h 124"/>
                    <a:gd name="T14" fmla="*/ 3 w 304"/>
                    <a:gd name="T15" fmla="*/ 3 h 124"/>
                    <a:gd name="T16" fmla="*/ 4 w 304"/>
                    <a:gd name="T17" fmla="*/ 2 h 124"/>
                    <a:gd name="T18" fmla="*/ 4 w 304"/>
                    <a:gd name="T19" fmla="*/ 2 h 124"/>
                    <a:gd name="T20" fmla="*/ 5 w 304"/>
                    <a:gd name="T21" fmla="*/ 2 h 124"/>
                    <a:gd name="T22" fmla="*/ 6 w 304"/>
                    <a:gd name="T23" fmla="*/ 2 h 124"/>
                    <a:gd name="T24" fmla="*/ 6 w 304"/>
                    <a:gd name="T25" fmla="*/ 1 h 124"/>
                    <a:gd name="T26" fmla="*/ 6 w 304"/>
                    <a:gd name="T27" fmla="*/ 1 h 124"/>
                    <a:gd name="T28" fmla="*/ 7 w 304"/>
                    <a:gd name="T29" fmla="*/ 1 h 124"/>
                    <a:gd name="T30" fmla="*/ 7 w 304"/>
                    <a:gd name="T31" fmla="*/ 1 h 124"/>
                    <a:gd name="T32" fmla="*/ 8 w 304"/>
                    <a:gd name="T33" fmla="*/ 0 h 124"/>
                    <a:gd name="T34" fmla="*/ 8 w 304"/>
                    <a:gd name="T35" fmla="*/ 0 h 124"/>
                    <a:gd name="T36" fmla="*/ 8 w 304"/>
                    <a:gd name="T37" fmla="*/ 0 h 124"/>
                    <a:gd name="T38" fmla="*/ 8 w 304"/>
                    <a:gd name="T39" fmla="*/ 0 h 124"/>
                    <a:gd name="T40" fmla="*/ 7 w 304"/>
                    <a:gd name="T41" fmla="*/ 0 h 124"/>
                    <a:gd name="T42" fmla="*/ 7 w 304"/>
                    <a:gd name="T43" fmla="*/ 1 h 124"/>
                    <a:gd name="T44" fmla="*/ 6 w 304"/>
                    <a:gd name="T45" fmla="*/ 1 h 124"/>
                    <a:gd name="T46" fmla="*/ 6 w 304"/>
                    <a:gd name="T47" fmla="*/ 1 h 124"/>
                    <a:gd name="T48" fmla="*/ 5 w 304"/>
                    <a:gd name="T49" fmla="*/ 1 h 124"/>
                    <a:gd name="T50" fmla="*/ 5 w 304"/>
                    <a:gd name="T51" fmla="*/ 2 h 124"/>
                    <a:gd name="T52" fmla="*/ 4 w 304"/>
                    <a:gd name="T53" fmla="*/ 2 h 124"/>
                    <a:gd name="T54" fmla="*/ 4 w 304"/>
                    <a:gd name="T55" fmla="*/ 2 h 124"/>
                    <a:gd name="T56" fmla="*/ 3 w 304"/>
                    <a:gd name="T57" fmla="*/ 3 h 124"/>
                    <a:gd name="T58" fmla="*/ 3 w 304"/>
                    <a:gd name="T59" fmla="*/ 3 h 124"/>
                    <a:gd name="T60" fmla="*/ 2 w 304"/>
                    <a:gd name="T61" fmla="*/ 3 h 124"/>
                    <a:gd name="T62" fmla="*/ 2 w 304"/>
                    <a:gd name="T63" fmla="*/ 4 h 124"/>
                    <a:gd name="T64" fmla="*/ 1 w 304"/>
                    <a:gd name="T65" fmla="*/ 4 h 124"/>
                    <a:gd name="T66" fmla="*/ 0 w 304"/>
                    <a:gd name="T67" fmla="*/ 4 h 124"/>
                    <a:gd name="T68" fmla="*/ 0 w 304"/>
                    <a:gd name="T69" fmla="*/ 5 h 124"/>
                    <a:gd name="T70" fmla="*/ 0 w 304"/>
                    <a:gd name="T71" fmla="*/ 5 h 124"/>
                    <a:gd name="T72" fmla="*/ 0 w 304"/>
                    <a:gd name="T73" fmla="*/ 5 h 124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304" h="124">
                      <a:moveTo>
                        <a:pt x="3" y="124"/>
                      </a:moveTo>
                      <a:lnTo>
                        <a:pt x="3" y="124"/>
                      </a:lnTo>
                      <a:lnTo>
                        <a:pt x="22" y="114"/>
                      </a:lnTo>
                      <a:lnTo>
                        <a:pt x="42" y="105"/>
                      </a:lnTo>
                      <a:lnTo>
                        <a:pt x="62" y="96"/>
                      </a:lnTo>
                      <a:lnTo>
                        <a:pt x="83" y="87"/>
                      </a:lnTo>
                      <a:lnTo>
                        <a:pt x="103" y="78"/>
                      </a:lnTo>
                      <a:lnTo>
                        <a:pt x="123" y="70"/>
                      </a:lnTo>
                      <a:lnTo>
                        <a:pt x="144" y="61"/>
                      </a:lnTo>
                      <a:lnTo>
                        <a:pt x="164" y="54"/>
                      </a:lnTo>
                      <a:lnTo>
                        <a:pt x="183" y="46"/>
                      </a:lnTo>
                      <a:lnTo>
                        <a:pt x="204" y="39"/>
                      </a:lnTo>
                      <a:lnTo>
                        <a:pt x="222" y="33"/>
                      </a:lnTo>
                      <a:lnTo>
                        <a:pt x="240" y="26"/>
                      </a:lnTo>
                      <a:lnTo>
                        <a:pt x="257" y="21"/>
                      </a:lnTo>
                      <a:lnTo>
                        <a:pt x="274" y="16"/>
                      </a:lnTo>
                      <a:lnTo>
                        <a:pt x="290" y="10"/>
                      </a:lnTo>
                      <a:lnTo>
                        <a:pt x="304" y="6"/>
                      </a:lnTo>
                      <a:lnTo>
                        <a:pt x="302" y="0"/>
                      </a:lnTo>
                      <a:lnTo>
                        <a:pt x="287" y="4"/>
                      </a:lnTo>
                      <a:lnTo>
                        <a:pt x="272" y="9"/>
                      </a:lnTo>
                      <a:lnTo>
                        <a:pt x="255" y="15"/>
                      </a:lnTo>
                      <a:lnTo>
                        <a:pt x="237" y="20"/>
                      </a:lnTo>
                      <a:lnTo>
                        <a:pt x="219" y="26"/>
                      </a:lnTo>
                      <a:lnTo>
                        <a:pt x="201" y="33"/>
                      </a:lnTo>
                      <a:lnTo>
                        <a:pt x="181" y="40"/>
                      </a:lnTo>
                      <a:lnTo>
                        <a:pt x="162" y="47"/>
                      </a:lnTo>
                      <a:lnTo>
                        <a:pt x="141" y="55"/>
                      </a:lnTo>
                      <a:lnTo>
                        <a:pt x="121" y="63"/>
                      </a:lnTo>
                      <a:lnTo>
                        <a:pt x="101" y="72"/>
                      </a:lnTo>
                      <a:lnTo>
                        <a:pt x="80" y="80"/>
                      </a:lnTo>
                      <a:lnTo>
                        <a:pt x="60" y="90"/>
                      </a:lnTo>
                      <a:lnTo>
                        <a:pt x="40" y="98"/>
                      </a:lnTo>
                      <a:lnTo>
                        <a:pt x="19" y="108"/>
                      </a:lnTo>
                      <a:lnTo>
                        <a:pt x="0" y="118"/>
                      </a:lnTo>
                      <a:lnTo>
                        <a:pt x="3" y="1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6" name="未知">
                  <a:extLst>
                    <a:ext uri="{FF2B5EF4-FFF2-40B4-BE49-F238E27FC236}">
                      <a16:creationId xmlns:a16="http://schemas.microsoft.com/office/drawing/2014/main" id="{4148C738-730B-4FDE-9128-115642A5EAD8}"/>
                    </a:ext>
                  </a:extLst>
                </p:cNvPr>
                <p:cNvSpPr/>
                <p:nvPr/>
              </p:nvSpPr>
              <p:spPr bwMode="auto">
                <a:xfrm>
                  <a:off x="77" y="232"/>
                  <a:ext cx="118" cy="66"/>
                </a:xfrm>
                <a:custGeom>
                  <a:gdLst>
                    <a:gd name="T0" fmla="*/ 0 w 709"/>
                    <a:gd name="T1" fmla="*/ 13 h 332"/>
                    <a:gd name="T2" fmla="*/ 0 w 709"/>
                    <a:gd name="T3" fmla="*/ 13 h 332"/>
                    <a:gd name="T4" fmla="*/ 1 w 709"/>
                    <a:gd name="T5" fmla="*/ 13 h 332"/>
                    <a:gd name="T6" fmla="*/ 1 w 709"/>
                    <a:gd name="T7" fmla="*/ 12 h 332"/>
                    <a:gd name="T8" fmla="*/ 2 w 709"/>
                    <a:gd name="T9" fmla="*/ 12 h 332"/>
                    <a:gd name="T10" fmla="*/ 3 w 709"/>
                    <a:gd name="T11" fmla="*/ 11 h 332"/>
                    <a:gd name="T12" fmla="*/ 5 w 709"/>
                    <a:gd name="T13" fmla="*/ 10 h 332"/>
                    <a:gd name="T14" fmla="*/ 6 w 709"/>
                    <a:gd name="T15" fmla="*/ 9 h 332"/>
                    <a:gd name="T16" fmla="*/ 8 w 709"/>
                    <a:gd name="T17" fmla="*/ 8 h 332"/>
                    <a:gd name="T18" fmla="*/ 9 w 709"/>
                    <a:gd name="T19" fmla="*/ 7 h 332"/>
                    <a:gd name="T20" fmla="*/ 11 w 709"/>
                    <a:gd name="T21" fmla="*/ 6 h 332"/>
                    <a:gd name="T22" fmla="*/ 13 w 709"/>
                    <a:gd name="T23" fmla="*/ 5 h 332"/>
                    <a:gd name="T24" fmla="*/ 14 w 709"/>
                    <a:gd name="T25" fmla="*/ 4 h 332"/>
                    <a:gd name="T26" fmla="*/ 16 w 709"/>
                    <a:gd name="T27" fmla="*/ 3 h 332"/>
                    <a:gd name="T28" fmla="*/ 17 w 709"/>
                    <a:gd name="T29" fmla="*/ 2 h 332"/>
                    <a:gd name="T30" fmla="*/ 18 w 709"/>
                    <a:gd name="T31" fmla="*/ 1 h 332"/>
                    <a:gd name="T32" fmla="*/ 19 w 709"/>
                    <a:gd name="T33" fmla="*/ 1 h 332"/>
                    <a:gd name="T34" fmla="*/ 20 w 709"/>
                    <a:gd name="T35" fmla="*/ 0 h 332"/>
                    <a:gd name="T36" fmla="*/ 20 w 709"/>
                    <a:gd name="T37" fmla="*/ 0 h 332"/>
                    <a:gd name="T38" fmla="*/ 19 w 709"/>
                    <a:gd name="T39" fmla="*/ 0 h 332"/>
                    <a:gd name="T40" fmla="*/ 18 w 709"/>
                    <a:gd name="T41" fmla="*/ 1 h 332"/>
                    <a:gd name="T42" fmla="*/ 17 w 709"/>
                    <a:gd name="T43" fmla="*/ 2 h 332"/>
                    <a:gd name="T44" fmla="*/ 15 w 709"/>
                    <a:gd name="T45" fmla="*/ 3 h 332"/>
                    <a:gd name="T46" fmla="*/ 14 w 709"/>
                    <a:gd name="T47" fmla="*/ 4 h 332"/>
                    <a:gd name="T48" fmla="*/ 13 w 709"/>
                    <a:gd name="T49" fmla="*/ 5 h 332"/>
                    <a:gd name="T50" fmla="*/ 11 w 709"/>
                    <a:gd name="T51" fmla="*/ 6 h 332"/>
                    <a:gd name="T52" fmla="*/ 9 w 709"/>
                    <a:gd name="T53" fmla="*/ 7 h 332"/>
                    <a:gd name="T54" fmla="*/ 8 w 709"/>
                    <a:gd name="T55" fmla="*/ 8 h 332"/>
                    <a:gd name="T56" fmla="*/ 6 w 709"/>
                    <a:gd name="T57" fmla="*/ 9 h 332"/>
                    <a:gd name="T58" fmla="*/ 5 w 709"/>
                    <a:gd name="T59" fmla="*/ 10 h 332"/>
                    <a:gd name="T60" fmla="*/ 3 w 709"/>
                    <a:gd name="T61" fmla="*/ 11 h 332"/>
                    <a:gd name="T62" fmla="*/ 2 w 709"/>
                    <a:gd name="T63" fmla="*/ 12 h 332"/>
                    <a:gd name="T64" fmla="*/ 1 w 709"/>
                    <a:gd name="T65" fmla="*/ 12 h 332"/>
                    <a:gd name="T66" fmla="*/ 0 w 709"/>
                    <a:gd name="T67" fmla="*/ 13 h 332"/>
                    <a:gd name="T68" fmla="*/ 0 w 709"/>
                    <a:gd name="T69" fmla="*/ 13 h 332"/>
                    <a:gd name="T70" fmla="*/ 0 w 709"/>
                    <a:gd name="T71" fmla="*/ 13 h 332"/>
                    <a:gd name="T72" fmla="*/ 0 w 709"/>
                    <a:gd name="T73" fmla="*/ 13 h 332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709" h="332">
                      <a:moveTo>
                        <a:pt x="10" y="329"/>
                      </a:moveTo>
                      <a:lnTo>
                        <a:pt x="6" y="332"/>
                      </a:lnTo>
                      <a:lnTo>
                        <a:pt x="23" y="325"/>
                      </a:lnTo>
                      <a:lnTo>
                        <a:pt x="48" y="313"/>
                      </a:lnTo>
                      <a:lnTo>
                        <a:pt x="84" y="298"/>
                      </a:lnTo>
                      <a:lnTo>
                        <a:pt x="126" y="278"/>
                      </a:lnTo>
                      <a:lnTo>
                        <a:pt x="174" y="257"/>
                      </a:lnTo>
                      <a:lnTo>
                        <a:pt x="227" y="232"/>
                      </a:lnTo>
                      <a:lnTo>
                        <a:pt x="283" y="206"/>
                      </a:lnTo>
                      <a:lnTo>
                        <a:pt x="340" y="179"/>
                      </a:lnTo>
                      <a:lnTo>
                        <a:pt x="399" y="151"/>
                      </a:lnTo>
                      <a:lnTo>
                        <a:pt x="456" y="125"/>
                      </a:lnTo>
                      <a:lnTo>
                        <a:pt x="511" y="99"/>
                      </a:lnTo>
                      <a:lnTo>
                        <a:pt x="563" y="75"/>
                      </a:lnTo>
                      <a:lnTo>
                        <a:pt x="611" y="53"/>
                      </a:lnTo>
                      <a:lnTo>
                        <a:pt x="651" y="34"/>
                      </a:lnTo>
                      <a:lnTo>
                        <a:pt x="685" y="18"/>
                      </a:lnTo>
                      <a:lnTo>
                        <a:pt x="709" y="6"/>
                      </a:lnTo>
                      <a:lnTo>
                        <a:pt x="706" y="0"/>
                      </a:lnTo>
                      <a:lnTo>
                        <a:pt x="682" y="11"/>
                      </a:lnTo>
                      <a:lnTo>
                        <a:pt x="649" y="27"/>
                      </a:lnTo>
                      <a:lnTo>
                        <a:pt x="608" y="46"/>
                      </a:lnTo>
                      <a:lnTo>
                        <a:pt x="560" y="69"/>
                      </a:lnTo>
                      <a:lnTo>
                        <a:pt x="509" y="93"/>
                      </a:lnTo>
                      <a:lnTo>
                        <a:pt x="454" y="119"/>
                      </a:lnTo>
                      <a:lnTo>
                        <a:pt x="396" y="145"/>
                      </a:lnTo>
                      <a:lnTo>
                        <a:pt x="338" y="173"/>
                      </a:lnTo>
                      <a:lnTo>
                        <a:pt x="280" y="199"/>
                      </a:lnTo>
                      <a:lnTo>
                        <a:pt x="224" y="226"/>
                      </a:lnTo>
                      <a:lnTo>
                        <a:pt x="172" y="250"/>
                      </a:lnTo>
                      <a:lnTo>
                        <a:pt x="124" y="272"/>
                      </a:lnTo>
                      <a:lnTo>
                        <a:pt x="82" y="292"/>
                      </a:lnTo>
                      <a:lnTo>
                        <a:pt x="46" y="307"/>
                      </a:lnTo>
                      <a:lnTo>
                        <a:pt x="21" y="318"/>
                      </a:lnTo>
                      <a:lnTo>
                        <a:pt x="4" y="326"/>
                      </a:lnTo>
                      <a:lnTo>
                        <a:pt x="0" y="329"/>
                      </a:lnTo>
                      <a:lnTo>
                        <a:pt x="10" y="3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7" name="未知">
                  <a:extLst>
                    <a:ext uri="{FF2B5EF4-FFF2-40B4-BE49-F238E27FC236}">
                      <a16:creationId xmlns:a16="http://schemas.microsoft.com/office/drawing/2014/main" id="{84A40CEC-D471-4D1E-817F-8D241DF50D67}"/>
                    </a:ext>
                  </a:extLst>
                </p:cNvPr>
                <p:cNvSpPr/>
                <p:nvPr/>
              </p:nvSpPr>
              <p:spPr bwMode="auto">
                <a:xfrm>
                  <a:off x="77" y="298"/>
                  <a:ext cx="2" cy="17"/>
                </a:xfrm>
                <a:custGeom>
                  <a:gdLst>
                    <a:gd name="T0" fmla="*/ 0 w 10"/>
                    <a:gd name="T1" fmla="*/ 3 h 87"/>
                    <a:gd name="T2" fmla="*/ 0 w 10"/>
                    <a:gd name="T3" fmla="*/ 3 h 87"/>
                    <a:gd name="T4" fmla="*/ 0 w 10"/>
                    <a:gd name="T5" fmla="*/ 0 h 87"/>
                    <a:gd name="T6" fmla="*/ 0 w 10"/>
                    <a:gd name="T7" fmla="*/ 0 h 87"/>
                    <a:gd name="T8" fmla="*/ 0 w 10"/>
                    <a:gd name="T9" fmla="*/ 3 h 87"/>
                    <a:gd name="T10" fmla="*/ 0 w 10"/>
                    <a:gd name="T11" fmla="*/ 3 h 87"/>
                    <a:gd name="T12" fmla="*/ 0 w 10"/>
                    <a:gd name="T13" fmla="*/ 3 h 87"/>
                    <a:gd name="T14" fmla="*/ 0 w 10"/>
                    <a:gd name="T15" fmla="*/ 3 h 87"/>
                    <a:gd name="T16" fmla="*/ 0 w 10"/>
                    <a:gd name="T17" fmla="*/ 3 h 87"/>
                    <a:gd name="T18" fmla="*/ 0 w 10"/>
                    <a:gd name="T19" fmla="*/ 3 h 87"/>
                    <a:gd name="T20" fmla="*/ 0 w 10"/>
                    <a:gd name="T21" fmla="*/ 3 h 87"/>
                    <a:gd name="T22" fmla="*/ 0 w 10"/>
                    <a:gd name="T23" fmla="*/ 3 h 8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0" h="87">
                      <a:moveTo>
                        <a:pt x="5" y="78"/>
                      </a:moveTo>
                      <a:lnTo>
                        <a:pt x="10" y="83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83"/>
                      </a:lnTo>
                      <a:lnTo>
                        <a:pt x="5" y="87"/>
                      </a:lnTo>
                      <a:lnTo>
                        <a:pt x="0" y="83"/>
                      </a:lnTo>
                      <a:lnTo>
                        <a:pt x="2" y="86"/>
                      </a:lnTo>
                      <a:lnTo>
                        <a:pt x="5" y="87"/>
                      </a:lnTo>
                      <a:lnTo>
                        <a:pt x="9" y="86"/>
                      </a:lnTo>
                      <a:lnTo>
                        <a:pt x="10" y="83"/>
                      </a:lnTo>
                      <a:lnTo>
                        <a:pt x="5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8" name="未知">
                  <a:extLst>
                    <a:ext uri="{FF2B5EF4-FFF2-40B4-BE49-F238E27FC236}">
                      <a16:creationId xmlns:a16="http://schemas.microsoft.com/office/drawing/2014/main" id="{92AB434D-0BE1-4582-AFB9-D2DECAD02A44}"/>
                    </a:ext>
                  </a:extLst>
                </p:cNvPr>
                <p:cNvSpPr/>
                <p:nvPr/>
              </p:nvSpPr>
              <p:spPr bwMode="auto">
                <a:xfrm>
                  <a:off x="78" y="313"/>
                  <a:ext cx="18" cy="2"/>
                </a:xfrm>
                <a:custGeom>
                  <a:gdLst>
                    <a:gd name="T0" fmla="*/ 3 w 108"/>
                    <a:gd name="T1" fmla="*/ 0 h 9"/>
                    <a:gd name="T2" fmla="*/ 3 w 108"/>
                    <a:gd name="T3" fmla="*/ 0 h 9"/>
                    <a:gd name="T4" fmla="*/ 0 w 108"/>
                    <a:gd name="T5" fmla="*/ 0 h 9"/>
                    <a:gd name="T6" fmla="*/ 0 w 108"/>
                    <a:gd name="T7" fmla="*/ 0 h 9"/>
                    <a:gd name="T8" fmla="*/ 3 w 108"/>
                    <a:gd name="T9" fmla="*/ 0 h 9"/>
                    <a:gd name="T10" fmla="*/ 3 w 108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8" h="9">
                      <a:moveTo>
                        <a:pt x="108" y="5"/>
                      </a:moveTo>
                      <a:lnTo>
                        <a:pt x="108" y="0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108" y="9"/>
                      </a:lnTo>
                      <a:lnTo>
                        <a:pt x="108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79" name="未知">
                  <a:extLst>
                    <a:ext uri="{FF2B5EF4-FFF2-40B4-BE49-F238E27FC236}">
                      <a16:creationId xmlns:a16="http://schemas.microsoft.com/office/drawing/2014/main" id="{81B4D942-59AD-44D7-B777-50F31B4BE136}"/>
                    </a:ext>
                  </a:extLst>
                </p:cNvPr>
                <p:cNvSpPr/>
                <p:nvPr/>
              </p:nvSpPr>
              <p:spPr bwMode="auto">
                <a:xfrm>
                  <a:off x="96" y="313"/>
                  <a:ext cx="1" cy="2"/>
                </a:xfrm>
                <a:custGeom>
                  <a:gdLst>
                    <a:gd name="T0" fmla="*/ 0 w 5"/>
                    <a:gd name="T1" fmla="*/ 0 h 9"/>
                    <a:gd name="T2" fmla="*/ 0 w 5"/>
                    <a:gd name="T3" fmla="*/ 0 h 9"/>
                    <a:gd name="T4" fmla="*/ 0 w 5"/>
                    <a:gd name="T5" fmla="*/ 0 h 9"/>
                    <a:gd name="T6" fmla="*/ 0 w 5"/>
                    <a:gd name="T7" fmla="*/ 0 h 9"/>
                    <a:gd name="T8" fmla="*/ 0 w 5"/>
                    <a:gd name="T9" fmla="*/ 0 h 9"/>
                    <a:gd name="T10" fmla="*/ 0 w 5"/>
                    <a:gd name="T11" fmla="*/ 0 h 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" h="9">
                      <a:moveTo>
                        <a:pt x="0" y="9"/>
                      </a:moveTo>
                      <a:lnTo>
                        <a:pt x="4" y="8"/>
                      </a:lnTo>
                      <a:lnTo>
                        <a:pt x="5" y="5"/>
                      </a:lnTo>
                      <a:lnTo>
                        <a:pt x="4" y="2"/>
                      </a:lnTo>
                      <a:lnTo>
                        <a:pt x="0" y="0"/>
                      </a:lnTo>
                      <a:lnTo>
                        <a:pt x="0" y="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0" name="未知">
                  <a:extLst>
                    <a:ext uri="{FF2B5EF4-FFF2-40B4-BE49-F238E27FC236}">
                      <a16:creationId xmlns:a16="http://schemas.microsoft.com/office/drawing/2014/main" id="{7464FB6E-381C-4BEA-8A79-157EA12C8375}"/>
                    </a:ext>
                  </a:extLst>
                </p:cNvPr>
                <p:cNvSpPr/>
                <p:nvPr/>
              </p:nvSpPr>
              <p:spPr bwMode="auto">
                <a:xfrm>
                  <a:off x="86" y="313"/>
                  <a:ext cx="1" cy="1"/>
                </a:xfrm>
                <a:custGeom>
                  <a:gdLst>
                    <a:gd name="T0" fmla="*/ 0 w 10"/>
                    <a:gd name="T1" fmla="*/ 0 h 5"/>
                    <a:gd name="T2" fmla="*/ 0 w 10"/>
                    <a:gd name="T3" fmla="*/ 0 h 5"/>
                    <a:gd name="T4" fmla="*/ 0 w 10"/>
                    <a:gd name="T5" fmla="*/ 0 h 5"/>
                    <a:gd name="T6" fmla="*/ 0 w 10"/>
                    <a:gd name="T7" fmla="*/ 0 h 5"/>
                    <a:gd name="T8" fmla="*/ 0 w 10"/>
                    <a:gd name="T9" fmla="*/ 0 h 5"/>
                    <a:gd name="T10" fmla="*/ 0 w 10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">
                      <a:moveTo>
                        <a:pt x="10" y="5"/>
                      </a:moveTo>
                      <a:lnTo>
                        <a:pt x="9" y="2"/>
                      </a:lnTo>
                      <a:lnTo>
                        <a:pt x="5" y="0"/>
                      </a:lnTo>
                      <a:lnTo>
                        <a:pt x="2" y="2"/>
                      </a:lnTo>
                      <a:lnTo>
                        <a:pt x="0" y="5"/>
                      </a:lnTo>
                      <a:lnTo>
                        <a:pt x="10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1" name="未知">
                  <a:extLst>
                    <a:ext uri="{FF2B5EF4-FFF2-40B4-BE49-F238E27FC236}">
                      <a16:creationId xmlns:a16="http://schemas.microsoft.com/office/drawing/2014/main" id="{940DA5E2-7CCC-48C2-B8D2-1314A707D5E4}"/>
                    </a:ext>
                  </a:extLst>
                </p:cNvPr>
                <p:cNvSpPr/>
                <p:nvPr/>
              </p:nvSpPr>
              <p:spPr bwMode="auto">
                <a:xfrm>
                  <a:off x="86" y="314"/>
                  <a:ext cx="1" cy="10"/>
                </a:xfrm>
                <a:custGeom>
                  <a:gdLst>
                    <a:gd name="T0" fmla="*/ 0 w 10"/>
                    <a:gd name="T1" fmla="*/ 2 h 49"/>
                    <a:gd name="T2" fmla="*/ 0 w 10"/>
                    <a:gd name="T3" fmla="*/ 2 h 49"/>
                    <a:gd name="T4" fmla="*/ 0 w 10"/>
                    <a:gd name="T5" fmla="*/ 0 h 49"/>
                    <a:gd name="T6" fmla="*/ 0 w 10"/>
                    <a:gd name="T7" fmla="*/ 0 h 49"/>
                    <a:gd name="T8" fmla="*/ 0 w 10"/>
                    <a:gd name="T9" fmla="*/ 2 h 49"/>
                    <a:gd name="T10" fmla="*/ 0 w 10"/>
                    <a:gd name="T11" fmla="*/ 2 h 4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9">
                      <a:moveTo>
                        <a:pt x="5" y="49"/>
                      </a:moveTo>
                      <a:lnTo>
                        <a:pt x="10" y="49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49"/>
                      </a:lnTo>
                      <a:lnTo>
                        <a:pt x="5" y="4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2" name="未知">
                  <a:extLst>
                    <a:ext uri="{FF2B5EF4-FFF2-40B4-BE49-F238E27FC236}">
                      <a16:creationId xmlns:a16="http://schemas.microsoft.com/office/drawing/2014/main" id="{25A682BD-DF96-481B-A66E-370AB13C0E21}"/>
                    </a:ext>
                  </a:extLst>
                </p:cNvPr>
                <p:cNvSpPr/>
                <p:nvPr/>
              </p:nvSpPr>
              <p:spPr bwMode="auto">
                <a:xfrm>
                  <a:off x="86" y="324"/>
                  <a:ext cx="1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2" y="3"/>
                      </a:lnTo>
                      <a:lnTo>
                        <a:pt x="5" y="4"/>
                      </a:lnTo>
                      <a:lnTo>
                        <a:pt x="9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3" name="未知">
                  <a:extLst>
                    <a:ext uri="{FF2B5EF4-FFF2-40B4-BE49-F238E27FC236}">
                      <a16:creationId xmlns:a16="http://schemas.microsoft.com/office/drawing/2014/main" id="{E949B0AB-7340-49DB-AB09-408702692EFB}"/>
                    </a:ext>
                  </a:extLst>
                </p:cNvPr>
                <p:cNvSpPr/>
                <p:nvPr/>
              </p:nvSpPr>
              <p:spPr bwMode="auto">
                <a:xfrm>
                  <a:off x="85" y="293"/>
                  <a:ext cx="1" cy="1"/>
                </a:xfrm>
                <a:custGeom>
                  <a:gdLst>
                    <a:gd name="T0" fmla="*/ 0 w 10"/>
                    <a:gd name="T1" fmla="*/ 0 h 5"/>
                    <a:gd name="T2" fmla="*/ 0 w 10"/>
                    <a:gd name="T3" fmla="*/ 0 h 5"/>
                    <a:gd name="T4" fmla="*/ 0 w 10"/>
                    <a:gd name="T5" fmla="*/ 0 h 5"/>
                    <a:gd name="T6" fmla="*/ 0 w 10"/>
                    <a:gd name="T7" fmla="*/ 0 h 5"/>
                    <a:gd name="T8" fmla="*/ 0 w 10"/>
                    <a:gd name="T9" fmla="*/ 0 h 5"/>
                    <a:gd name="T10" fmla="*/ 0 w 10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">
                      <a:moveTo>
                        <a:pt x="10" y="5"/>
                      </a:moveTo>
                      <a:lnTo>
                        <a:pt x="9" y="2"/>
                      </a:lnTo>
                      <a:lnTo>
                        <a:pt x="5" y="0"/>
                      </a:lnTo>
                      <a:lnTo>
                        <a:pt x="1" y="2"/>
                      </a:lnTo>
                      <a:lnTo>
                        <a:pt x="0" y="5"/>
                      </a:lnTo>
                      <a:lnTo>
                        <a:pt x="10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4" name="未知">
                  <a:extLst>
                    <a:ext uri="{FF2B5EF4-FFF2-40B4-BE49-F238E27FC236}">
                      <a16:creationId xmlns:a16="http://schemas.microsoft.com/office/drawing/2014/main" id="{2399A9E5-6666-44E6-8B93-2D14101F7C0E}"/>
                    </a:ext>
                  </a:extLst>
                </p:cNvPr>
                <p:cNvSpPr/>
                <p:nvPr/>
              </p:nvSpPr>
              <p:spPr bwMode="auto">
                <a:xfrm>
                  <a:off x="85" y="294"/>
                  <a:ext cx="1" cy="20"/>
                </a:xfrm>
                <a:custGeom>
                  <a:gdLst>
                    <a:gd name="T0" fmla="*/ 0 w 10"/>
                    <a:gd name="T1" fmla="*/ 4 h 103"/>
                    <a:gd name="T2" fmla="*/ 0 w 10"/>
                    <a:gd name="T3" fmla="*/ 4 h 103"/>
                    <a:gd name="T4" fmla="*/ 0 w 10"/>
                    <a:gd name="T5" fmla="*/ 0 h 103"/>
                    <a:gd name="T6" fmla="*/ 0 w 10"/>
                    <a:gd name="T7" fmla="*/ 0 h 103"/>
                    <a:gd name="T8" fmla="*/ 0 w 10"/>
                    <a:gd name="T9" fmla="*/ 4 h 103"/>
                    <a:gd name="T10" fmla="*/ 0 w 10"/>
                    <a:gd name="T11" fmla="*/ 4 h 10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103">
                      <a:moveTo>
                        <a:pt x="5" y="103"/>
                      </a:moveTo>
                      <a:lnTo>
                        <a:pt x="10" y="103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103"/>
                      </a:lnTo>
                      <a:lnTo>
                        <a:pt x="5" y="10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5" name="未知">
                  <a:extLst>
                    <a:ext uri="{FF2B5EF4-FFF2-40B4-BE49-F238E27FC236}">
                      <a16:creationId xmlns:a16="http://schemas.microsoft.com/office/drawing/2014/main" id="{A0CE0C3E-CD0F-41BB-9B7D-064A0F73692B}"/>
                    </a:ext>
                  </a:extLst>
                </p:cNvPr>
                <p:cNvSpPr/>
                <p:nvPr/>
              </p:nvSpPr>
              <p:spPr bwMode="auto">
                <a:xfrm>
                  <a:off x="85" y="314"/>
                  <a:ext cx="1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9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6" name="未知">
                  <a:extLst>
                    <a:ext uri="{FF2B5EF4-FFF2-40B4-BE49-F238E27FC236}">
                      <a16:creationId xmlns:a16="http://schemas.microsoft.com/office/drawing/2014/main" id="{22323CB0-AA58-4508-91FA-015C1F0ED862}"/>
                    </a:ext>
                  </a:extLst>
                </p:cNvPr>
                <p:cNvSpPr/>
                <p:nvPr/>
              </p:nvSpPr>
              <p:spPr bwMode="auto">
                <a:xfrm>
                  <a:off x="86" y="292"/>
                  <a:ext cx="1" cy="1"/>
                </a:xfrm>
                <a:custGeom>
                  <a:gdLst>
                    <a:gd name="T0" fmla="*/ 0 w 10"/>
                    <a:gd name="T1" fmla="*/ 0 h 5"/>
                    <a:gd name="T2" fmla="*/ 0 w 10"/>
                    <a:gd name="T3" fmla="*/ 0 h 5"/>
                    <a:gd name="T4" fmla="*/ 0 w 10"/>
                    <a:gd name="T5" fmla="*/ 0 h 5"/>
                    <a:gd name="T6" fmla="*/ 0 w 10"/>
                    <a:gd name="T7" fmla="*/ 0 h 5"/>
                    <a:gd name="T8" fmla="*/ 0 w 10"/>
                    <a:gd name="T9" fmla="*/ 0 h 5"/>
                    <a:gd name="T10" fmla="*/ 0 w 10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">
                      <a:moveTo>
                        <a:pt x="10" y="5"/>
                      </a:moveTo>
                      <a:lnTo>
                        <a:pt x="9" y="1"/>
                      </a:lnTo>
                      <a:lnTo>
                        <a:pt x="5" y="0"/>
                      </a:lnTo>
                      <a:lnTo>
                        <a:pt x="2" y="1"/>
                      </a:lnTo>
                      <a:lnTo>
                        <a:pt x="0" y="5"/>
                      </a:lnTo>
                      <a:lnTo>
                        <a:pt x="10" y="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7" name="未知">
                  <a:extLst>
                    <a:ext uri="{FF2B5EF4-FFF2-40B4-BE49-F238E27FC236}">
                      <a16:creationId xmlns:a16="http://schemas.microsoft.com/office/drawing/2014/main" id="{EED35390-952F-40E0-8243-5C5BC5809C62}"/>
                    </a:ext>
                  </a:extLst>
                </p:cNvPr>
                <p:cNvSpPr/>
                <p:nvPr/>
              </p:nvSpPr>
              <p:spPr bwMode="auto">
                <a:xfrm>
                  <a:off x="86" y="293"/>
                  <a:ext cx="1" cy="21"/>
                </a:xfrm>
                <a:custGeom>
                  <a:gdLst>
                    <a:gd name="T0" fmla="*/ 0 w 10"/>
                    <a:gd name="T1" fmla="*/ 4 h 106"/>
                    <a:gd name="T2" fmla="*/ 0 w 10"/>
                    <a:gd name="T3" fmla="*/ 4 h 106"/>
                    <a:gd name="T4" fmla="*/ 0 w 10"/>
                    <a:gd name="T5" fmla="*/ 0 h 106"/>
                    <a:gd name="T6" fmla="*/ 0 w 10"/>
                    <a:gd name="T7" fmla="*/ 0 h 106"/>
                    <a:gd name="T8" fmla="*/ 0 w 10"/>
                    <a:gd name="T9" fmla="*/ 4 h 106"/>
                    <a:gd name="T10" fmla="*/ 0 w 10"/>
                    <a:gd name="T11" fmla="*/ 4 h 10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105">
                      <a:moveTo>
                        <a:pt x="5" y="106"/>
                      </a:moveTo>
                      <a:lnTo>
                        <a:pt x="10" y="106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106"/>
                      </a:lnTo>
                      <a:lnTo>
                        <a:pt x="5" y="10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8" name="未知">
                  <a:extLst>
                    <a:ext uri="{FF2B5EF4-FFF2-40B4-BE49-F238E27FC236}">
                      <a16:creationId xmlns:a16="http://schemas.microsoft.com/office/drawing/2014/main" id="{73BB658A-4261-4850-AEDD-1004994AEEB9}"/>
                    </a:ext>
                  </a:extLst>
                </p:cNvPr>
                <p:cNvSpPr/>
                <p:nvPr/>
              </p:nvSpPr>
              <p:spPr bwMode="auto">
                <a:xfrm>
                  <a:off x="86" y="314"/>
                  <a:ext cx="1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2" y="3"/>
                      </a:lnTo>
                      <a:lnTo>
                        <a:pt x="5" y="4"/>
                      </a:lnTo>
                      <a:lnTo>
                        <a:pt x="9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89" name="未知">
                  <a:extLst>
                    <a:ext uri="{FF2B5EF4-FFF2-40B4-BE49-F238E27FC236}">
                      <a16:creationId xmlns:a16="http://schemas.microsoft.com/office/drawing/2014/main" id="{9EDE714A-5237-404F-A4F1-E57CF2F96C2C}"/>
                    </a:ext>
                  </a:extLst>
                </p:cNvPr>
                <p:cNvSpPr/>
                <p:nvPr/>
              </p:nvSpPr>
              <p:spPr bwMode="auto">
                <a:xfrm>
                  <a:off x="93" y="305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8" y="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0" name="未知">
                  <a:extLst>
                    <a:ext uri="{FF2B5EF4-FFF2-40B4-BE49-F238E27FC236}">
                      <a16:creationId xmlns:a16="http://schemas.microsoft.com/office/drawing/2014/main" id="{DBC5BFDA-79CB-4F49-B27F-9C25058DF1AA}"/>
                    </a:ext>
                  </a:extLst>
                </p:cNvPr>
                <p:cNvSpPr/>
                <p:nvPr/>
              </p:nvSpPr>
              <p:spPr bwMode="auto">
                <a:xfrm>
                  <a:off x="93" y="288"/>
                  <a:ext cx="2" cy="17"/>
                </a:xfrm>
                <a:custGeom>
                  <a:gdLst>
                    <a:gd name="T0" fmla="*/ 0 w 9"/>
                    <a:gd name="T1" fmla="*/ 0 h 81"/>
                    <a:gd name="T2" fmla="*/ 0 w 9"/>
                    <a:gd name="T3" fmla="*/ 1 h 81"/>
                    <a:gd name="T4" fmla="*/ 0 w 9"/>
                    <a:gd name="T5" fmla="*/ 2 h 81"/>
                    <a:gd name="T6" fmla="*/ 0 w 9"/>
                    <a:gd name="T7" fmla="*/ 3 h 81"/>
                    <a:gd name="T8" fmla="*/ 0 w 9"/>
                    <a:gd name="T9" fmla="*/ 4 h 81"/>
                    <a:gd name="T10" fmla="*/ 0 w 9"/>
                    <a:gd name="T11" fmla="*/ 4 h 81"/>
                    <a:gd name="T12" fmla="*/ 0 w 9"/>
                    <a:gd name="T13" fmla="*/ 3 h 81"/>
                    <a:gd name="T14" fmla="*/ 0 w 9"/>
                    <a:gd name="T15" fmla="*/ 2 h 81"/>
                    <a:gd name="T16" fmla="*/ 0 w 9"/>
                    <a:gd name="T17" fmla="*/ 1 h 81"/>
                    <a:gd name="T18" fmla="*/ 0 w 9"/>
                    <a:gd name="T19" fmla="*/ 0 h 81"/>
                    <a:gd name="T20" fmla="*/ 0 w 9"/>
                    <a:gd name="T21" fmla="*/ 0 h 8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9" h="81">
                      <a:moveTo>
                        <a:pt x="0" y="0"/>
                      </a:moveTo>
                      <a:lnTo>
                        <a:pt x="0" y="13"/>
                      </a:lnTo>
                      <a:lnTo>
                        <a:pt x="0" y="41"/>
                      </a:lnTo>
                      <a:lnTo>
                        <a:pt x="0" y="68"/>
                      </a:lnTo>
                      <a:lnTo>
                        <a:pt x="0" y="81"/>
                      </a:lnTo>
                      <a:lnTo>
                        <a:pt x="9" y="81"/>
                      </a:lnTo>
                      <a:lnTo>
                        <a:pt x="9" y="68"/>
                      </a:lnTo>
                      <a:lnTo>
                        <a:pt x="9" y="41"/>
                      </a:lnTo>
                      <a:lnTo>
                        <a:pt x="9" y="1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1" name="未知">
                  <a:extLst>
                    <a:ext uri="{FF2B5EF4-FFF2-40B4-BE49-F238E27FC236}">
                      <a16:creationId xmlns:a16="http://schemas.microsoft.com/office/drawing/2014/main" id="{A3835AF6-BC67-4E93-BC1A-6729C660B30A}"/>
                    </a:ext>
                  </a:extLst>
                </p:cNvPr>
                <p:cNvSpPr/>
                <p:nvPr/>
              </p:nvSpPr>
              <p:spPr bwMode="auto">
                <a:xfrm>
                  <a:off x="93" y="288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9" y="4"/>
                      </a:moveTo>
                      <a:lnTo>
                        <a:pt x="8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9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2" name="未知">
                  <a:extLst>
                    <a:ext uri="{FF2B5EF4-FFF2-40B4-BE49-F238E27FC236}">
                      <a16:creationId xmlns:a16="http://schemas.microsoft.com/office/drawing/2014/main" id="{2160BF92-FB7C-4342-9F5B-FF07C255E2C9}"/>
                    </a:ext>
                  </a:extLst>
                </p:cNvPr>
                <p:cNvSpPr/>
                <p:nvPr/>
              </p:nvSpPr>
              <p:spPr bwMode="auto">
                <a:xfrm>
                  <a:off x="107" y="300"/>
                  <a:ext cx="2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8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3" name="未知">
                  <a:extLst>
                    <a:ext uri="{FF2B5EF4-FFF2-40B4-BE49-F238E27FC236}">
                      <a16:creationId xmlns:a16="http://schemas.microsoft.com/office/drawing/2014/main" id="{EA800317-16B0-4AFF-96C8-475AC1894A38}"/>
                    </a:ext>
                  </a:extLst>
                </p:cNvPr>
                <p:cNvSpPr/>
                <p:nvPr/>
              </p:nvSpPr>
              <p:spPr bwMode="auto">
                <a:xfrm>
                  <a:off x="107" y="281"/>
                  <a:ext cx="2" cy="19"/>
                </a:xfrm>
                <a:custGeom>
                  <a:gdLst>
                    <a:gd name="T0" fmla="*/ 0 w 10"/>
                    <a:gd name="T1" fmla="*/ 0 h 93"/>
                    <a:gd name="T2" fmla="*/ 0 w 10"/>
                    <a:gd name="T3" fmla="*/ 1 h 93"/>
                    <a:gd name="T4" fmla="*/ 0 w 10"/>
                    <a:gd name="T5" fmla="*/ 2 h 93"/>
                    <a:gd name="T6" fmla="*/ 0 w 10"/>
                    <a:gd name="T7" fmla="*/ 3 h 93"/>
                    <a:gd name="T8" fmla="*/ 0 w 10"/>
                    <a:gd name="T9" fmla="*/ 4 h 93"/>
                    <a:gd name="T10" fmla="*/ 0 w 10"/>
                    <a:gd name="T11" fmla="*/ 4 h 93"/>
                    <a:gd name="T12" fmla="*/ 0 w 10"/>
                    <a:gd name="T13" fmla="*/ 3 h 93"/>
                    <a:gd name="T14" fmla="*/ 0 w 10"/>
                    <a:gd name="T15" fmla="*/ 2 h 93"/>
                    <a:gd name="T16" fmla="*/ 0 w 10"/>
                    <a:gd name="T17" fmla="*/ 1 h 93"/>
                    <a:gd name="T18" fmla="*/ 0 w 10"/>
                    <a:gd name="T19" fmla="*/ 0 h 93"/>
                    <a:gd name="T20" fmla="*/ 0 w 10"/>
                    <a:gd name="T21" fmla="*/ 0 h 93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0" h="93">
                      <a:moveTo>
                        <a:pt x="0" y="0"/>
                      </a:moveTo>
                      <a:lnTo>
                        <a:pt x="0" y="15"/>
                      </a:lnTo>
                      <a:lnTo>
                        <a:pt x="0" y="46"/>
                      </a:lnTo>
                      <a:lnTo>
                        <a:pt x="0" y="78"/>
                      </a:lnTo>
                      <a:lnTo>
                        <a:pt x="0" y="93"/>
                      </a:lnTo>
                      <a:lnTo>
                        <a:pt x="10" y="93"/>
                      </a:lnTo>
                      <a:lnTo>
                        <a:pt x="10" y="78"/>
                      </a:lnTo>
                      <a:lnTo>
                        <a:pt x="10" y="46"/>
                      </a:lnTo>
                      <a:lnTo>
                        <a:pt x="10" y="15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4" name="未知">
                  <a:extLst>
                    <a:ext uri="{FF2B5EF4-FFF2-40B4-BE49-F238E27FC236}">
                      <a16:creationId xmlns:a16="http://schemas.microsoft.com/office/drawing/2014/main" id="{7EDD99A9-6287-49E7-B1E0-D9A2B9A50240}"/>
                    </a:ext>
                  </a:extLst>
                </p:cNvPr>
                <p:cNvSpPr/>
                <p:nvPr/>
              </p:nvSpPr>
              <p:spPr bwMode="auto">
                <a:xfrm>
                  <a:off x="107" y="280"/>
                  <a:ext cx="2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10" y="4"/>
                      </a:moveTo>
                      <a:lnTo>
                        <a:pt x="8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10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5" name="未知">
                  <a:extLst>
                    <a:ext uri="{FF2B5EF4-FFF2-40B4-BE49-F238E27FC236}">
                      <a16:creationId xmlns:a16="http://schemas.microsoft.com/office/drawing/2014/main" id="{36D9F37A-B1CE-4077-9159-2356262CC988}"/>
                    </a:ext>
                  </a:extLst>
                </p:cNvPr>
                <p:cNvSpPr/>
                <p:nvPr/>
              </p:nvSpPr>
              <p:spPr bwMode="auto">
                <a:xfrm>
                  <a:off x="198" y="254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8" y="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6" name="未知">
                  <a:extLst>
                    <a:ext uri="{FF2B5EF4-FFF2-40B4-BE49-F238E27FC236}">
                      <a16:creationId xmlns:a16="http://schemas.microsoft.com/office/drawing/2014/main" id="{0019D8AB-917C-4E73-BB77-4D15EC605442}"/>
                    </a:ext>
                  </a:extLst>
                </p:cNvPr>
                <p:cNvSpPr/>
                <p:nvPr/>
              </p:nvSpPr>
              <p:spPr bwMode="auto">
                <a:xfrm>
                  <a:off x="198" y="230"/>
                  <a:ext cx="2" cy="24"/>
                </a:xfrm>
                <a:custGeom>
                  <a:gdLst>
                    <a:gd name="T0" fmla="*/ 0 w 9"/>
                    <a:gd name="T1" fmla="*/ 0 h 118"/>
                    <a:gd name="T2" fmla="*/ 0 w 9"/>
                    <a:gd name="T3" fmla="*/ 1 h 118"/>
                    <a:gd name="T4" fmla="*/ 0 w 9"/>
                    <a:gd name="T5" fmla="*/ 2 h 118"/>
                    <a:gd name="T6" fmla="*/ 0 w 9"/>
                    <a:gd name="T7" fmla="*/ 4 h 118"/>
                    <a:gd name="T8" fmla="*/ 0 w 9"/>
                    <a:gd name="T9" fmla="*/ 5 h 118"/>
                    <a:gd name="T10" fmla="*/ 0 w 9"/>
                    <a:gd name="T11" fmla="*/ 5 h 118"/>
                    <a:gd name="T12" fmla="*/ 0 w 9"/>
                    <a:gd name="T13" fmla="*/ 4 h 118"/>
                    <a:gd name="T14" fmla="*/ 0 w 9"/>
                    <a:gd name="T15" fmla="*/ 2 h 118"/>
                    <a:gd name="T16" fmla="*/ 0 w 9"/>
                    <a:gd name="T17" fmla="*/ 1 h 118"/>
                    <a:gd name="T18" fmla="*/ 0 w 9"/>
                    <a:gd name="T19" fmla="*/ 0 h 118"/>
                    <a:gd name="T20" fmla="*/ 0 w 9"/>
                    <a:gd name="T21" fmla="*/ 0 h 118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9" h="118">
                      <a:moveTo>
                        <a:pt x="9" y="0"/>
                      </a:moveTo>
                      <a:lnTo>
                        <a:pt x="0" y="18"/>
                      </a:lnTo>
                      <a:lnTo>
                        <a:pt x="0" y="59"/>
                      </a:lnTo>
                      <a:lnTo>
                        <a:pt x="0" y="100"/>
                      </a:lnTo>
                      <a:lnTo>
                        <a:pt x="0" y="118"/>
                      </a:lnTo>
                      <a:lnTo>
                        <a:pt x="9" y="118"/>
                      </a:lnTo>
                      <a:lnTo>
                        <a:pt x="9" y="100"/>
                      </a:lnTo>
                      <a:lnTo>
                        <a:pt x="9" y="59"/>
                      </a:lnTo>
                      <a:lnTo>
                        <a:pt x="9" y="18"/>
                      </a:lnTo>
                      <a:lnTo>
                        <a:pt x="0" y="0"/>
                      </a:lnTo>
                      <a:lnTo>
                        <a:pt x="9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7" name="未知">
                  <a:extLst>
                    <a:ext uri="{FF2B5EF4-FFF2-40B4-BE49-F238E27FC236}">
                      <a16:creationId xmlns:a16="http://schemas.microsoft.com/office/drawing/2014/main" id="{B16ABC8B-C406-4D9E-993D-8B6BC1B758E1}"/>
                    </a:ext>
                  </a:extLst>
                </p:cNvPr>
                <p:cNvSpPr/>
                <p:nvPr/>
              </p:nvSpPr>
              <p:spPr bwMode="auto">
                <a:xfrm>
                  <a:off x="198" y="230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8" y="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8" name="未知">
                  <a:extLst>
                    <a:ext uri="{FF2B5EF4-FFF2-40B4-BE49-F238E27FC236}">
                      <a16:creationId xmlns:a16="http://schemas.microsoft.com/office/drawing/2014/main" id="{454840B5-6F08-45C3-A524-F2741F2F1010}"/>
                    </a:ext>
                  </a:extLst>
                </p:cNvPr>
                <p:cNvSpPr/>
                <p:nvPr/>
              </p:nvSpPr>
              <p:spPr bwMode="auto">
                <a:xfrm>
                  <a:off x="220" y="243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4" y="4"/>
                      </a:lnTo>
                      <a:lnTo>
                        <a:pt x="8" y="3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099" name="未知">
                  <a:extLst>
                    <a:ext uri="{FF2B5EF4-FFF2-40B4-BE49-F238E27FC236}">
                      <a16:creationId xmlns:a16="http://schemas.microsoft.com/office/drawing/2014/main" id="{1ABBB10C-38F0-4518-B540-7165246323AE}"/>
                    </a:ext>
                  </a:extLst>
                </p:cNvPr>
                <p:cNvSpPr/>
                <p:nvPr/>
              </p:nvSpPr>
              <p:spPr bwMode="auto">
                <a:xfrm>
                  <a:off x="220" y="219"/>
                  <a:ext cx="2" cy="24"/>
                </a:xfrm>
                <a:custGeom>
                  <a:gdLst>
                    <a:gd name="T0" fmla="*/ 0 w 9"/>
                    <a:gd name="T1" fmla="*/ 0 h 120"/>
                    <a:gd name="T2" fmla="*/ 0 w 9"/>
                    <a:gd name="T3" fmla="*/ 1 h 120"/>
                    <a:gd name="T4" fmla="*/ 0 w 9"/>
                    <a:gd name="T5" fmla="*/ 2 h 120"/>
                    <a:gd name="T6" fmla="*/ 0 w 9"/>
                    <a:gd name="T7" fmla="*/ 4 h 120"/>
                    <a:gd name="T8" fmla="*/ 0 w 9"/>
                    <a:gd name="T9" fmla="*/ 5 h 120"/>
                    <a:gd name="T10" fmla="*/ 0 w 9"/>
                    <a:gd name="T11" fmla="*/ 5 h 120"/>
                    <a:gd name="T12" fmla="*/ 0 w 9"/>
                    <a:gd name="T13" fmla="*/ 4 h 120"/>
                    <a:gd name="T14" fmla="*/ 0 w 9"/>
                    <a:gd name="T15" fmla="*/ 2 h 120"/>
                    <a:gd name="T16" fmla="*/ 0 w 9"/>
                    <a:gd name="T17" fmla="*/ 1 h 120"/>
                    <a:gd name="T18" fmla="*/ 0 w 9"/>
                    <a:gd name="T19" fmla="*/ 0 h 120"/>
                    <a:gd name="T20" fmla="*/ 0 w 9"/>
                    <a:gd name="T21" fmla="*/ 0 h 120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9" h="120">
                      <a:moveTo>
                        <a:pt x="0" y="0"/>
                      </a:moveTo>
                      <a:lnTo>
                        <a:pt x="0" y="19"/>
                      </a:lnTo>
                      <a:lnTo>
                        <a:pt x="0" y="59"/>
                      </a:lnTo>
                      <a:lnTo>
                        <a:pt x="0" y="101"/>
                      </a:lnTo>
                      <a:lnTo>
                        <a:pt x="0" y="120"/>
                      </a:lnTo>
                      <a:lnTo>
                        <a:pt x="9" y="120"/>
                      </a:lnTo>
                      <a:lnTo>
                        <a:pt x="9" y="101"/>
                      </a:lnTo>
                      <a:lnTo>
                        <a:pt x="9" y="59"/>
                      </a:lnTo>
                      <a:lnTo>
                        <a:pt x="9" y="19"/>
                      </a:lnTo>
                      <a:lnTo>
                        <a:pt x="9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0" name="未知">
                  <a:extLst>
                    <a:ext uri="{FF2B5EF4-FFF2-40B4-BE49-F238E27FC236}">
                      <a16:creationId xmlns:a16="http://schemas.microsoft.com/office/drawing/2014/main" id="{DA177033-2B3E-44B7-995E-630C3D3825D8}"/>
                    </a:ext>
                  </a:extLst>
                </p:cNvPr>
                <p:cNvSpPr/>
                <p:nvPr/>
              </p:nvSpPr>
              <p:spPr bwMode="auto">
                <a:xfrm>
                  <a:off x="220" y="218"/>
                  <a:ext cx="2" cy="1"/>
                </a:xfrm>
                <a:custGeom>
                  <a:gdLst>
                    <a:gd name="T0" fmla="*/ 0 w 9"/>
                    <a:gd name="T1" fmla="*/ 0 h 4"/>
                    <a:gd name="T2" fmla="*/ 0 w 9"/>
                    <a:gd name="T3" fmla="*/ 0 h 4"/>
                    <a:gd name="T4" fmla="*/ 0 w 9"/>
                    <a:gd name="T5" fmla="*/ 0 h 4"/>
                    <a:gd name="T6" fmla="*/ 0 w 9"/>
                    <a:gd name="T7" fmla="*/ 0 h 4"/>
                    <a:gd name="T8" fmla="*/ 0 w 9"/>
                    <a:gd name="T9" fmla="*/ 0 h 4"/>
                    <a:gd name="T10" fmla="*/ 0 w 9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4">
                      <a:moveTo>
                        <a:pt x="9" y="4"/>
                      </a:moveTo>
                      <a:lnTo>
                        <a:pt x="8" y="1"/>
                      </a:lnTo>
                      <a:lnTo>
                        <a:pt x="4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9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1" name="未知">
                  <a:extLst>
                    <a:ext uri="{FF2B5EF4-FFF2-40B4-BE49-F238E27FC236}">
                      <a16:creationId xmlns:a16="http://schemas.microsoft.com/office/drawing/2014/main" id="{E9D4026E-4DCA-4A72-829F-C8A74E2355CD}"/>
                    </a:ext>
                  </a:extLst>
                </p:cNvPr>
                <p:cNvSpPr/>
                <p:nvPr/>
              </p:nvSpPr>
              <p:spPr bwMode="auto">
                <a:xfrm>
                  <a:off x="248" y="231"/>
                  <a:ext cx="2" cy="1"/>
                </a:xfrm>
                <a:custGeom>
                  <a:gdLst>
                    <a:gd name="T0" fmla="*/ 0 w 10"/>
                    <a:gd name="T1" fmla="*/ 0 h 5"/>
                    <a:gd name="T2" fmla="*/ 0 w 10"/>
                    <a:gd name="T3" fmla="*/ 0 h 5"/>
                    <a:gd name="T4" fmla="*/ 0 w 10"/>
                    <a:gd name="T5" fmla="*/ 0 h 5"/>
                    <a:gd name="T6" fmla="*/ 0 w 10"/>
                    <a:gd name="T7" fmla="*/ 0 h 5"/>
                    <a:gd name="T8" fmla="*/ 0 w 10"/>
                    <a:gd name="T9" fmla="*/ 0 h 5"/>
                    <a:gd name="T10" fmla="*/ 0 w 10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">
                      <a:moveTo>
                        <a:pt x="0" y="0"/>
                      </a:moveTo>
                      <a:lnTo>
                        <a:pt x="1" y="4"/>
                      </a:lnTo>
                      <a:lnTo>
                        <a:pt x="5" y="5"/>
                      </a:lnTo>
                      <a:lnTo>
                        <a:pt x="8" y="4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2" name="未知">
                  <a:extLst>
                    <a:ext uri="{FF2B5EF4-FFF2-40B4-BE49-F238E27FC236}">
                      <a16:creationId xmlns:a16="http://schemas.microsoft.com/office/drawing/2014/main" id="{25E5FF72-020C-41F2-8498-510CDB025ECC}"/>
                    </a:ext>
                  </a:extLst>
                </p:cNvPr>
                <p:cNvSpPr/>
                <p:nvPr/>
              </p:nvSpPr>
              <p:spPr bwMode="auto">
                <a:xfrm>
                  <a:off x="248" y="208"/>
                  <a:ext cx="2" cy="23"/>
                </a:xfrm>
                <a:custGeom>
                  <a:gdLst>
                    <a:gd name="T0" fmla="*/ 0 w 10"/>
                    <a:gd name="T1" fmla="*/ 0 h 116"/>
                    <a:gd name="T2" fmla="*/ 0 w 10"/>
                    <a:gd name="T3" fmla="*/ 1 h 116"/>
                    <a:gd name="T4" fmla="*/ 0 w 10"/>
                    <a:gd name="T5" fmla="*/ 2 h 116"/>
                    <a:gd name="T6" fmla="*/ 0 w 10"/>
                    <a:gd name="T7" fmla="*/ 4 h 116"/>
                    <a:gd name="T8" fmla="*/ 0 w 10"/>
                    <a:gd name="T9" fmla="*/ 5 h 116"/>
                    <a:gd name="T10" fmla="*/ 0 w 10"/>
                    <a:gd name="T11" fmla="*/ 5 h 116"/>
                    <a:gd name="T12" fmla="*/ 0 w 10"/>
                    <a:gd name="T13" fmla="*/ 4 h 116"/>
                    <a:gd name="T14" fmla="*/ 0 w 10"/>
                    <a:gd name="T15" fmla="*/ 2 h 116"/>
                    <a:gd name="T16" fmla="*/ 0 w 10"/>
                    <a:gd name="T17" fmla="*/ 1 h 116"/>
                    <a:gd name="T18" fmla="*/ 0 w 10"/>
                    <a:gd name="T19" fmla="*/ 0 h 116"/>
                    <a:gd name="T20" fmla="*/ 0 w 10"/>
                    <a:gd name="T21" fmla="*/ 0 h 11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0" h="115">
                      <a:moveTo>
                        <a:pt x="10" y="0"/>
                      </a:moveTo>
                      <a:lnTo>
                        <a:pt x="0" y="18"/>
                      </a:lnTo>
                      <a:lnTo>
                        <a:pt x="0" y="58"/>
                      </a:lnTo>
                      <a:lnTo>
                        <a:pt x="0" y="98"/>
                      </a:lnTo>
                      <a:lnTo>
                        <a:pt x="0" y="116"/>
                      </a:lnTo>
                      <a:lnTo>
                        <a:pt x="10" y="116"/>
                      </a:lnTo>
                      <a:lnTo>
                        <a:pt x="10" y="98"/>
                      </a:lnTo>
                      <a:lnTo>
                        <a:pt x="10" y="58"/>
                      </a:lnTo>
                      <a:lnTo>
                        <a:pt x="10" y="18"/>
                      </a:lnTo>
                      <a:lnTo>
                        <a:pt x="0" y="0"/>
                      </a:lnTo>
                      <a:lnTo>
                        <a:pt x="1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3" name="未知">
                  <a:extLst>
                    <a:ext uri="{FF2B5EF4-FFF2-40B4-BE49-F238E27FC236}">
                      <a16:creationId xmlns:a16="http://schemas.microsoft.com/office/drawing/2014/main" id="{0F589791-0CFC-45C3-882A-95173F008078}"/>
                    </a:ext>
                  </a:extLst>
                </p:cNvPr>
                <p:cNvSpPr/>
                <p:nvPr/>
              </p:nvSpPr>
              <p:spPr bwMode="auto">
                <a:xfrm>
                  <a:off x="248" y="208"/>
                  <a:ext cx="2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0" y="0"/>
                      </a:moveTo>
                      <a:lnTo>
                        <a:pt x="1" y="3"/>
                      </a:lnTo>
                      <a:lnTo>
                        <a:pt x="5" y="4"/>
                      </a:lnTo>
                      <a:lnTo>
                        <a:pt x="8" y="3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4" name="未知">
                  <a:extLst>
                    <a:ext uri="{FF2B5EF4-FFF2-40B4-BE49-F238E27FC236}">
                      <a16:creationId xmlns:a16="http://schemas.microsoft.com/office/drawing/2014/main" id="{5DCE2B84-11FE-4D28-B2B5-453326E54394}"/>
                    </a:ext>
                  </a:extLst>
                </p:cNvPr>
                <p:cNvSpPr/>
                <p:nvPr/>
              </p:nvSpPr>
              <p:spPr bwMode="auto">
                <a:xfrm>
                  <a:off x="299" y="196"/>
                  <a:ext cx="2" cy="1"/>
                </a:xfrm>
                <a:custGeom>
                  <a:gdLst>
                    <a:gd name="T0" fmla="*/ 0 w 10"/>
                    <a:gd name="T1" fmla="*/ 0 h 4"/>
                    <a:gd name="T2" fmla="*/ 0 w 10"/>
                    <a:gd name="T3" fmla="*/ 0 h 4"/>
                    <a:gd name="T4" fmla="*/ 0 w 10"/>
                    <a:gd name="T5" fmla="*/ 0 h 4"/>
                    <a:gd name="T6" fmla="*/ 0 w 10"/>
                    <a:gd name="T7" fmla="*/ 0 h 4"/>
                    <a:gd name="T8" fmla="*/ 0 w 10"/>
                    <a:gd name="T9" fmla="*/ 0 h 4"/>
                    <a:gd name="T10" fmla="*/ 0 w 10"/>
                    <a:gd name="T11" fmla="*/ 0 h 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4">
                      <a:moveTo>
                        <a:pt x="10" y="4"/>
                      </a:moveTo>
                      <a:lnTo>
                        <a:pt x="8" y="1"/>
                      </a:lnTo>
                      <a:lnTo>
                        <a:pt x="5" y="0"/>
                      </a:lnTo>
                      <a:lnTo>
                        <a:pt x="1" y="1"/>
                      </a:lnTo>
                      <a:lnTo>
                        <a:pt x="0" y="4"/>
                      </a:lnTo>
                      <a:lnTo>
                        <a:pt x="10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5" name="未知">
                  <a:extLst>
                    <a:ext uri="{FF2B5EF4-FFF2-40B4-BE49-F238E27FC236}">
                      <a16:creationId xmlns:a16="http://schemas.microsoft.com/office/drawing/2014/main" id="{39B063AE-202D-47FA-8F56-A13F4297F21D}"/>
                    </a:ext>
                  </a:extLst>
                </p:cNvPr>
                <p:cNvSpPr/>
                <p:nvPr/>
              </p:nvSpPr>
              <p:spPr bwMode="auto">
                <a:xfrm>
                  <a:off x="299" y="197"/>
                  <a:ext cx="2" cy="24"/>
                </a:xfrm>
                <a:custGeom>
                  <a:gdLst>
                    <a:gd name="T0" fmla="*/ 0 w 10"/>
                    <a:gd name="T1" fmla="*/ 5 h 120"/>
                    <a:gd name="T2" fmla="*/ 0 w 10"/>
                    <a:gd name="T3" fmla="*/ 5 h 120"/>
                    <a:gd name="T4" fmla="*/ 0 w 10"/>
                    <a:gd name="T5" fmla="*/ 0 h 120"/>
                    <a:gd name="T6" fmla="*/ 0 w 10"/>
                    <a:gd name="T7" fmla="*/ 0 h 120"/>
                    <a:gd name="T8" fmla="*/ 0 w 10"/>
                    <a:gd name="T9" fmla="*/ 5 h 120"/>
                    <a:gd name="T10" fmla="*/ 0 w 10"/>
                    <a:gd name="T11" fmla="*/ 5 h 12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120">
                      <a:moveTo>
                        <a:pt x="5" y="120"/>
                      </a:moveTo>
                      <a:lnTo>
                        <a:pt x="10" y="120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120"/>
                      </a:lnTo>
                      <a:lnTo>
                        <a:pt x="5" y="12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6" name="未知">
                  <a:extLst>
                    <a:ext uri="{FF2B5EF4-FFF2-40B4-BE49-F238E27FC236}">
                      <a16:creationId xmlns:a16="http://schemas.microsoft.com/office/drawing/2014/main" id="{619EEB66-CFE1-4516-8294-BCB15FEE7374}"/>
                    </a:ext>
                  </a:extLst>
                </p:cNvPr>
                <p:cNvSpPr/>
                <p:nvPr/>
              </p:nvSpPr>
              <p:spPr bwMode="auto">
                <a:xfrm>
                  <a:off x="299" y="221"/>
                  <a:ext cx="2" cy="1"/>
                </a:xfrm>
                <a:custGeom>
                  <a:gdLst>
                    <a:gd name="T0" fmla="*/ 0 w 10"/>
                    <a:gd name="T1" fmla="*/ 0 h 5"/>
                    <a:gd name="T2" fmla="*/ 0 w 10"/>
                    <a:gd name="T3" fmla="*/ 0 h 5"/>
                    <a:gd name="T4" fmla="*/ 0 w 10"/>
                    <a:gd name="T5" fmla="*/ 0 h 5"/>
                    <a:gd name="T6" fmla="*/ 0 w 10"/>
                    <a:gd name="T7" fmla="*/ 0 h 5"/>
                    <a:gd name="T8" fmla="*/ 0 w 10"/>
                    <a:gd name="T9" fmla="*/ 0 h 5"/>
                    <a:gd name="T10" fmla="*/ 0 w 10"/>
                    <a:gd name="T11" fmla="*/ 0 h 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5">
                      <a:moveTo>
                        <a:pt x="0" y="0"/>
                      </a:moveTo>
                      <a:lnTo>
                        <a:pt x="1" y="4"/>
                      </a:lnTo>
                      <a:lnTo>
                        <a:pt x="5" y="5"/>
                      </a:lnTo>
                      <a:lnTo>
                        <a:pt x="8" y="4"/>
                      </a:lnTo>
                      <a:lnTo>
                        <a:pt x="1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7" name="未知">
                  <a:extLst>
                    <a:ext uri="{FF2B5EF4-FFF2-40B4-BE49-F238E27FC236}">
                      <a16:creationId xmlns:a16="http://schemas.microsoft.com/office/drawing/2014/main" id="{F71D5B14-EE55-4C6B-8E96-B116753A0A8E}"/>
                    </a:ext>
                  </a:extLst>
                </p:cNvPr>
                <p:cNvSpPr/>
                <p:nvPr/>
              </p:nvSpPr>
              <p:spPr bwMode="auto">
                <a:xfrm>
                  <a:off x="146" y="280"/>
                  <a:ext cx="217" cy="76"/>
                </a:xfrm>
                <a:custGeom>
                  <a:gdLst>
                    <a:gd name="T0" fmla="*/ 28 w 1305"/>
                    <a:gd name="T1" fmla="*/ 13 h 380"/>
                    <a:gd name="T2" fmla="*/ 31 w 1305"/>
                    <a:gd name="T3" fmla="*/ 12 h 380"/>
                    <a:gd name="T4" fmla="*/ 30 w 1305"/>
                    <a:gd name="T5" fmla="*/ 10 h 380"/>
                    <a:gd name="T6" fmla="*/ 31 w 1305"/>
                    <a:gd name="T7" fmla="*/ 8 h 380"/>
                    <a:gd name="T8" fmla="*/ 29 w 1305"/>
                    <a:gd name="T9" fmla="*/ 8 h 380"/>
                    <a:gd name="T10" fmla="*/ 32 w 1305"/>
                    <a:gd name="T11" fmla="*/ 5 h 380"/>
                    <a:gd name="T12" fmla="*/ 35 w 1305"/>
                    <a:gd name="T13" fmla="*/ 3 h 380"/>
                    <a:gd name="T14" fmla="*/ 35 w 1305"/>
                    <a:gd name="T15" fmla="*/ 0 h 380"/>
                    <a:gd name="T16" fmla="*/ 34 w 1305"/>
                    <a:gd name="T17" fmla="*/ 0 h 380"/>
                    <a:gd name="T18" fmla="*/ 32 w 1305"/>
                    <a:gd name="T19" fmla="*/ 1 h 380"/>
                    <a:gd name="T20" fmla="*/ 30 w 1305"/>
                    <a:gd name="T21" fmla="*/ 3 h 380"/>
                    <a:gd name="T22" fmla="*/ 28 w 1305"/>
                    <a:gd name="T23" fmla="*/ 9 h 380"/>
                    <a:gd name="T24" fmla="*/ 27 w 1305"/>
                    <a:gd name="T25" fmla="*/ 14 h 380"/>
                    <a:gd name="T26" fmla="*/ 26 w 1305"/>
                    <a:gd name="T27" fmla="*/ 10 h 380"/>
                    <a:gd name="T28" fmla="*/ 25 w 1305"/>
                    <a:gd name="T29" fmla="*/ 10 h 380"/>
                    <a:gd name="T30" fmla="*/ 23 w 1305"/>
                    <a:gd name="T31" fmla="*/ 9 h 380"/>
                    <a:gd name="T32" fmla="*/ 19 w 1305"/>
                    <a:gd name="T33" fmla="*/ 5 h 380"/>
                    <a:gd name="T34" fmla="*/ 15 w 1305"/>
                    <a:gd name="T35" fmla="*/ 2 h 380"/>
                    <a:gd name="T36" fmla="*/ 11 w 1305"/>
                    <a:gd name="T37" fmla="*/ 2 h 380"/>
                    <a:gd name="T38" fmla="*/ 12 w 1305"/>
                    <a:gd name="T39" fmla="*/ 4 h 380"/>
                    <a:gd name="T40" fmla="*/ 15 w 1305"/>
                    <a:gd name="T41" fmla="*/ 6 h 380"/>
                    <a:gd name="T42" fmla="*/ 15 w 1305"/>
                    <a:gd name="T43" fmla="*/ 7 h 380"/>
                    <a:gd name="T44" fmla="*/ 12 w 1305"/>
                    <a:gd name="T45" fmla="*/ 6 h 380"/>
                    <a:gd name="T46" fmla="*/ 10 w 1305"/>
                    <a:gd name="T47" fmla="*/ 5 h 380"/>
                    <a:gd name="T48" fmla="*/ 9 w 1305"/>
                    <a:gd name="T49" fmla="*/ 5 h 380"/>
                    <a:gd name="T50" fmla="*/ 6 w 1305"/>
                    <a:gd name="T51" fmla="*/ 7 h 380"/>
                    <a:gd name="T52" fmla="*/ 8 w 1305"/>
                    <a:gd name="T53" fmla="*/ 10 h 380"/>
                    <a:gd name="T54" fmla="*/ 10 w 1305"/>
                    <a:gd name="T55" fmla="*/ 10 h 380"/>
                    <a:gd name="T56" fmla="*/ 10 w 1305"/>
                    <a:gd name="T57" fmla="*/ 11 h 380"/>
                    <a:gd name="T58" fmla="*/ 9 w 1305"/>
                    <a:gd name="T59" fmla="*/ 12 h 380"/>
                    <a:gd name="T60" fmla="*/ 7 w 1305"/>
                    <a:gd name="T61" fmla="*/ 10 h 380"/>
                    <a:gd name="T62" fmla="*/ 4 w 1305"/>
                    <a:gd name="T63" fmla="*/ 9 h 380"/>
                    <a:gd name="T64" fmla="*/ 4 w 1305"/>
                    <a:gd name="T65" fmla="*/ 10 h 380"/>
                    <a:gd name="T66" fmla="*/ 5 w 1305"/>
                    <a:gd name="T67" fmla="*/ 12 h 380"/>
                    <a:gd name="T68" fmla="*/ 4 w 1305"/>
                    <a:gd name="T69" fmla="*/ 12 h 380"/>
                    <a:gd name="T70" fmla="*/ 1 w 1305"/>
                    <a:gd name="T71" fmla="*/ 10 h 380"/>
                    <a:gd name="T72" fmla="*/ 2 w 1305"/>
                    <a:gd name="T73" fmla="*/ 12 h 380"/>
                    <a:gd name="T74" fmla="*/ 3 w 1305"/>
                    <a:gd name="T75" fmla="*/ 12 h 380"/>
                    <a:gd name="T76" fmla="*/ 1 w 1305"/>
                    <a:gd name="T77" fmla="*/ 13 h 380"/>
                    <a:gd name="T78" fmla="*/ 2 w 1305"/>
                    <a:gd name="T79" fmla="*/ 13 h 380"/>
                    <a:gd name="T80" fmla="*/ 4 w 1305"/>
                    <a:gd name="T81" fmla="*/ 14 h 380"/>
                    <a:gd name="T82" fmla="*/ 6 w 1305"/>
                    <a:gd name="T83" fmla="*/ 14 h 380"/>
                    <a:gd name="T84" fmla="*/ 7 w 1305"/>
                    <a:gd name="T85" fmla="*/ 13 h 380"/>
                    <a:gd name="T86" fmla="*/ 8 w 1305"/>
                    <a:gd name="T87" fmla="*/ 13 h 380"/>
                    <a:gd name="T88" fmla="*/ 10 w 1305"/>
                    <a:gd name="T89" fmla="*/ 14 h 380"/>
                    <a:gd name="T90" fmla="*/ 13 w 1305"/>
                    <a:gd name="T91" fmla="*/ 15 h 380"/>
                    <a:gd name="T92" fmla="*/ 16 w 1305"/>
                    <a:gd name="T93" fmla="*/ 15 h 380"/>
                    <a:gd name="T94" fmla="*/ 18 w 1305"/>
                    <a:gd name="T95" fmla="*/ 15 h 380"/>
                    <a:gd name="T96" fmla="*/ 21 w 1305"/>
                    <a:gd name="T97" fmla="*/ 14 h 380"/>
                    <a:gd name="T98" fmla="*/ 23 w 1305"/>
                    <a:gd name="T99" fmla="*/ 14 h 380"/>
                    <a:gd name="T100" fmla="*/ 25 w 1305"/>
                    <a:gd name="T101" fmla="*/ 14 h 380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</a:gdLst>
                  <a:cxnLst>
                    <a:cxn ang="T102">
                      <a:pos x="T0" y="T1"/>
                    </a:cxn>
                    <a:cxn ang="T103">
                      <a:pos x="T2" y="T3"/>
                    </a:cxn>
                    <a:cxn ang="T104">
                      <a:pos x="T4" y="T5"/>
                    </a:cxn>
                    <a:cxn ang="T105">
                      <a:pos x="T6" y="T7"/>
                    </a:cxn>
                    <a:cxn ang="T106">
                      <a:pos x="T8" y="T9"/>
                    </a:cxn>
                    <a:cxn ang="T107">
                      <a:pos x="T10" y="T11"/>
                    </a:cxn>
                    <a:cxn ang="T108">
                      <a:pos x="T12" y="T13"/>
                    </a:cxn>
                    <a:cxn ang="T109">
                      <a:pos x="T14" y="T15"/>
                    </a:cxn>
                    <a:cxn ang="T110">
                      <a:pos x="T16" y="T17"/>
                    </a:cxn>
                    <a:cxn ang="T111">
                      <a:pos x="T18" y="T19"/>
                    </a:cxn>
                    <a:cxn ang="T112">
                      <a:pos x="T20" y="T21"/>
                    </a:cxn>
                    <a:cxn ang="T113">
                      <a:pos x="T22" y="T23"/>
                    </a:cxn>
                    <a:cxn ang="T114">
                      <a:pos x="T24" y="T25"/>
                    </a:cxn>
                    <a:cxn ang="T115">
                      <a:pos x="T26" y="T27"/>
                    </a:cxn>
                    <a:cxn ang="T116">
                      <a:pos x="T28" y="T29"/>
                    </a:cxn>
                    <a:cxn ang="T117">
                      <a:pos x="T30" y="T31"/>
                    </a:cxn>
                    <a:cxn ang="T118">
                      <a:pos x="T32" y="T33"/>
                    </a:cxn>
                    <a:cxn ang="T119">
                      <a:pos x="T34" y="T35"/>
                    </a:cxn>
                    <a:cxn ang="T120">
                      <a:pos x="T36" y="T37"/>
                    </a:cxn>
                    <a:cxn ang="T121">
                      <a:pos x="T38" y="T39"/>
                    </a:cxn>
                    <a:cxn ang="T122">
                      <a:pos x="T40" y="T41"/>
                    </a:cxn>
                    <a:cxn ang="T123">
                      <a:pos x="T42" y="T43"/>
                    </a:cxn>
                    <a:cxn ang="T124">
                      <a:pos x="T44" y="T45"/>
                    </a:cxn>
                    <a:cxn ang="T125">
                      <a:pos x="T46" y="T47"/>
                    </a:cxn>
                    <a:cxn ang="T126">
                      <a:pos x="T48" y="T49"/>
                    </a:cxn>
                    <a:cxn ang="T127">
                      <a:pos x="T50" y="T51"/>
                    </a:cxn>
                    <a:cxn ang="T128">
                      <a:pos x="T52" y="T53"/>
                    </a:cxn>
                    <a:cxn ang="T129">
                      <a:pos x="T54" y="T55"/>
                    </a:cxn>
                    <a:cxn ang="T130">
                      <a:pos x="T56" y="T57"/>
                    </a:cxn>
                    <a:cxn ang="T131">
                      <a:pos x="T58" y="T59"/>
                    </a:cxn>
                    <a:cxn ang="T132">
                      <a:pos x="T60" y="T61"/>
                    </a:cxn>
                    <a:cxn ang="T133">
                      <a:pos x="T62" y="T63"/>
                    </a:cxn>
                    <a:cxn ang="T134">
                      <a:pos x="T64" y="T65"/>
                    </a:cxn>
                    <a:cxn ang="T135">
                      <a:pos x="T66" y="T67"/>
                    </a:cxn>
                    <a:cxn ang="T136">
                      <a:pos x="T68" y="T69"/>
                    </a:cxn>
                    <a:cxn ang="T137">
                      <a:pos x="T70" y="T71"/>
                    </a:cxn>
                    <a:cxn ang="T138">
                      <a:pos x="T72" y="T73"/>
                    </a:cxn>
                    <a:cxn ang="T139">
                      <a:pos x="T74" y="T75"/>
                    </a:cxn>
                    <a:cxn ang="T140">
                      <a:pos x="T76" y="T77"/>
                    </a:cxn>
                    <a:cxn ang="T141">
                      <a:pos x="T78" y="T79"/>
                    </a:cxn>
                    <a:cxn ang="T142">
                      <a:pos x="T80" y="T81"/>
                    </a:cxn>
                    <a:cxn ang="T143">
                      <a:pos x="T82" y="T83"/>
                    </a:cxn>
                    <a:cxn ang="T144">
                      <a:pos x="T84" y="T85"/>
                    </a:cxn>
                    <a:cxn ang="T145">
                      <a:pos x="T86" y="T87"/>
                    </a:cxn>
                    <a:cxn ang="T146">
                      <a:pos x="T88" y="T89"/>
                    </a:cxn>
                    <a:cxn ang="T147">
                      <a:pos x="T90" y="T91"/>
                    </a:cxn>
                    <a:cxn ang="T148">
                      <a:pos x="T92" y="T93"/>
                    </a:cxn>
                    <a:cxn ang="T149">
                      <a:pos x="T94" y="T95"/>
                    </a:cxn>
                    <a:cxn ang="T150">
                      <a:pos x="T96" y="T97"/>
                    </a:cxn>
                    <a:cxn ang="T151">
                      <a:pos x="T98" y="T99"/>
                    </a:cxn>
                    <a:cxn ang="T152">
                      <a:pos x="T100" y="T101"/>
                    </a:cxn>
                  </a:cxnLst>
                  <a:rect l="0" t="0" r="r" b="b"/>
                  <a:pathLst>
                    <a:path w="1305" h="380">
                      <a:moveTo>
                        <a:pt x="962" y="380"/>
                      </a:moveTo>
                      <a:lnTo>
                        <a:pt x="973" y="358"/>
                      </a:lnTo>
                      <a:lnTo>
                        <a:pt x="985" y="340"/>
                      </a:lnTo>
                      <a:lnTo>
                        <a:pt x="999" y="326"/>
                      </a:lnTo>
                      <a:lnTo>
                        <a:pt x="1016" y="315"/>
                      </a:lnTo>
                      <a:lnTo>
                        <a:pt x="1034" y="309"/>
                      </a:lnTo>
                      <a:lnTo>
                        <a:pt x="1055" y="307"/>
                      </a:lnTo>
                      <a:lnTo>
                        <a:pt x="1079" y="308"/>
                      </a:lnTo>
                      <a:lnTo>
                        <a:pt x="1105" y="314"/>
                      </a:lnTo>
                      <a:lnTo>
                        <a:pt x="1108" y="298"/>
                      </a:lnTo>
                      <a:lnTo>
                        <a:pt x="1105" y="283"/>
                      </a:lnTo>
                      <a:lnTo>
                        <a:pt x="1099" y="271"/>
                      </a:lnTo>
                      <a:lnTo>
                        <a:pt x="1091" y="260"/>
                      </a:lnTo>
                      <a:lnTo>
                        <a:pt x="1080" y="253"/>
                      </a:lnTo>
                      <a:lnTo>
                        <a:pt x="1069" y="247"/>
                      </a:lnTo>
                      <a:lnTo>
                        <a:pt x="1057" y="245"/>
                      </a:lnTo>
                      <a:lnTo>
                        <a:pt x="1048" y="245"/>
                      </a:lnTo>
                      <a:lnTo>
                        <a:pt x="1092" y="229"/>
                      </a:lnTo>
                      <a:lnTo>
                        <a:pt x="1122" y="212"/>
                      </a:lnTo>
                      <a:lnTo>
                        <a:pt x="1138" y="195"/>
                      </a:lnTo>
                      <a:lnTo>
                        <a:pt x="1140" y="181"/>
                      </a:lnTo>
                      <a:lnTo>
                        <a:pt x="1130" y="173"/>
                      </a:lnTo>
                      <a:lnTo>
                        <a:pt x="1110" y="172"/>
                      </a:lnTo>
                      <a:lnTo>
                        <a:pt x="1080" y="181"/>
                      </a:lnTo>
                      <a:lnTo>
                        <a:pt x="1042" y="203"/>
                      </a:lnTo>
                      <a:lnTo>
                        <a:pt x="1056" y="188"/>
                      </a:lnTo>
                      <a:lnTo>
                        <a:pt x="1074" y="173"/>
                      </a:lnTo>
                      <a:lnTo>
                        <a:pt x="1095" y="158"/>
                      </a:lnTo>
                      <a:lnTo>
                        <a:pt x="1117" y="144"/>
                      </a:lnTo>
                      <a:lnTo>
                        <a:pt x="1141" y="131"/>
                      </a:lnTo>
                      <a:lnTo>
                        <a:pt x="1168" y="120"/>
                      </a:lnTo>
                      <a:lnTo>
                        <a:pt x="1196" y="111"/>
                      </a:lnTo>
                      <a:lnTo>
                        <a:pt x="1226" y="105"/>
                      </a:lnTo>
                      <a:lnTo>
                        <a:pt x="1256" y="97"/>
                      </a:lnTo>
                      <a:lnTo>
                        <a:pt x="1279" y="84"/>
                      </a:lnTo>
                      <a:lnTo>
                        <a:pt x="1296" y="67"/>
                      </a:lnTo>
                      <a:lnTo>
                        <a:pt x="1305" y="48"/>
                      </a:lnTo>
                      <a:lnTo>
                        <a:pt x="1305" y="29"/>
                      </a:lnTo>
                      <a:lnTo>
                        <a:pt x="1297" y="15"/>
                      </a:lnTo>
                      <a:lnTo>
                        <a:pt x="1279" y="4"/>
                      </a:lnTo>
                      <a:lnTo>
                        <a:pt x="1251" y="0"/>
                      </a:lnTo>
                      <a:lnTo>
                        <a:pt x="1245" y="0"/>
                      </a:lnTo>
                      <a:lnTo>
                        <a:pt x="1238" y="1"/>
                      </a:lnTo>
                      <a:lnTo>
                        <a:pt x="1229" y="2"/>
                      </a:lnTo>
                      <a:lnTo>
                        <a:pt x="1218" y="4"/>
                      </a:lnTo>
                      <a:lnTo>
                        <a:pt x="1206" y="6"/>
                      </a:lnTo>
                      <a:lnTo>
                        <a:pt x="1193" y="10"/>
                      </a:lnTo>
                      <a:lnTo>
                        <a:pt x="1180" y="15"/>
                      </a:lnTo>
                      <a:lnTo>
                        <a:pt x="1165" y="20"/>
                      </a:lnTo>
                      <a:lnTo>
                        <a:pt x="1151" y="27"/>
                      </a:lnTo>
                      <a:lnTo>
                        <a:pt x="1136" y="35"/>
                      </a:lnTo>
                      <a:lnTo>
                        <a:pt x="1122" y="44"/>
                      </a:lnTo>
                      <a:lnTo>
                        <a:pt x="1108" y="55"/>
                      </a:lnTo>
                      <a:lnTo>
                        <a:pt x="1093" y="67"/>
                      </a:lnTo>
                      <a:lnTo>
                        <a:pt x="1080" y="80"/>
                      </a:lnTo>
                      <a:lnTo>
                        <a:pt x="1068" y="96"/>
                      </a:lnTo>
                      <a:lnTo>
                        <a:pt x="1057" y="113"/>
                      </a:lnTo>
                      <a:lnTo>
                        <a:pt x="1036" y="153"/>
                      </a:lnTo>
                      <a:lnTo>
                        <a:pt x="1018" y="191"/>
                      </a:lnTo>
                      <a:lnTo>
                        <a:pt x="1002" y="226"/>
                      </a:lnTo>
                      <a:lnTo>
                        <a:pt x="990" y="258"/>
                      </a:lnTo>
                      <a:lnTo>
                        <a:pt x="980" y="288"/>
                      </a:lnTo>
                      <a:lnTo>
                        <a:pt x="973" y="313"/>
                      </a:lnTo>
                      <a:lnTo>
                        <a:pt x="967" y="335"/>
                      </a:lnTo>
                      <a:lnTo>
                        <a:pt x="962" y="353"/>
                      </a:lnTo>
                      <a:lnTo>
                        <a:pt x="961" y="333"/>
                      </a:lnTo>
                      <a:lnTo>
                        <a:pt x="958" y="311"/>
                      </a:lnTo>
                      <a:lnTo>
                        <a:pt x="952" y="290"/>
                      </a:lnTo>
                      <a:lnTo>
                        <a:pt x="946" y="270"/>
                      </a:lnTo>
                      <a:lnTo>
                        <a:pt x="938" y="251"/>
                      </a:lnTo>
                      <a:lnTo>
                        <a:pt x="928" y="238"/>
                      </a:lnTo>
                      <a:lnTo>
                        <a:pt x="916" y="228"/>
                      </a:lnTo>
                      <a:lnTo>
                        <a:pt x="904" y="225"/>
                      </a:lnTo>
                      <a:lnTo>
                        <a:pt x="894" y="232"/>
                      </a:lnTo>
                      <a:lnTo>
                        <a:pt x="891" y="251"/>
                      </a:lnTo>
                      <a:lnTo>
                        <a:pt x="895" y="278"/>
                      </a:lnTo>
                      <a:lnTo>
                        <a:pt x="902" y="309"/>
                      </a:lnTo>
                      <a:lnTo>
                        <a:pt x="885" y="282"/>
                      </a:lnTo>
                      <a:lnTo>
                        <a:pt x="866" y="256"/>
                      </a:lnTo>
                      <a:lnTo>
                        <a:pt x="843" y="230"/>
                      </a:lnTo>
                      <a:lnTo>
                        <a:pt x="818" y="205"/>
                      </a:lnTo>
                      <a:lnTo>
                        <a:pt x="791" y="181"/>
                      </a:lnTo>
                      <a:lnTo>
                        <a:pt x="762" y="159"/>
                      </a:lnTo>
                      <a:lnTo>
                        <a:pt x="731" y="138"/>
                      </a:lnTo>
                      <a:lnTo>
                        <a:pt x="699" y="119"/>
                      </a:lnTo>
                      <a:lnTo>
                        <a:pt x="666" y="101"/>
                      </a:lnTo>
                      <a:lnTo>
                        <a:pt x="633" y="86"/>
                      </a:lnTo>
                      <a:lnTo>
                        <a:pt x="599" y="72"/>
                      </a:lnTo>
                      <a:lnTo>
                        <a:pt x="567" y="60"/>
                      </a:lnTo>
                      <a:lnTo>
                        <a:pt x="535" y="51"/>
                      </a:lnTo>
                      <a:lnTo>
                        <a:pt x="504" y="43"/>
                      </a:lnTo>
                      <a:lnTo>
                        <a:pt x="474" y="39"/>
                      </a:lnTo>
                      <a:lnTo>
                        <a:pt x="446" y="38"/>
                      </a:lnTo>
                      <a:lnTo>
                        <a:pt x="422" y="40"/>
                      </a:lnTo>
                      <a:lnTo>
                        <a:pt x="408" y="48"/>
                      </a:lnTo>
                      <a:lnTo>
                        <a:pt x="402" y="57"/>
                      </a:lnTo>
                      <a:lnTo>
                        <a:pt x="403" y="70"/>
                      </a:lnTo>
                      <a:lnTo>
                        <a:pt x="410" y="84"/>
                      </a:lnTo>
                      <a:lnTo>
                        <a:pt x="422" y="97"/>
                      </a:lnTo>
                      <a:lnTo>
                        <a:pt x="440" y="111"/>
                      </a:lnTo>
                      <a:lnTo>
                        <a:pt x="461" y="123"/>
                      </a:lnTo>
                      <a:lnTo>
                        <a:pt x="482" y="134"/>
                      </a:lnTo>
                      <a:lnTo>
                        <a:pt x="500" y="143"/>
                      </a:lnTo>
                      <a:lnTo>
                        <a:pt x="517" y="153"/>
                      </a:lnTo>
                      <a:lnTo>
                        <a:pt x="531" y="161"/>
                      </a:lnTo>
                      <a:lnTo>
                        <a:pt x="543" y="170"/>
                      </a:lnTo>
                      <a:lnTo>
                        <a:pt x="553" y="178"/>
                      </a:lnTo>
                      <a:lnTo>
                        <a:pt x="560" y="186"/>
                      </a:lnTo>
                      <a:lnTo>
                        <a:pt x="566" y="193"/>
                      </a:lnTo>
                      <a:lnTo>
                        <a:pt x="545" y="183"/>
                      </a:lnTo>
                      <a:lnTo>
                        <a:pt x="525" y="175"/>
                      </a:lnTo>
                      <a:lnTo>
                        <a:pt x="506" y="166"/>
                      </a:lnTo>
                      <a:lnTo>
                        <a:pt x="487" y="160"/>
                      </a:lnTo>
                      <a:lnTo>
                        <a:pt x="468" y="154"/>
                      </a:lnTo>
                      <a:lnTo>
                        <a:pt x="451" y="148"/>
                      </a:lnTo>
                      <a:lnTo>
                        <a:pt x="434" y="144"/>
                      </a:lnTo>
                      <a:lnTo>
                        <a:pt x="417" y="140"/>
                      </a:lnTo>
                      <a:lnTo>
                        <a:pt x="403" y="137"/>
                      </a:lnTo>
                      <a:lnTo>
                        <a:pt x="389" y="135"/>
                      </a:lnTo>
                      <a:lnTo>
                        <a:pt x="376" y="132"/>
                      </a:lnTo>
                      <a:lnTo>
                        <a:pt x="364" y="130"/>
                      </a:lnTo>
                      <a:lnTo>
                        <a:pt x="353" y="129"/>
                      </a:lnTo>
                      <a:lnTo>
                        <a:pt x="342" y="129"/>
                      </a:lnTo>
                      <a:lnTo>
                        <a:pt x="334" y="128"/>
                      </a:lnTo>
                      <a:lnTo>
                        <a:pt x="327" y="128"/>
                      </a:lnTo>
                      <a:lnTo>
                        <a:pt x="284" y="131"/>
                      </a:lnTo>
                      <a:lnTo>
                        <a:pt x="254" y="139"/>
                      </a:lnTo>
                      <a:lnTo>
                        <a:pt x="234" y="152"/>
                      </a:lnTo>
                      <a:lnTo>
                        <a:pt x="227" y="165"/>
                      </a:lnTo>
                      <a:lnTo>
                        <a:pt x="228" y="181"/>
                      </a:lnTo>
                      <a:lnTo>
                        <a:pt x="238" y="197"/>
                      </a:lnTo>
                      <a:lnTo>
                        <a:pt x="254" y="212"/>
                      </a:lnTo>
                      <a:lnTo>
                        <a:pt x="273" y="224"/>
                      </a:lnTo>
                      <a:lnTo>
                        <a:pt x="288" y="231"/>
                      </a:lnTo>
                      <a:lnTo>
                        <a:pt x="303" y="238"/>
                      </a:lnTo>
                      <a:lnTo>
                        <a:pt x="316" y="243"/>
                      </a:lnTo>
                      <a:lnTo>
                        <a:pt x="329" y="248"/>
                      </a:lnTo>
                      <a:lnTo>
                        <a:pt x="339" y="254"/>
                      </a:lnTo>
                      <a:lnTo>
                        <a:pt x="347" y="258"/>
                      </a:lnTo>
                      <a:lnTo>
                        <a:pt x="354" y="261"/>
                      </a:lnTo>
                      <a:lnTo>
                        <a:pt x="359" y="264"/>
                      </a:lnTo>
                      <a:lnTo>
                        <a:pt x="364" y="268"/>
                      </a:lnTo>
                      <a:lnTo>
                        <a:pt x="367" y="275"/>
                      </a:lnTo>
                      <a:lnTo>
                        <a:pt x="368" y="280"/>
                      </a:lnTo>
                      <a:lnTo>
                        <a:pt x="367" y="287"/>
                      </a:lnTo>
                      <a:lnTo>
                        <a:pt x="362" y="291"/>
                      </a:lnTo>
                      <a:lnTo>
                        <a:pt x="356" y="294"/>
                      </a:lnTo>
                      <a:lnTo>
                        <a:pt x="347" y="295"/>
                      </a:lnTo>
                      <a:lnTo>
                        <a:pt x="335" y="293"/>
                      </a:lnTo>
                      <a:lnTo>
                        <a:pt x="323" y="289"/>
                      </a:lnTo>
                      <a:lnTo>
                        <a:pt x="310" y="281"/>
                      </a:lnTo>
                      <a:lnTo>
                        <a:pt x="295" y="274"/>
                      </a:lnTo>
                      <a:lnTo>
                        <a:pt x="280" y="265"/>
                      </a:lnTo>
                      <a:lnTo>
                        <a:pt x="266" y="256"/>
                      </a:lnTo>
                      <a:lnTo>
                        <a:pt x="250" y="248"/>
                      </a:lnTo>
                      <a:lnTo>
                        <a:pt x="237" y="242"/>
                      </a:lnTo>
                      <a:lnTo>
                        <a:pt x="225" y="238"/>
                      </a:lnTo>
                      <a:lnTo>
                        <a:pt x="196" y="232"/>
                      </a:lnTo>
                      <a:lnTo>
                        <a:pt x="175" y="231"/>
                      </a:lnTo>
                      <a:lnTo>
                        <a:pt x="159" y="232"/>
                      </a:lnTo>
                      <a:lnTo>
                        <a:pt x="150" y="237"/>
                      </a:lnTo>
                      <a:lnTo>
                        <a:pt x="144" y="242"/>
                      </a:lnTo>
                      <a:lnTo>
                        <a:pt x="142" y="247"/>
                      </a:lnTo>
                      <a:lnTo>
                        <a:pt x="145" y="254"/>
                      </a:lnTo>
                      <a:lnTo>
                        <a:pt x="148" y="259"/>
                      </a:lnTo>
                      <a:lnTo>
                        <a:pt x="157" y="267"/>
                      </a:lnTo>
                      <a:lnTo>
                        <a:pt x="163" y="274"/>
                      </a:lnTo>
                      <a:lnTo>
                        <a:pt x="169" y="279"/>
                      </a:lnTo>
                      <a:lnTo>
                        <a:pt x="173" y="284"/>
                      </a:lnTo>
                      <a:lnTo>
                        <a:pt x="178" y="289"/>
                      </a:lnTo>
                      <a:lnTo>
                        <a:pt x="183" y="293"/>
                      </a:lnTo>
                      <a:lnTo>
                        <a:pt x="188" y="297"/>
                      </a:lnTo>
                      <a:lnTo>
                        <a:pt x="194" y="301"/>
                      </a:lnTo>
                      <a:lnTo>
                        <a:pt x="170" y="295"/>
                      </a:lnTo>
                      <a:lnTo>
                        <a:pt x="145" y="288"/>
                      </a:lnTo>
                      <a:lnTo>
                        <a:pt x="120" y="281"/>
                      </a:lnTo>
                      <a:lnTo>
                        <a:pt x="95" y="275"/>
                      </a:lnTo>
                      <a:lnTo>
                        <a:pt x="71" y="268"/>
                      </a:lnTo>
                      <a:lnTo>
                        <a:pt x="47" y="263"/>
                      </a:lnTo>
                      <a:lnTo>
                        <a:pt x="25" y="259"/>
                      </a:lnTo>
                      <a:lnTo>
                        <a:pt x="4" y="256"/>
                      </a:lnTo>
                      <a:lnTo>
                        <a:pt x="33" y="267"/>
                      </a:lnTo>
                      <a:lnTo>
                        <a:pt x="57" y="277"/>
                      </a:lnTo>
                      <a:lnTo>
                        <a:pt x="78" y="285"/>
                      </a:lnTo>
                      <a:lnTo>
                        <a:pt x="93" y="293"/>
                      </a:lnTo>
                      <a:lnTo>
                        <a:pt x="104" y="299"/>
                      </a:lnTo>
                      <a:lnTo>
                        <a:pt x="110" y="305"/>
                      </a:lnTo>
                      <a:lnTo>
                        <a:pt x="112" y="308"/>
                      </a:lnTo>
                      <a:lnTo>
                        <a:pt x="111" y="310"/>
                      </a:lnTo>
                      <a:lnTo>
                        <a:pt x="106" y="311"/>
                      </a:lnTo>
                      <a:lnTo>
                        <a:pt x="97" y="312"/>
                      </a:lnTo>
                      <a:lnTo>
                        <a:pt x="85" y="312"/>
                      </a:lnTo>
                      <a:lnTo>
                        <a:pt x="71" y="313"/>
                      </a:lnTo>
                      <a:lnTo>
                        <a:pt x="54" y="314"/>
                      </a:lnTo>
                      <a:lnTo>
                        <a:pt x="36" y="316"/>
                      </a:lnTo>
                      <a:lnTo>
                        <a:pt x="18" y="321"/>
                      </a:lnTo>
                      <a:lnTo>
                        <a:pt x="0" y="327"/>
                      </a:lnTo>
                      <a:lnTo>
                        <a:pt x="19" y="329"/>
                      </a:lnTo>
                      <a:lnTo>
                        <a:pt x="39" y="332"/>
                      </a:lnTo>
                      <a:lnTo>
                        <a:pt x="60" y="334"/>
                      </a:lnTo>
                      <a:lnTo>
                        <a:pt x="80" y="336"/>
                      </a:lnTo>
                      <a:lnTo>
                        <a:pt x="100" y="338"/>
                      </a:lnTo>
                      <a:lnTo>
                        <a:pt x="120" y="340"/>
                      </a:lnTo>
                      <a:lnTo>
                        <a:pt x="139" y="341"/>
                      </a:lnTo>
                      <a:lnTo>
                        <a:pt x="157" y="342"/>
                      </a:lnTo>
                      <a:lnTo>
                        <a:pt x="173" y="343"/>
                      </a:lnTo>
                      <a:lnTo>
                        <a:pt x="188" y="344"/>
                      </a:lnTo>
                      <a:lnTo>
                        <a:pt x="202" y="344"/>
                      </a:lnTo>
                      <a:lnTo>
                        <a:pt x="214" y="345"/>
                      </a:lnTo>
                      <a:lnTo>
                        <a:pt x="224" y="344"/>
                      </a:lnTo>
                      <a:lnTo>
                        <a:pt x="231" y="344"/>
                      </a:lnTo>
                      <a:lnTo>
                        <a:pt x="236" y="343"/>
                      </a:lnTo>
                      <a:lnTo>
                        <a:pt x="238" y="342"/>
                      </a:lnTo>
                      <a:lnTo>
                        <a:pt x="240" y="332"/>
                      </a:lnTo>
                      <a:lnTo>
                        <a:pt x="240" y="323"/>
                      </a:lnTo>
                      <a:lnTo>
                        <a:pt x="244" y="317"/>
                      </a:lnTo>
                      <a:lnTo>
                        <a:pt x="255" y="319"/>
                      </a:lnTo>
                      <a:lnTo>
                        <a:pt x="262" y="322"/>
                      </a:lnTo>
                      <a:lnTo>
                        <a:pt x="270" y="326"/>
                      </a:lnTo>
                      <a:lnTo>
                        <a:pt x="281" y="329"/>
                      </a:lnTo>
                      <a:lnTo>
                        <a:pt x="294" y="334"/>
                      </a:lnTo>
                      <a:lnTo>
                        <a:pt x="309" y="339"/>
                      </a:lnTo>
                      <a:lnTo>
                        <a:pt x="325" y="344"/>
                      </a:lnTo>
                      <a:lnTo>
                        <a:pt x="342" y="349"/>
                      </a:lnTo>
                      <a:lnTo>
                        <a:pt x="361" y="355"/>
                      </a:lnTo>
                      <a:lnTo>
                        <a:pt x="380" y="359"/>
                      </a:lnTo>
                      <a:lnTo>
                        <a:pt x="402" y="364"/>
                      </a:lnTo>
                      <a:lnTo>
                        <a:pt x="423" y="368"/>
                      </a:lnTo>
                      <a:lnTo>
                        <a:pt x="446" y="373"/>
                      </a:lnTo>
                      <a:lnTo>
                        <a:pt x="469" y="376"/>
                      </a:lnTo>
                      <a:lnTo>
                        <a:pt x="492" y="378"/>
                      </a:lnTo>
                      <a:lnTo>
                        <a:pt x="514" y="379"/>
                      </a:lnTo>
                      <a:lnTo>
                        <a:pt x="538" y="380"/>
                      </a:lnTo>
                      <a:lnTo>
                        <a:pt x="557" y="380"/>
                      </a:lnTo>
                      <a:lnTo>
                        <a:pt x="575" y="378"/>
                      </a:lnTo>
                      <a:lnTo>
                        <a:pt x="595" y="376"/>
                      </a:lnTo>
                      <a:lnTo>
                        <a:pt x="612" y="374"/>
                      </a:lnTo>
                      <a:lnTo>
                        <a:pt x="630" y="370"/>
                      </a:lnTo>
                      <a:lnTo>
                        <a:pt x="648" y="366"/>
                      </a:lnTo>
                      <a:lnTo>
                        <a:pt x="666" y="363"/>
                      </a:lnTo>
                      <a:lnTo>
                        <a:pt x="684" y="359"/>
                      </a:lnTo>
                      <a:lnTo>
                        <a:pt x="701" y="355"/>
                      </a:lnTo>
                      <a:lnTo>
                        <a:pt x="718" y="351"/>
                      </a:lnTo>
                      <a:lnTo>
                        <a:pt x="733" y="347"/>
                      </a:lnTo>
                      <a:lnTo>
                        <a:pt x="749" y="344"/>
                      </a:lnTo>
                      <a:lnTo>
                        <a:pt x="763" y="342"/>
                      </a:lnTo>
                      <a:lnTo>
                        <a:pt x="778" y="340"/>
                      </a:lnTo>
                      <a:lnTo>
                        <a:pt x="792" y="338"/>
                      </a:lnTo>
                      <a:lnTo>
                        <a:pt x="805" y="338"/>
                      </a:lnTo>
                      <a:lnTo>
                        <a:pt x="822" y="338"/>
                      </a:lnTo>
                      <a:lnTo>
                        <a:pt x="840" y="340"/>
                      </a:lnTo>
                      <a:lnTo>
                        <a:pt x="859" y="342"/>
                      </a:lnTo>
                      <a:lnTo>
                        <a:pt x="878" y="346"/>
                      </a:lnTo>
                      <a:lnTo>
                        <a:pt x="898" y="352"/>
                      </a:lnTo>
                      <a:lnTo>
                        <a:pt x="919" y="360"/>
                      </a:lnTo>
                      <a:lnTo>
                        <a:pt x="940" y="368"/>
                      </a:lnTo>
                      <a:lnTo>
                        <a:pt x="962" y="38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8" name="未知">
                  <a:extLst>
                    <a:ext uri="{FF2B5EF4-FFF2-40B4-BE49-F238E27FC236}">
                      <a16:creationId xmlns:a16="http://schemas.microsoft.com/office/drawing/2014/main" id="{21182428-04CB-4637-8337-9C2177F8CAA1}"/>
                    </a:ext>
                  </a:extLst>
                </p:cNvPr>
                <p:cNvSpPr/>
                <p:nvPr/>
              </p:nvSpPr>
              <p:spPr bwMode="auto">
                <a:xfrm>
                  <a:off x="305" y="340"/>
                  <a:ext cx="25" cy="16"/>
                </a:xfrm>
                <a:custGeom>
                  <a:gdLst>
                    <a:gd name="T0" fmla="*/ 4 w 151"/>
                    <a:gd name="T1" fmla="*/ 0 h 79"/>
                    <a:gd name="T2" fmla="*/ 4 w 151"/>
                    <a:gd name="T3" fmla="*/ 0 h 79"/>
                    <a:gd name="T4" fmla="*/ 3 w 151"/>
                    <a:gd name="T5" fmla="*/ 0 h 79"/>
                    <a:gd name="T6" fmla="*/ 3 w 151"/>
                    <a:gd name="T7" fmla="*/ 0 h 79"/>
                    <a:gd name="T8" fmla="*/ 2 w 151"/>
                    <a:gd name="T9" fmla="*/ 0 h 79"/>
                    <a:gd name="T10" fmla="*/ 1 w 151"/>
                    <a:gd name="T11" fmla="*/ 0 h 79"/>
                    <a:gd name="T12" fmla="*/ 1 w 151"/>
                    <a:gd name="T13" fmla="*/ 1 h 79"/>
                    <a:gd name="T14" fmla="*/ 1 w 151"/>
                    <a:gd name="T15" fmla="*/ 1 h 79"/>
                    <a:gd name="T16" fmla="*/ 0 w 151"/>
                    <a:gd name="T17" fmla="*/ 2 h 79"/>
                    <a:gd name="T18" fmla="*/ 0 w 151"/>
                    <a:gd name="T19" fmla="*/ 3 h 79"/>
                    <a:gd name="T20" fmla="*/ 0 w 151"/>
                    <a:gd name="T21" fmla="*/ 3 h 79"/>
                    <a:gd name="T22" fmla="*/ 0 w 151"/>
                    <a:gd name="T23" fmla="*/ 2 h 79"/>
                    <a:gd name="T24" fmla="*/ 1 w 151"/>
                    <a:gd name="T25" fmla="*/ 2 h 79"/>
                    <a:gd name="T26" fmla="*/ 1 w 151"/>
                    <a:gd name="T27" fmla="*/ 1 h 79"/>
                    <a:gd name="T28" fmla="*/ 2 w 151"/>
                    <a:gd name="T29" fmla="*/ 1 h 79"/>
                    <a:gd name="T30" fmla="*/ 2 w 151"/>
                    <a:gd name="T31" fmla="*/ 0 h 79"/>
                    <a:gd name="T32" fmla="*/ 3 w 151"/>
                    <a:gd name="T33" fmla="*/ 0 h 79"/>
                    <a:gd name="T34" fmla="*/ 3 w 151"/>
                    <a:gd name="T35" fmla="*/ 0 h 79"/>
                    <a:gd name="T36" fmla="*/ 4 w 151"/>
                    <a:gd name="T37" fmla="*/ 1 h 79"/>
                    <a:gd name="T38" fmla="*/ 4 w 151"/>
                    <a:gd name="T39" fmla="*/ 1 h 79"/>
                    <a:gd name="T40" fmla="*/ 4 w 151"/>
                    <a:gd name="T41" fmla="*/ 1 h 79"/>
                    <a:gd name="T42" fmla="*/ 4 w 151"/>
                    <a:gd name="T43" fmla="*/ 1 h 79"/>
                    <a:gd name="T44" fmla="*/ 4 w 151"/>
                    <a:gd name="T45" fmla="*/ 1 h 79"/>
                    <a:gd name="T46" fmla="*/ 4 w 151"/>
                    <a:gd name="T47" fmla="*/ 0 h 79"/>
                    <a:gd name="T48" fmla="*/ 4 w 151"/>
                    <a:gd name="T49" fmla="*/ 0 h 79"/>
                    <a:gd name="T50" fmla="*/ 4 w 151"/>
                    <a:gd name="T51" fmla="*/ 0 h 79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51" h="79">
                      <a:moveTo>
                        <a:pt x="144" y="11"/>
                      </a:moveTo>
                      <a:lnTo>
                        <a:pt x="149" y="9"/>
                      </a:lnTo>
                      <a:lnTo>
                        <a:pt x="121" y="3"/>
                      </a:lnTo>
                      <a:lnTo>
                        <a:pt x="97" y="0"/>
                      </a:lnTo>
                      <a:lnTo>
                        <a:pt x="76" y="4"/>
                      </a:lnTo>
                      <a:lnTo>
                        <a:pt x="56" y="10"/>
                      </a:lnTo>
                      <a:lnTo>
                        <a:pt x="38" y="22"/>
                      </a:lnTo>
                      <a:lnTo>
                        <a:pt x="23" y="36"/>
                      </a:lnTo>
                      <a:lnTo>
                        <a:pt x="11" y="55"/>
                      </a:lnTo>
                      <a:lnTo>
                        <a:pt x="0" y="77"/>
                      </a:lnTo>
                      <a:lnTo>
                        <a:pt x="7" y="79"/>
                      </a:lnTo>
                      <a:lnTo>
                        <a:pt x="18" y="57"/>
                      </a:lnTo>
                      <a:lnTo>
                        <a:pt x="30" y="40"/>
                      </a:lnTo>
                      <a:lnTo>
                        <a:pt x="43" y="26"/>
                      </a:lnTo>
                      <a:lnTo>
                        <a:pt x="59" y="16"/>
                      </a:lnTo>
                      <a:lnTo>
                        <a:pt x="76" y="10"/>
                      </a:lnTo>
                      <a:lnTo>
                        <a:pt x="97" y="9"/>
                      </a:lnTo>
                      <a:lnTo>
                        <a:pt x="121" y="9"/>
                      </a:lnTo>
                      <a:lnTo>
                        <a:pt x="146" y="15"/>
                      </a:lnTo>
                      <a:lnTo>
                        <a:pt x="151" y="13"/>
                      </a:lnTo>
                      <a:lnTo>
                        <a:pt x="146" y="15"/>
                      </a:lnTo>
                      <a:lnTo>
                        <a:pt x="150" y="15"/>
                      </a:lnTo>
                      <a:lnTo>
                        <a:pt x="151" y="13"/>
                      </a:lnTo>
                      <a:lnTo>
                        <a:pt x="151" y="10"/>
                      </a:lnTo>
                      <a:lnTo>
                        <a:pt x="149" y="9"/>
                      </a:lnTo>
                      <a:lnTo>
                        <a:pt x="144" y="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09" name="未知">
                  <a:extLst>
                    <a:ext uri="{FF2B5EF4-FFF2-40B4-BE49-F238E27FC236}">
                      <a16:creationId xmlns:a16="http://schemas.microsoft.com/office/drawing/2014/main" id="{8CB32F16-D57C-4EAE-B31B-301567E0F287}"/>
                    </a:ext>
                  </a:extLst>
                </p:cNvPr>
                <p:cNvSpPr/>
                <p:nvPr/>
              </p:nvSpPr>
              <p:spPr bwMode="auto">
                <a:xfrm>
                  <a:off x="320" y="328"/>
                  <a:ext cx="11" cy="15"/>
                </a:xfrm>
                <a:custGeom>
                  <a:gdLst>
                    <a:gd name="T0" fmla="*/ 0 w 69"/>
                    <a:gd name="T1" fmla="*/ 0 h 73"/>
                    <a:gd name="T2" fmla="*/ 0 w 69"/>
                    <a:gd name="T3" fmla="*/ 0 h 73"/>
                    <a:gd name="T4" fmla="*/ 0 w 69"/>
                    <a:gd name="T5" fmla="*/ 0 h 73"/>
                    <a:gd name="T6" fmla="*/ 1 w 69"/>
                    <a:gd name="T7" fmla="*/ 0 h 73"/>
                    <a:gd name="T8" fmla="*/ 1 w 69"/>
                    <a:gd name="T9" fmla="*/ 1 h 73"/>
                    <a:gd name="T10" fmla="*/ 1 w 69"/>
                    <a:gd name="T11" fmla="*/ 1 h 73"/>
                    <a:gd name="T12" fmla="*/ 1 w 69"/>
                    <a:gd name="T13" fmla="*/ 1 h 73"/>
                    <a:gd name="T14" fmla="*/ 1 w 69"/>
                    <a:gd name="T15" fmla="*/ 2 h 73"/>
                    <a:gd name="T16" fmla="*/ 1 w 69"/>
                    <a:gd name="T17" fmla="*/ 2 h 73"/>
                    <a:gd name="T18" fmla="*/ 1 w 69"/>
                    <a:gd name="T19" fmla="*/ 3 h 73"/>
                    <a:gd name="T20" fmla="*/ 2 w 69"/>
                    <a:gd name="T21" fmla="*/ 3 h 73"/>
                    <a:gd name="T22" fmla="*/ 2 w 69"/>
                    <a:gd name="T23" fmla="*/ 2 h 73"/>
                    <a:gd name="T24" fmla="*/ 2 w 69"/>
                    <a:gd name="T25" fmla="*/ 2 h 73"/>
                    <a:gd name="T26" fmla="*/ 1 w 69"/>
                    <a:gd name="T27" fmla="*/ 1 h 73"/>
                    <a:gd name="T28" fmla="*/ 1 w 69"/>
                    <a:gd name="T29" fmla="*/ 1 h 73"/>
                    <a:gd name="T30" fmla="*/ 1 w 69"/>
                    <a:gd name="T31" fmla="*/ 0 h 73"/>
                    <a:gd name="T32" fmla="*/ 1 w 69"/>
                    <a:gd name="T33" fmla="*/ 0 h 73"/>
                    <a:gd name="T34" fmla="*/ 0 w 69"/>
                    <a:gd name="T35" fmla="*/ 0 h 73"/>
                    <a:gd name="T36" fmla="*/ 0 w 69"/>
                    <a:gd name="T37" fmla="*/ 0 h 73"/>
                    <a:gd name="T38" fmla="*/ 0 w 69"/>
                    <a:gd name="T39" fmla="*/ 0 h 73"/>
                    <a:gd name="T40" fmla="*/ 0 w 69"/>
                    <a:gd name="T41" fmla="*/ 0 h 73"/>
                    <a:gd name="T42" fmla="*/ 0 w 69"/>
                    <a:gd name="T43" fmla="*/ 0 h 73"/>
                    <a:gd name="T44" fmla="*/ 0 w 69"/>
                    <a:gd name="T45" fmla="*/ 0 h 73"/>
                    <a:gd name="T46" fmla="*/ 0 w 69"/>
                    <a:gd name="T47" fmla="*/ 0 h 73"/>
                    <a:gd name="T48" fmla="*/ 0 w 69"/>
                    <a:gd name="T49" fmla="*/ 0 h 73"/>
                    <a:gd name="T50" fmla="*/ 0 w 69"/>
                    <a:gd name="T51" fmla="*/ 0 h 73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69" h="73">
                      <a:moveTo>
                        <a:pt x="3" y="0"/>
                      </a:moveTo>
                      <a:lnTo>
                        <a:pt x="4" y="6"/>
                      </a:lnTo>
                      <a:lnTo>
                        <a:pt x="13" y="6"/>
                      </a:lnTo>
                      <a:lnTo>
                        <a:pt x="24" y="8"/>
                      </a:lnTo>
                      <a:lnTo>
                        <a:pt x="34" y="14"/>
                      </a:lnTo>
                      <a:lnTo>
                        <a:pt x="45" y="20"/>
                      </a:lnTo>
                      <a:lnTo>
                        <a:pt x="52" y="30"/>
                      </a:lnTo>
                      <a:lnTo>
                        <a:pt x="58" y="42"/>
                      </a:lnTo>
                      <a:lnTo>
                        <a:pt x="59" y="56"/>
                      </a:lnTo>
                      <a:lnTo>
                        <a:pt x="58" y="71"/>
                      </a:lnTo>
                      <a:lnTo>
                        <a:pt x="65" y="73"/>
                      </a:lnTo>
                      <a:lnTo>
                        <a:pt x="69" y="56"/>
                      </a:lnTo>
                      <a:lnTo>
                        <a:pt x="65" y="40"/>
                      </a:lnTo>
                      <a:lnTo>
                        <a:pt x="59" y="28"/>
                      </a:lnTo>
                      <a:lnTo>
                        <a:pt x="49" y="16"/>
                      </a:lnTo>
                      <a:lnTo>
                        <a:pt x="39" y="7"/>
                      </a:lnTo>
                      <a:lnTo>
                        <a:pt x="27" y="2"/>
                      </a:lnTo>
                      <a:lnTo>
                        <a:pt x="13" y="0"/>
                      </a:lnTo>
                      <a:lnTo>
                        <a:pt x="4" y="0"/>
                      </a:lnTo>
                      <a:lnTo>
                        <a:pt x="5" y="6"/>
                      </a:lnTo>
                      <a:lnTo>
                        <a:pt x="4" y="0"/>
                      </a:lnTo>
                      <a:lnTo>
                        <a:pt x="2" y="1"/>
                      </a:lnTo>
                      <a:lnTo>
                        <a:pt x="0" y="3"/>
                      </a:lnTo>
                      <a:lnTo>
                        <a:pt x="2" y="5"/>
                      </a:lnTo>
                      <a:lnTo>
                        <a:pt x="4" y="6"/>
                      </a:lnTo>
                      <a:lnTo>
                        <a:pt x="3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0" name="未知">
                  <a:extLst>
                    <a:ext uri="{FF2B5EF4-FFF2-40B4-BE49-F238E27FC236}">
                      <a16:creationId xmlns:a16="http://schemas.microsoft.com/office/drawing/2014/main" id="{3B63BB92-0FDC-40E5-B026-80A3A94F49E5}"/>
                    </a:ext>
                  </a:extLst>
                </p:cNvPr>
                <p:cNvSpPr/>
                <p:nvPr/>
              </p:nvSpPr>
              <p:spPr bwMode="auto">
                <a:xfrm>
                  <a:off x="318" y="314"/>
                  <a:ext cx="18" cy="16"/>
                </a:xfrm>
                <a:custGeom>
                  <a:gdLst>
                    <a:gd name="T0" fmla="*/ 0 w 107"/>
                    <a:gd name="T1" fmla="*/ 1 h 79"/>
                    <a:gd name="T2" fmla="*/ 0 w 107"/>
                    <a:gd name="T3" fmla="*/ 1 h 79"/>
                    <a:gd name="T4" fmla="*/ 1 w 107"/>
                    <a:gd name="T5" fmla="*/ 1 h 79"/>
                    <a:gd name="T6" fmla="*/ 2 w 107"/>
                    <a:gd name="T7" fmla="*/ 0 h 79"/>
                    <a:gd name="T8" fmla="*/ 3 w 107"/>
                    <a:gd name="T9" fmla="*/ 0 h 79"/>
                    <a:gd name="T10" fmla="*/ 3 w 107"/>
                    <a:gd name="T11" fmla="*/ 1 h 79"/>
                    <a:gd name="T12" fmla="*/ 3 w 107"/>
                    <a:gd name="T13" fmla="*/ 1 h 79"/>
                    <a:gd name="T14" fmla="*/ 2 w 107"/>
                    <a:gd name="T15" fmla="*/ 2 h 79"/>
                    <a:gd name="T16" fmla="*/ 2 w 107"/>
                    <a:gd name="T17" fmla="*/ 2 h 79"/>
                    <a:gd name="T18" fmla="*/ 0 w 107"/>
                    <a:gd name="T19" fmla="*/ 3 h 79"/>
                    <a:gd name="T20" fmla="*/ 0 w 107"/>
                    <a:gd name="T21" fmla="*/ 3 h 79"/>
                    <a:gd name="T22" fmla="*/ 2 w 107"/>
                    <a:gd name="T23" fmla="*/ 3 h 79"/>
                    <a:gd name="T24" fmla="*/ 3 w 107"/>
                    <a:gd name="T25" fmla="*/ 2 h 79"/>
                    <a:gd name="T26" fmla="*/ 3 w 107"/>
                    <a:gd name="T27" fmla="*/ 1 h 79"/>
                    <a:gd name="T28" fmla="*/ 3 w 107"/>
                    <a:gd name="T29" fmla="*/ 0 h 79"/>
                    <a:gd name="T30" fmla="*/ 3 w 107"/>
                    <a:gd name="T31" fmla="*/ 0 h 79"/>
                    <a:gd name="T32" fmla="*/ 2 w 107"/>
                    <a:gd name="T33" fmla="*/ 0 h 79"/>
                    <a:gd name="T34" fmla="*/ 1 w 107"/>
                    <a:gd name="T35" fmla="*/ 0 h 79"/>
                    <a:gd name="T36" fmla="*/ 0 w 107"/>
                    <a:gd name="T37" fmla="*/ 1 h 79"/>
                    <a:gd name="T38" fmla="*/ 0 w 107"/>
                    <a:gd name="T39" fmla="*/ 1 h 79"/>
                    <a:gd name="T40" fmla="*/ 0 w 107"/>
                    <a:gd name="T41" fmla="*/ 1 h 79"/>
                    <a:gd name="T42" fmla="*/ 0 w 107"/>
                    <a:gd name="T43" fmla="*/ 1 h 79"/>
                    <a:gd name="T44" fmla="*/ 0 w 107"/>
                    <a:gd name="T45" fmla="*/ 1 h 79"/>
                    <a:gd name="T46" fmla="*/ 0 w 107"/>
                    <a:gd name="T47" fmla="*/ 1 h 79"/>
                    <a:gd name="T48" fmla="*/ 0 w 107"/>
                    <a:gd name="T49" fmla="*/ 1 h 79"/>
                    <a:gd name="T50" fmla="*/ 0 w 107"/>
                    <a:gd name="T51" fmla="*/ 1 h 79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07" h="79">
                      <a:moveTo>
                        <a:pt x="1" y="31"/>
                      </a:moveTo>
                      <a:lnTo>
                        <a:pt x="7" y="37"/>
                      </a:lnTo>
                      <a:lnTo>
                        <a:pt x="44" y="16"/>
                      </a:lnTo>
                      <a:lnTo>
                        <a:pt x="73" y="6"/>
                      </a:lnTo>
                      <a:lnTo>
                        <a:pt x="92" y="7"/>
                      </a:lnTo>
                      <a:lnTo>
                        <a:pt x="99" y="13"/>
                      </a:lnTo>
                      <a:lnTo>
                        <a:pt x="97" y="25"/>
                      </a:lnTo>
                      <a:lnTo>
                        <a:pt x="83" y="40"/>
                      </a:lnTo>
                      <a:lnTo>
                        <a:pt x="54" y="57"/>
                      </a:lnTo>
                      <a:lnTo>
                        <a:pt x="10" y="73"/>
                      </a:lnTo>
                      <a:lnTo>
                        <a:pt x="12" y="79"/>
                      </a:lnTo>
                      <a:lnTo>
                        <a:pt x="56" y="63"/>
                      </a:lnTo>
                      <a:lnTo>
                        <a:pt x="87" y="46"/>
                      </a:lnTo>
                      <a:lnTo>
                        <a:pt x="104" y="27"/>
                      </a:lnTo>
                      <a:lnTo>
                        <a:pt x="107" y="11"/>
                      </a:lnTo>
                      <a:lnTo>
                        <a:pt x="95" y="1"/>
                      </a:lnTo>
                      <a:lnTo>
                        <a:pt x="73" y="0"/>
                      </a:lnTo>
                      <a:lnTo>
                        <a:pt x="42" y="9"/>
                      </a:lnTo>
                      <a:lnTo>
                        <a:pt x="3" y="30"/>
                      </a:lnTo>
                      <a:lnTo>
                        <a:pt x="9" y="36"/>
                      </a:lnTo>
                      <a:lnTo>
                        <a:pt x="3" y="30"/>
                      </a:lnTo>
                      <a:lnTo>
                        <a:pt x="0" y="33"/>
                      </a:lnTo>
                      <a:lnTo>
                        <a:pt x="1" y="35"/>
                      </a:lnTo>
                      <a:lnTo>
                        <a:pt x="4" y="37"/>
                      </a:lnTo>
                      <a:lnTo>
                        <a:pt x="7" y="37"/>
                      </a:lnTo>
                      <a:lnTo>
                        <a:pt x="1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1" name="未知">
                  <a:extLst>
                    <a:ext uri="{FF2B5EF4-FFF2-40B4-BE49-F238E27FC236}">
                      <a16:creationId xmlns:a16="http://schemas.microsoft.com/office/drawing/2014/main" id="{AC6486D6-559E-4B37-B435-88DF1127525B}"/>
                    </a:ext>
                  </a:extLst>
                </p:cNvPr>
                <p:cNvSpPr/>
                <p:nvPr/>
              </p:nvSpPr>
              <p:spPr bwMode="auto">
                <a:xfrm>
                  <a:off x="319" y="300"/>
                  <a:ext cx="31" cy="21"/>
                </a:xfrm>
                <a:custGeom>
                  <a:gdLst>
                    <a:gd name="T0" fmla="*/ 5 w 188"/>
                    <a:gd name="T1" fmla="*/ 0 h 103"/>
                    <a:gd name="T2" fmla="*/ 5 w 188"/>
                    <a:gd name="T3" fmla="*/ 0 h 103"/>
                    <a:gd name="T4" fmla="*/ 4 w 188"/>
                    <a:gd name="T5" fmla="*/ 0 h 103"/>
                    <a:gd name="T6" fmla="*/ 3 w 188"/>
                    <a:gd name="T7" fmla="*/ 1 h 103"/>
                    <a:gd name="T8" fmla="*/ 3 w 188"/>
                    <a:gd name="T9" fmla="*/ 1 h 103"/>
                    <a:gd name="T10" fmla="*/ 2 w 188"/>
                    <a:gd name="T11" fmla="*/ 2 h 103"/>
                    <a:gd name="T12" fmla="*/ 1 w 188"/>
                    <a:gd name="T13" fmla="*/ 2 h 103"/>
                    <a:gd name="T14" fmla="*/ 1 w 188"/>
                    <a:gd name="T15" fmla="*/ 3 h 103"/>
                    <a:gd name="T16" fmla="*/ 0 w 188"/>
                    <a:gd name="T17" fmla="*/ 3 h 103"/>
                    <a:gd name="T18" fmla="*/ 0 w 188"/>
                    <a:gd name="T19" fmla="*/ 4 h 103"/>
                    <a:gd name="T20" fmla="*/ 0 w 188"/>
                    <a:gd name="T21" fmla="*/ 4 h 103"/>
                    <a:gd name="T22" fmla="*/ 0 w 188"/>
                    <a:gd name="T23" fmla="*/ 4 h 103"/>
                    <a:gd name="T24" fmla="*/ 1 w 188"/>
                    <a:gd name="T25" fmla="*/ 3 h 103"/>
                    <a:gd name="T26" fmla="*/ 2 w 188"/>
                    <a:gd name="T27" fmla="*/ 2 h 103"/>
                    <a:gd name="T28" fmla="*/ 2 w 188"/>
                    <a:gd name="T29" fmla="*/ 2 h 103"/>
                    <a:gd name="T30" fmla="*/ 3 w 188"/>
                    <a:gd name="T31" fmla="*/ 1 h 103"/>
                    <a:gd name="T32" fmla="*/ 4 w 188"/>
                    <a:gd name="T33" fmla="*/ 1 h 103"/>
                    <a:gd name="T34" fmla="*/ 4 w 188"/>
                    <a:gd name="T35" fmla="*/ 0 h 103"/>
                    <a:gd name="T36" fmla="*/ 5 w 188"/>
                    <a:gd name="T37" fmla="*/ 0 h 103"/>
                    <a:gd name="T38" fmla="*/ 5 w 188"/>
                    <a:gd name="T39" fmla="*/ 0 h 103"/>
                    <a:gd name="T40" fmla="*/ 5 w 188"/>
                    <a:gd name="T41" fmla="*/ 0 h 103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188" h="103">
                      <a:moveTo>
                        <a:pt x="188" y="0"/>
                      </a:moveTo>
                      <a:lnTo>
                        <a:pt x="188" y="0"/>
                      </a:lnTo>
                      <a:lnTo>
                        <a:pt x="157" y="6"/>
                      </a:lnTo>
                      <a:lnTo>
                        <a:pt x="128" y="15"/>
                      </a:lnTo>
                      <a:lnTo>
                        <a:pt x="102" y="26"/>
                      </a:lnTo>
                      <a:lnTo>
                        <a:pt x="77" y="39"/>
                      </a:lnTo>
                      <a:lnTo>
                        <a:pt x="54" y="53"/>
                      </a:lnTo>
                      <a:lnTo>
                        <a:pt x="34" y="68"/>
                      </a:lnTo>
                      <a:lnTo>
                        <a:pt x="16" y="84"/>
                      </a:lnTo>
                      <a:lnTo>
                        <a:pt x="0" y="98"/>
                      </a:lnTo>
                      <a:lnTo>
                        <a:pt x="8" y="103"/>
                      </a:lnTo>
                      <a:lnTo>
                        <a:pt x="21" y="88"/>
                      </a:lnTo>
                      <a:lnTo>
                        <a:pt x="39" y="74"/>
                      </a:lnTo>
                      <a:lnTo>
                        <a:pt x="59" y="59"/>
                      </a:lnTo>
                      <a:lnTo>
                        <a:pt x="82" y="45"/>
                      </a:lnTo>
                      <a:lnTo>
                        <a:pt x="104" y="33"/>
                      </a:lnTo>
                      <a:lnTo>
                        <a:pt x="131" y="21"/>
                      </a:lnTo>
                      <a:lnTo>
                        <a:pt x="159" y="12"/>
                      </a:lnTo>
                      <a:lnTo>
                        <a:pt x="188" y="6"/>
                      </a:lnTo>
                      <a:lnTo>
                        <a:pt x="188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2" name="未知">
                  <a:extLst>
                    <a:ext uri="{FF2B5EF4-FFF2-40B4-BE49-F238E27FC236}">
                      <a16:creationId xmlns:a16="http://schemas.microsoft.com/office/drawing/2014/main" id="{6F9AD4F7-8522-4C7C-AC8A-88952C5DB8A8}"/>
                    </a:ext>
                  </a:extLst>
                </p:cNvPr>
                <p:cNvSpPr/>
                <p:nvPr/>
              </p:nvSpPr>
              <p:spPr bwMode="auto">
                <a:xfrm>
                  <a:off x="350" y="279"/>
                  <a:ext cx="14" cy="23"/>
                </a:xfrm>
                <a:custGeom>
                  <a:gdLst>
                    <a:gd name="T0" fmla="*/ 1 w 83"/>
                    <a:gd name="T1" fmla="*/ 0 h 113"/>
                    <a:gd name="T2" fmla="*/ 1 w 83"/>
                    <a:gd name="T3" fmla="*/ 0 h 113"/>
                    <a:gd name="T4" fmla="*/ 2 w 83"/>
                    <a:gd name="T5" fmla="*/ 0 h 113"/>
                    <a:gd name="T6" fmla="*/ 2 w 83"/>
                    <a:gd name="T7" fmla="*/ 1 h 113"/>
                    <a:gd name="T8" fmla="*/ 2 w 83"/>
                    <a:gd name="T9" fmla="*/ 1 h 113"/>
                    <a:gd name="T10" fmla="*/ 2 w 83"/>
                    <a:gd name="T11" fmla="*/ 2 h 113"/>
                    <a:gd name="T12" fmla="*/ 2 w 83"/>
                    <a:gd name="T13" fmla="*/ 3 h 113"/>
                    <a:gd name="T14" fmla="*/ 1 w 83"/>
                    <a:gd name="T15" fmla="*/ 3 h 113"/>
                    <a:gd name="T16" fmla="*/ 1 w 83"/>
                    <a:gd name="T17" fmla="*/ 4 h 113"/>
                    <a:gd name="T18" fmla="*/ 0 w 83"/>
                    <a:gd name="T19" fmla="*/ 4 h 113"/>
                    <a:gd name="T20" fmla="*/ 0 w 83"/>
                    <a:gd name="T21" fmla="*/ 5 h 113"/>
                    <a:gd name="T22" fmla="*/ 1 w 83"/>
                    <a:gd name="T23" fmla="*/ 4 h 113"/>
                    <a:gd name="T24" fmla="*/ 2 w 83"/>
                    <a:gd name="T25" fmla="*/ 4 h 113"/>
                    <a:gd name="T26" fmla="*/ 2 w 83"/>
                    <a:gd name="T27" fmla="*/ 3 h 113"/>
                    <a:gd name="T28" fmla="*/ 2 w 83"/>
                    <a:gd name="T29" fmla="*/ 2 h 113"/>
                    <a:gd name="T30" fmla="*/ 2 w 83"/>
                    <a:gd name="T31" fmla="*/ 1 h 113"/>
                    <a:gd name="T32" fmla="*/ 2 w 83"/>
                    <a:gd name="T33" fmla="*/ 1 h 113"/>
                    <a:gd name="T34" fmla="*/ 2 w 83"/>
                    <a:gd name="T35" fmla="*/ 0 h 113"/>
                    <a:gd name="T36" fmla="*/ 1 w 83"/>
                    <a:gd name="T37" fmla="*/ 0 h 113"/>
                    <a:gd name="T38" fmla="*/ 1 w 83"/>
                    <a:gd name="T39" fmla="*/ 0 h 113"/>
                    <a:gd name="T40" fmla="*/ 1 w 83"/>
                    <a:gd name="T41" fmla="*/ 0 h 113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83" h="113">
                      <a:moveTo>
                        <a:pt x="25" y="9"/>
                      </a:moveTo>
                      <a:lnTo>
                        <a:pt x="25" y="9"/>
                      </a:lnTo>
                      <a:lnTo>
                        <a:pt x="52" y="12"/>
                      </a:lnTo>
                      <a:lnTo>
                        <a:pt x="68" y="22"/>
                      </a:lnTo>
                      <a:lnTo>
                        <a:pt x="76" y="34"/>
                      </a:lnTo>
                      <a:lnTo>
                        <a:pt x="76" y="53"/>
                      </a:lnTo>
                      <a:lnTo>
                        <a:pt x="66" y="70"/>
                      </a:lnTo>
                      <a:lnTo>
                        <a:pt x="50" y="85"/>
                      </a:lnTo>
                      <a:lnTo>
                        <a:pt x="29" y="99"/>
                      </a:lnTo>
                      <a:lnTo>
                        <a:pt x="0" y="107"/>
                      </a:lnTo>
                      <a:lnTo>
                        <a:pt x="0" y="113"/>
                      </a:lnTo>
                      <a:lnTo>
                        <a:pt x="31" y="106"/>
                      </a:lnTo>
                      <a:lnTo>
                        <a:pt x="55" y="92"/>
                      </a:lnTo>
                      <a:lnTo>
                        <a:pt x="73" y="74"/>
                      </a:lnTo>
                      <a:lnTo>
                        <a:pt x="83" y="53"/>
                      </a:lnTo>
                      <a:lnTo>
                        <a:pt x="83" y="34"/>
                      </a:lnTo>
                      <a:lnTo>
                        <a:pt x="73" y="17"/>
                      </a:lnTo>
                      <a:lnTo>
                        <a:pt x="54" y="6"/>
                      </a:lnTo>
                      <a:lnTo>
                        <a:pt x="25" y="0"/>
                      </a:lnTo>
                      <a:lnTo>
                        <a:pt x="25" y="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3" name="未知">
                  <a:extLst>
                    <a:ext uri="{FF2B5EF4-FFF2-40B4-BE49-F238E27FC236}">
                      <a16:creationId xmlns:a16="http://schemas.microsoft.com/office/drawing/2014/main" id="{B96E79D5-3894-44D1-A395-A0261887E4E5}"/>
                    </a:ext>
                  </a:extLst>
                </p:cNvPr>
                <p:cNvSpPr/>
                <p:nvPr/>
              </p:nvSpPr>
              <p:spPr bwMode="auto">
                <a:xfrm>
                  <a:off x="321" y="279"/>
                  <a:ext cx="33" cy="24"/>
                </a:xfrm>
                <a:custGeom>
                  <a:gdLst>
                    <a:gd name="T0" fmla="*/ 0 w 197"/>
                    <a:gd name="T1" fmla="*/ 5 h 119"/>
                    <a:gd name="T2" fmla="*/ 0 w 197"/>
                    <a:gd name="T3" fmla="*/ 5 h 119"/>
                    <a:gd name="T4" fmla="*/ 1 w 197"/>
                    <a:gd name="T5" fmla="*/ 4 h 119"/>
                    <a:gd name="T6" fmla="*/ 1 w 197"/>
                    <a:gd name="T7" fmla="*/ 4 h 119"/>
                    <a:gd name="T8" fmla="*/ 1 w 197"/>
                    <a:gd name="T9" fmla="*/ 3 h 119"/>
                    <a:gd name="T10" fmla="*/ 2 w 197"/>
                    <a:gd name="T11" fmla="*/ 3 h 119"/>
                    <a:gd name="T12" fmla="*/ 2 w 197"/>
                    <a:gd name="T13" fmla="*/ 2 h 119"/>
                    <a:gd name="T14" fmla="*/ 2 w 197"/>
                    <a:gd name="T15" fmla="*/ 2 h 119"/>
                    <a:gd name="T16" fmla="*/ 3 w 197"/>
                    <a:gd name="T17" fmla="*/ 1 h 119"/>
                    <a:gd name="T18" fmla="*/ 3 w 197"/>
                    <a:gd name="T19" fmla="*/ 1 h 119"/>
                    <a:gd name="T20" fmla="*/ 4 w 197"/>
                    <a:gd name="T21" fmla="*/ 1 h 119"/>
                    <a:gd name="T22" fmla="*/ 4 w 197"/>
                    <a:gd name="T23" fmla="*/ 1 h 119"/>
                    <a:gd name="T24" fmla="*/ 4 w 197"/>
                    <a:gd name="T25" fmla="*/ 1 h 119"/>
                    <a:gd name="T26" fmla="*/ 5 w 197"/>
                    <a:gd name="T27" fmla="*/ 0 h 119"/>
                    <a:gd name="T28" fmla="*/ 5 w 197"/>
                    <a:gd name="T29" fmla="*/ 0 h 119"/>
                    <a:gd name="T30" fmla="*/ 5 w 197"/>
                    <a:gd name="T31" fmla="*/ 0 h 119"/>
                    <a:gd name="T32" fmla="*/ 5 w 197"/>
                    <a:gd name="T33" fmla="*/ 0 h 119"/>
                    <a:gd name="T34" fmla="*/ 6 w 197"/>
                    <a:gd name="T35" fmla="*/ 0 h 119"/>
                    <a:gd name="T36" fmla="*/ 6 w 197"/>
                    <a:gd name="T37" fmla="*/ 0 h 119"/>
                    <a:gd name="T38" fmla="*/ 5 w 197"/>
                    <a:gd name="T39" fmla="*/ 0 h 119"/>
                    <a:gd name="T40" fmla="*/ 5 w 197"/>
                    <a:gd name="T41" fmla="*/ 0 h 119"/>
                    <a:gd name="T42" fmla="*/ 5 w 197"/>
                    <a:gd name="T43" fmla="*/ 0 h 119"/>
                    <a:gd name="T44" fmla="*/ 5 w 197"/>
                    <a:gd name="T45" fmla="*/ 0 h 119"/>
                    <a:gd name="T46" fmla="*/ 4 w 197"/>
                    <a:gd name="T47" fmla="*/ 0 h 119"/>
                    <a:gd name="T48" fmla="*/ 4 w 197"/>
                    <a:gd name="T49" fmla="*/ 0 h 119"/>
                    <a:gd name="T50" fmla="*/ 4 w 197"/>
                    <a:gd name="T51" fmla="*/ 1 h 119"/>
                    <a:gd name="T52" fmla="*/ 3 w 197"/>
                    <a:gd name="T53" fmla="*/ 1 h 119"/>
                    <a:gd name="T54" fmla="*/ 3 w 197"/>
                    <a:gd name="T55" fmla="*/ 1 h 119"/>
                    <a:gd name="T56" fmla="*/ 2 w 197"/>
                    <a:gd name="T57" fmla="*/ 1 h 119"/>
                    <a:gd name="T58" fmla="*/ 2 w 197"/>
                    <a:gd name="T59" fmla="*/ 2 h 119"/>
                    <a:gd name="T60" fmla="*/ 2 w 197"/>
                    <a:gd name="T61" fmla="*/ 2 h 119"/>
                    <a:gd name="T62" fmla="*/ 1 w 197"/>
                    <a:gd name="T63" fmla="*/ 3 h 119"/>
                    <a:gd name="T64" fmla="*/ 1 w 197"/>
                    <a:gd name="T65" fmla="*/ 3 h 119"/>
                    <a:gd name="T66" fmla="*/ 0 w 197"/>
                    <a:gd name="T67" fmla="*/ 4 h 119"/>
                    <a:gd name="T68" fmla="*/ 0 w 197"/>
                    <a:gd name="T69" fmla="*/ 5 h 119"/>
                    <a:gd name="T70" fmla="*/ 0 w 197"/>
                    <a:gd name="T71" fmla="*/ 5 h 119"/>
                    <a:gd name="T72" fmla="*/ 0 w 197"/>
                    <a:gd name="T73" fmla="*/ 5 h 119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197" h="119">
                      <a:moveTo>
                        <a:pt x="7" y="119"/>
                      </a:moveTo>
                      <a:lnTo>
                        <a:pt x="7" y="119"/>
                      </a:lnTo>
                      <a:lnTo>
                        <a:pt x="18" y="104"/>
                      </a:lnTo>
                      <a:lnTo>
                        <a:pt x="30" y="88"/>
                      </a:lnTo>
                      <a:lnTo>
                        <a:pt x="42" y="74"/>
                      </a:lnTo>
                      <a:lnTo>
                        <a:pt x="56" y="63"/>
                      </a:lnTo>
                      <a:lnTo>
                        <a:pt x="70" y="53"/>
                      </a:lnTo>
                      <a:lnTo>
                        <a:pt x="85" y="43"/>
                      </a:lnTo>
                      <a:lnTo>
                        <a:pt x="99" y="36"/>
                      </a:lnTo>
                      <a:lnTo>
                        <a:pt x="112" y="28"/>
                      </a:lnTo>
                      <a:lnTo>
                        <a:pt x="127" y="23"/>
                      </a:lnTo>
                      <a:lnTo>
                        <a:pt x="140" y="19"/>
                      </a:lnTo>
                      <a:lnTo>
                        <a:pt x="153" y="14"/>
                      </a:lnTo>
                      <a:lnTo>
                        <a:pt x="164" y="12"/>
                      </a:lnTo>
                      <a:lnTo>
                        <a:pt x="175" y="10"/>
                      </a:lnTo>
                      <a:lnTo>
                        <a:pt x="184" y="9"/>
                      </a:lnTo>
                      <a:lnTo>
                        <a:pt x="191" y="8"/>
                      </a:lnTo>
                      <a:lnTo>
                        <a:pt x="197" y="9"/>
                      </a:lnTo>
                      <a:lnTo>
                        <a:pt x="197" y="0"/>
                      </a:lnTo>
                      <a:lnTo>
                        <a:pt x="191" y="2"/>
                      </a:lnTo>
                      <a:lnTo>
                        <a:pt x="184" y="3"/>
                      </a:lnTo>
                      <a:lnTo>
                        <a:pt x="175" y="4"/>
                      </a:lnTo>
                      <a:lnTo>
                        <a:pt x="164" y="6"/>
                      </a:lnTo>
                      <a:lnTo>
                        <a:pt x="151" y="8"/>
                      </a:lnTo>
                      <a:lnTo>
                        <a:pt x="137" y="12"/>
                      </a:lnTo>
                      <a:lnTo>
                        <a:pt x="124" y="16"/>
                      </a:lnTo>
                      <a:lnTo>
                        <a:pt x="110" y="22"/>
                      </a:lnTo>
                      <a:lnTo>
                        <a:pt x="94" y="29"/>
                      </a:lnTo>
                      <a:lnTo>
                        <a:pt x="80" y="37"/>
                      </a:lnTo>
                      <a:lnTo>
                        <a:pt x="66" y="46"/>
                      </a:lnTo>
                      <a:lnTo>
                        <a:pt x="51" y="57"/>
                      </a:lnTo>
                      <a:lnTo>
                        <a:pt x="37" y="70"/>
                      </a:lnTo>
                      <a:lnTo>
                        <a:pt x="23" y="83"/>
                      </a:lnTo>
                      <a:lnTo>
                        <a:pt x="11" y="99"/>
                      </a:lnTo>
                      <a:lnTo>
                        <a:pt x="0" y="117"/>
                      </a:lnTo>
                      <a:lnTo>
                        <a:pt x="7" y="11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4" name="未知">
                  <a:extLst>
                    <a:ext uri="{FF2B5EF4-FFF2-40B4-BE49-F238E27FC236}">
                      <a16:creationId xmlns:a16="http://schemas.microsoft.com/office/drawing/2014/main" id="{9005A054-D6E3-4B0C-84C8-BE2D6F82AC58}"/>
                    </a:ext>
                  </a:extLst>
                </p:cNvPr>
                <p:cNvSpPr/>
                <p:nvPr/>
              </p:nvSpPr>
              <p:spPr bwMode="auto">
                <a:xfrm>
                  <a:off x="305" y="302"/>
                  <a:ext cx="17" cy="49"/>
                </a:xfrm>
                <a:custGeom>
                  <a:gdLst>
                    <a:gd name="T0" fmla="*/ 0 w 104"/>
                    <a:gd name="T1" fmla="*/ 10 h 245"/>
                    <a:gd name="T2" fmla="*/ 0 w 104"/>
                    <a:gd name="T3" fmla="*/ 10 h 245"/>
                    <a:gd name="T4" fmla="*/ 0 w 104"/>
                    <a:gd name="T5" fmla="*/ 9 h 245"/>
                    <a:gd name="T6" fmla="*/ 0 w 104"/>
                    <a:gd name="T7" fmla="*/ 8 h 245"/>
                    <a:gd name="T8" fmla="*/ 1 w 104"/>
                    <a:gd name="T9" fmla="*/ 7 h 245"/>
                    <a:gd name="T10" fmla="*/ 1 w 104"/>
                    <a:gd name="T11" fmla="*/ 6 h 245"/>
                    <a:gd name="T12" fmla="*/ 1 w 104"/>
                    <a:gd name="T13" fmla="*/ 5 h 245"/>
                    <a:gd name="T14" fmla="*/ 2 w 104"/>
                    <a:gd name="T15" fmla="*/ 3 h 245"/>
                    <a:gd name="T16" fmla="*/ 2 w 104"/>
                    <a:gd name="T17" fmla="*/ 2 h 245"/>
                    <a:gd name="T18" fmla="*/ 3 w 104"/>
                    <a:gd name="T19" fmla="*/ 0 h 245"/>
                    <a:gd name="T20" fmla="*/ 3 w 104"/>
                    <a:gd name="T21" fmla="*/ 0 h 245"/>
                    <a:gd name="T22" fmla="*/ 2 w 104"/>
                    <a:gd name="T23" fmla="*/ 2 h 245"/>
                    <a:gd name="T24" fmla="*/ 1 w 104"/>
                    <a:gd name="T25" fmla="*/ 3 h 245"/>
                    <a:gd name="T26" fmla="*/ 1 w 104"/>
                    <a:gd name="T27" fmla="*/ 5 h 245"/>
                    <a:gd name="T28" fmla="*/ 1 w 104"/>
                    <a:gd name="T29" fmla="*/ 6 h 245"/>
                    <a:gd name="T30" fmla="*/ 0 w 104"/>
                    <a:gd name="T31" fmla="*/ 7 h 245"/>
                    <a:gd name="T32" fmla="*/ 0 w 104"/>
                    <a:gd name="T33" fmla="*/ 8 h 245"/>
                    <a:gd name="T34" fmla="*/ 0 w 104"/>
                    <a:gd name="T35" fmla="*/ 9 h 245"/>
                    <a:gd name="T36" fmla="*/ 0 w 104"/>
                    <a:gd name="T37" fmla="*/ 10 h 245"/>
                    <a:gd name="T38" fmla="*/ 0 w 104"/>
                    <a:gd name="T39" fmla="*/ 10 h 245"/>
                    <a:gd name="T40" fmla="*/ 0 w 104"/>
                    <a:gd name="T41" fmla="*/ 10 h 245"/>
                    <a:gd name="T42" fmla="*/ 0 w 104"/>
                    <a:gd name="T43" fmla="*/ 10 h 245"/>
                    <a:gd name="T44" fmla="*/ 0 w 104"/>
                    <a:gd name="T45" fmla="*/ 10 h 245"/>
                    <a:gd name="T46" fmla="*/ 0 w 104"/>
                    <a:gd name="T47" fmla="*/ 10 h 245"/>
                    <a:gd name="T48" fmla="*/ 0 w 104"/>
                    <a:gd name="T49" fmla="*/ 10 h 245"/>
                    <a:gd name="T50" fmla="*/ 0 w 104"/>
                    <a:gd name="T51" fmla="*/ 10 h 245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04" h="245">
                      <a:moveTo>
                        <a:pt x="0" y="241"/>
                      </a:moveTo>
                      <a:lnTo>
                        <a:pt x="8" y="241"/>
                      </a:lnTo>
                      <a:lnTo>
                        <a:pt x="13" y="223"/>
                      </a:lnTo>
                      <a:lnTo>
                        <a:pt x="19" y="201"/>
                      </a:lnTo>
                      <a:lnTo>
                        <a:pt x="26" y="177"/>
                      </a:lnTo>
                      <a:lnTo>
                        <a:pt x="37" y="147"/>
                      </a:lnTo>
                      <a:lnTo>
                        <a:pt x="49" y="115"/>
                      </a:lnTo>
                      <a:lnTo>
                        <a:pt x="65" y="80"/>
                      </a:lnTo>
                      <a:lnTo>
                        <a:pt x="83" y="42"/>
                      </a:lnTo>
                      <a:lnTo>
                        <a:pt x="104" y="2"/>
                      </a:lnTo>
                      <a:lnTo>
                        <a:pt x="97" y="0"/>
                      </a:lnTo>
                      <a:lnTo>
                        <a:pt x="75" y="40"/>
                      </a:lnTo>
                      <a:lnTo>
                        <a:pt x="57" y="78"/>
                      </a:lnTo>
                      <a:lnTo>
                        <a:pt x="42" y="113"/>
                      </a:lnTo>
                      <a:lnTo>
                        <a:pt x="30" y="145"/>
                      </a:lnTo>
                      <a:lnTo>
                        <a:pt x="19" y="175"/>
                      </a:lnTo>
                      <a:lnTo>
                        <a:pt x="12" y="201"/>
                      </a:lnTo>
                      <a:lnTo>
                        <a:pt x="6" y="223"/>
                      </a:lnTo>
                      <a:lnTo>
                        <a:pt x="1" y="241"/>
                      </a:lnTo>
                      <a:lnTo>
                        <a:pt x="10" y="241"/>
                      </a:lnTo>
                      <a:lnTo>
                        <a:pt x="1" y="241"/>
                      </a:lnTo>
                      <a:lnTo>
                        <a:pt x="2" y="244"/>
                      </a:lnTo>
                      <a:lnTo>
                        <a:pt x="5" y="245"/>
                      </a:lnTo>
                      <a:lnTo>
                        <a:pt x="7" y="244"/>
                      </a:lnTo>
                      <a:lnTo>
                        <a:pt x="8" y="241"/>
                      </a:lnTo>
                      <a:lnTo>
                        <a:pt x="0" y="24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5" name="未知">
                  <a:extLst>
                    <a:ext uri="{FF2B5EF4-FFF2-40B4-BE49-F238E27FC236}">
                      <a16:creationId xmlns:a16="http://schemas.microsoft.com/office/drawing/2014/main" id="{86B7FB1E-346F-4701-B181-13E4D61F1FC0}"/>
                    </a:ext>
                  </a:extLst>
                </p:cNvPr>
                <p:cNvSpPr/>
                <p:nvPr/>
              </p:nvSpPr>
              <p:spPr bwMode="auto">
                <a:xfrm>
                  <a:off x="296" y="324"/>
                  <a:ext cx="11" cy="27"/>
                </a:xfrm>
                <a:custGeom>
                  <a:gdLst>
                    <a:gd name="T0" fmla="*/ 0 w 63"/>
                    <a:gd name="T1" fmla="*/ 0 h 132"/>
                    <a:gd name="T2" fmla="*/ 0 w 63"/>
                    <a:gd name="T3" fmla="*/ 0 h 132"/>
                    <a:gd name="T4" fmla="*/ 0 w 63"/>
                    <a:gd name="T5" fmla="*/ 0 h 132"/>
                    <a:gd name="T6" fmla="*/ 1 w 63"/>
                    <a:gd name="T7" fmla="*/ 1 h 132"/>
                    <a:gd name="T8" fmla="*/ 1 w 63"/>
                    <a:gd name="T9" fmla="*/ 1 h 132"/>
                    <a:gd name="T10" fmla="*/ 1 w 63"/>
                    <a:gd name="T11" fmla="*/ 2 h 132"/>
                    <a:gd name="T12" fmla="*/ 1 w 63"/>
                    <a:gd name="T13" fmla="*/ 3 h 132"/>
                    <a:gd name="T14" fmla="*/ 2 w 63"/>
                    <a:gd name="T15" fmla="*/ 4 h 132"/>
                    <a:gd name="T16" fmla="*/ 2 w 63"/>
                    <a:gd name="T17" fmla="*/ 5 h 132"/>
                    <a:gd name="T18" fmla="*/ 2 w 63"/>
                    <a:gd name="T19" fmla="*/ 6 h 132"/>
                    <a:gd name="T20" fmla="*/ 2 w 63"/>
                    <a:gd name="T21" fmla="*/ 6 h 132"/>
                    <a:gd name="T22" fmla="*/ 2 w 63"/>
                    <a:gd name="T23" fmla="*/ 5 h 132"/>
                    <a:gd name="T24" fmla="*/ 2 w 63"/>
                    <a:gd name="T25" fmla="*/ 4 h 132"/>
                    <a:gd name="T26" fmla="*/ 2 w 63"/>
                    <a:gd name="T27" fmla="*/ 3 h 132"/>
                    <a:gd name="T28" fmla="*/ 1 w 63"/>
                    <a:gd name="T29" fmla="*/ 2 h 132"/>
                    <a:gd name="T30" fmla="*/ 1 w 63"/>
                    <a:gd name="T31" fmla="*/ 1 h 132"/>
                    <a:gd name="T32" fmla="*/ 1 w 63"/>
                    <a:gd name="T33" fmla="*/ 1 h 132"/>
                    <a:gd name="T34" fmla="*/ 1 w 63"/>
                    <a:gd name="T35" fmla="*/ 0 h 132"/>
                    <a:gd name="T36" fmla="*/ 0 w 63"/>
                    <a:gd name="T37" fmla="*/ 0 h 132"/>
                    <a:gd name="T38" fmla="*/ 0 w 63"/>
                    <a:gd name="T39" fmla="*/ 0 h 132"/>
                    <a:gd name="T40" fmla="*/ 0 w 63"/>
                    <a:gd name="T41" fmla="*/ 0 h 132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62" h="132">
                      <a:moveTo>
                        <a:pt x="0" y="8"/>
                      </a:moveTo>
                      <a:lnTo>
                        <a:pt x="0" y="8"/>
                      </a:lnTo>
                      <a:lnTo>
                        <a:pt x="10" y="10"/>
                      </a:lnTo>
                      <a:lnTo>
                        <a:pt x="21" y="19"/>
                      </a:lnTo>
                      <a:lnTo>
                        <a:pt x="30" y="32"/>
                      </a:lnTo>
                      <a:lnTo>
                        <a:pt x="39" y="50"/>
                      </a:lnTo>
                      <a:lnTo>
                        <a:pt x="45" y="69"/>
                      </a:lnTo>
                      <a:lnTo>
                        <a:pt x="51" y="90"/>
                      </a:lnTo>
                      <a:lnTo>
                        <a:pt x="53" y="112"/>
                      </a:lnTo>
                      <a:lnTo>
                        <a:pt x="53" y="132"/>
                      </a:lnTo>
                      <a:lnTo>
                        <a:pt x="63" y="132"/>
                      </a:lnTo>
                      <a:lnTo>
                        <a:pt x="60" y="112"/>
                      </a:lnTo>
                      <a:lnTo>
                        <a:pt x="58" y="90"/>
                      </a:lnTo>
                      <a:lnTo>
                        <a:pt x="52" y="69"/>
                      </a:lnTo>
                      <a:lnTo>
                        <a:pt x="46" y="47"/>
                      </a:lnTo>
                      <a:lnTo>
                        <a:pt x="37" y="29"/>
                      </a:lnTo>
                      <a:lnTo>
                        <a:pt x="28" y="15"/>
                      </a:lnTo>
                      <a:lnTo>
                        <a:pt x="15" y="4"/>
                      </a:lnTo>
                      <a:lnTo>
                        <a:pt x="0" y="0"/>
                      </a:lnTo>
                      <a:lnTo>
                        <a:pt x="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6" name="未知">
                  <a:extLst>
                    <a:ext uri="{FF2B5EF4-FFF2-40B4-BE49-F238E27FC236}">
                      <a16:creationId xmlns:a16="http://schemas.microsoft.com/office/drawing/2014/main" id="{3C73836C-5969-4195-89E2-83798DD0E6A0}"/>
                    </a:ext>
                  </a:extLst>
                </p:cNvPr>
                <p:cNvSpPr/>
                <p:nvPr/>
              </p:nvSpPr>
              <p:spPr bwMode="auto">
                <a:xfrm>
                  <a:off x="293" y="324"/>
                  <a:ext cx="3" cy="18"/>
                </a:xfrm>
                <a:custGeom>
                  <a:gdLst>
                    <a:gd name="T0" fmla="*/ 0 w 20"/>
                    <a:gd name="T1" fmla="*/ 4 h 91"/>
                    <a:gd name="T2" fmla="*/ 0 w 20"/>
                    <a:gd name="T3" fmla="*/ 3 h 91"/>
                    <a:gd name="T4" fmla="*/ 0 w 20"/>
                    <a:gd name="T5" fmla="*/ 2 h 91"/>
                    <a:gd name="T6" fmla="*/ 0 w 20"/>
                    <a:gd name="T7" fmla="*/ 1 h 91"/>
                    <a:gd name="T8" fmla="*/ 0 w 20"/>
                    <a:gd name="T9" fmla="*/ 0 h 91"/>
                    <a:gd name="T10" fmla="*/ 0 w 20"/>
                    <a:gd name="T11" fmla="*/ 0 h 91"/>
                    <a:gd name="T12" fmla="*/ 0 w 20"/>
                    <a:gd name="T13" fmla="*/ 0 h 91"/>
                    <a:gd name="T14" fmla="*/ 0 w 20"/>
                    <a:gd name="T15" fmla="*/ 0 h 91"/>
                    <a:gd name="T16" fmla="*/ 0 w 20"/>
                    <a:gd name="T17" fmla="*/ 1 h 91"/>
                    <a:gd name="T18" fmla="*/ 0 w 20"/>
                    <a:gd name="T19" fmla="*/ 2 h 91"/>
                    <a:gd name="T20" fmla="*/ 0 w 20"/>
                    <a:gd name="T21" fmla="*/ 3 h 91"/>
                    <a:gd name="T22" fmla="*/ 0 w 20"/>
                    <a:gd name="T23" fmla="*/ 3 h 91"/>
                    <a:gd name="T24" fmla="*/ 0 w 20"/>
                    <a:gd name="T25" fmla="*/ 3 h 91"/>
                    <a:gd name="T26" fmla="*/ 0 w 20"/>
                    <a:gd name="T27" fmla="*/ 4 h 91"/>
                    <a:gd name="T28" fmla="*/ 0 w 20"/>
                    <a:gd name="T29" fmla="*/ 4 h 91"/>
                    <a:gd name="T30" fmla="*/ 0 w 20"/>
                    <a:gd name="T31" fmla="*/ 4 h 91"/>
                    <a:gd name="T32" fmla="*/ 0 w 20"/>
                    <a:gd name="T33" fmla="*/ 3 h 91"/>
                    <a:gd name="T34" fmla="*/ 0 w 20"/>
                    <a:gd name="T35" fmla="*/ 4 h 91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20" h="91">
                      <a:moveTo>
                        <a:pt x="12" y="89"/>
                      </a:moveTo>
                      <a:lnTo>
                        <a:pt x="20" y="88"/>
                      </a:lnTo>
                      <a:lnTo>
                        <a:pt x="12" y="57"/>
                      </a:lnTo>
                      <a:lnTo>
                        <a:pt x="10" y="30"/>
                      </a:lnTo>
                      <a:lnTo>
                        <a:pt x="11" y="12"/>
                      </a:lnTo>
                      <a:lnTo>
                        <a:pt x="18" y="8"/>
                      </a:lnTo>
                      <a:lnTo>
                        <a:pt x="18" y="0"/>
                      </a:lnTo>
                      <a:lnTo>
                        <a:pt x="4" y="10"/>
                      </a:lnTo>
                      <a:lnTo>
                        <a:pt x="0" y="30"/>
                      </a:lnTo>
                      <a:lnTo>
                        <a:pt x="5" y="57"/>
                      </a:lnTo>
                      <a:lnTo>
                        <a:pt x="12" y="88"/>
                      </a:lnTo>
                      <a:lnTo>
                        <a:pt x="20" y="87"/>
                      </a:lnTo>
                      <a:lnTo>
                        <a:pt x="12" y="88"/>
                      </a:lnTo>
                      <a:lnTo>
                        <a:pt x="14" y="90"/>
                      </a:lnTo>
                      <a:lnTo>
                        <a:pt x="16" y="91"/>
                      </a:lnTo>
                      <a:lnTo>
                        <a:pt x="18" y="90"/>
                      </a:lnTo>
                      <a:lnTo>
                        <a:pt x="20" y="88"/>
                      </a:lnTo>
                      <a:lnTo>
                        <a:pt x="12" y="8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7" name="未知">
                  <a:extLst>
                    <a:ext uri="{FF2B5EF4-FFF2-40B4-BE49-F238E27FC236}">
                      <a16:creationId xmlns:a16="http://schemas.microsoft.com/office/drawing/2014/main" id="{37500495-43A7-47A6-857C-231E41A28F58}"/>
                    </a:ext>
                  </a:extLst>
                </p:cNvPr>
                <p:cNvSpPr/>
                <p:nvPr/>
              </p:nvSpPr>
              <p:spPr bwMode="auto">
                <a:xfrm>
                  <a:off x="220" y="287"/>
                  <a:ext cx="76" cy="55"/>
                </a:xfrm>
                <a:custGeom>
                  <a:gdLst>
                    <a:gd name="T0" fmla="*/ 0 w 460"/>
                    <a:gd name="T1" fmla="*/ 0 h 276"/>
                    <a:gd name="T2" fmla="*/ 0 w 460"/>
                    <a:gd name="T3" fmla="*/ 0 h 276"/>
                    <a:gd name="T4" fmla="*/ 1 w 460"/>
                    <a:gd name="T5" fmla="*/ 0 h 276"/>
                    <a:gd name="T6" fmla="*/ 2 w 460"/>
                    <a:gd name="T7" fmla="*/ 0 h 276"/>
                    <a:gd name="T8" fmla="*/ 2 w 460"/>
                    <a:gd name="T9" fmla="*/ 1 h 276"/>
                    <a:gd name="T10" fmla="*/ 3 w 460"/>
                    <a:gd name="T11" fmla="*/ 1 h 276"/>
                    <a:gd name="T12" fmla="*/ 4 w 460"/>
                    <a:gd name="T13" fmla="*/ 2 h 276"/>
                    <a:gd name="T14" fmla="*/ 5 w 460"/>
                    <a:gd name="T15" fmla="*/ 2 h 276"/>
                    <a:gd name="T16" fmla="*/ 6 w 460"/>
                    <a:gd name="T17" fmla="*/ 3 h 276"/>
                    <a:gd name="T18" fmla="*/ 7 w 460"/>
                    <a:gd name="T19" fmla="*/ 4 h 276"/>
                    <a:gd name="T20" fmla="*/ 8 w 460"/>
                    <a:gd name="T21" fmla="*/ 4 h 276"/>
                    <a:gd name="T22" fmla="*/ 9 w 460"/>
                    <a:gd name="T23" fmla="*/ 5 h 276"/>
                    <a:gd name="T24" fmla="*/ 9 w 460"/>
                    <a:gd name="T25" fmla="*/ 6 h 276"/>
                    <a:gd name="T26" fmla="*/ 10 w 460"/>
                    <a:gd name="T27" fmla="*/ 7 h 276"/>
                    <a:gd name="T28" fmla="*/ 11 w 460"/>
                    <a:gd name="T29" fmla="*/ 8 h 276"/>
                    <a:gd name="T30" fmla="*/ 11 w 460"/>
                    <a:gd name="T31" fmla="*/ 9 h 276"/>
                    <a:gd name="T32" fmla="*/ 12 w 460"/>
                    <a:gd name="T33" fmla="*/ 10 h 276"/>
                    <a:gd name="T34" fmla="*/ 12 w 460"/>
                    <a:gd name="T35" fmla="*/ 11 h 276"/>
                    <a:gd name="T36" fmla="*/ 13 w 460"/>
                    <a:gd name="T37" fmla="*/ 11 h 276"/>
                    <a:gd name="T38" fmla="*/ 12 w 460"/>
                    <a:gd name="T39" fmla="*/ 10 h 276"/>
                    <a:gd name="T40" fmla="*/ 12 w 460"/>
                    <a:gd name="T41" fmla="*/ 9 h 276"/>
                    <a:gd name="T42" fmla="*/ 11 w 460"/>
                    <a:gd name="T43" fmla="*/ 8 h 276"/>
                    <a:gd name="T44" fmla="*/ 10 w 460"/>
                    <a:gd name="T45" fmla="*/ 7 h 276"/>
                    <a:gd name="T46" fmla="*/ 9 w 460"/>
                    <a:gd name="T47" fmla="*/ 6 h 276"/>
                    <a:gd name="T48" fmla="*/ 9 w 460"/>
                    <a:gd name="T49" fmla="*/ 5 h 276"/>
                    <a:gd name="T50" fmla="*/ 8 w 460"/>
                    <a:gd name="T51" fmla="*/ 4 h 276"/>
                    <a:gd name="T52" fmla="*/ 7 w 460"/>
                    <a:gd name="T53" fmla="*/ 3 h 276"/>
                    <a:gd name="T54" fmla="*/ 6 w 460"/>
                    <a:gd name="T55" fmla="*/ 3 h 276"/>
                    <a:gd name="T56" fmla="*/ 5 w 460"/>
                    <a:gd name="T57" fmla="*/ 2 h 276"/>
                    <a:gd name="T58" fmla="*/ 4 w 460"/>
                    <a:gd name="T59" fmla="*/ 1 h 276"/>
                    <a:gd name="T60" fmla="*/ 3 w 460"/>
                    <a:gd name="T61" fmla="*/ 1 h 276"/>
                    <a:gd name="T62" fmla="*/ 2 w 460"/>
                    <a:gd name="T63" fmla="*/ 1 h 276"/>
                    <a:gd name="T64" fmla="*/ 2 w 460"/>
                    <a:gd name="T65" fmla="*/ 0 h 276"/>
                    <a:gd name="T66" fmla="*/ 1 w 460"/>
                    <a:gd name="T67" fmla="*/ 0 h 276"/>
                    <a:gd name="T68" fmla="*/ 0 w 460"/>
                    <a:gd name="T69" fmla="*/ 0 h 276"/>
                    <a:gd name="T70" fmla="*/ 0 w 460"/>
                    <a:gd name="T71" fmla="*/ 0 h 276"/>
                    <a:gd name="T72" fmla="*/ 0 w 460"/>
                    <a:gd name="T73" fmla="*/ 0 h 27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460" h="276">
                      <a:moveTo>
                        <a:pt x="0" y="8"/>
                      </a:moveTo>
                      <a:lnTo>
                        <a:pt x="0" y="8"/>
                      </a:lnTo>
                      <a:lnTo>
                        <a:pt x="28" y="8"/>
                      </a:lnTo>
                      <a:lnTo>
                        <a:pt x="58" y="12"/>
                      </a:lnTo>
                      <a:lnTo>
                        <a:pt x="88" y="20"/>
                      </a:lnTo>
                      <a:lnTo>
                        <a:pt x="120" y="29"/>
                      </a:lnTo>
                      <a:lnTo>
                        <a:pt x="152" y="41"/>
                      </a:lnTo>
                      <a:lnTo>
                        <a:pt x="186" y="55"/>
                      </a:lnTo>
                      <a:lnTo>
                        <a:pt x="219" y="70"/>
                      </a:lnTo>
                      <a:lnTo>
                        <a:pt x="250" y="88"/>
                      </a:lnTo>
                      <a:lnTo>
                        <a:pt x="283" y="107"/>
                      </a:lnTo>
                      <a:lnTo>
                        <a:pt x="314" y="128"/>
                      </a:lnTo>
                      <a:lnTo>
                        <a:pt x="342" y="149"/>
                      </a:lnTo>
                      <a:lnTo>
                        <a:pt x="370" y="173"/>
                      </a:lnTo>
                      <a:lnTo>
                        <a:pt x="394" y="198"/>
                      </a:lnTo>
                      <a:lnTo>
                        <a:pt x="416" y="224"/>
                      </a:lnTo>
                      <a:lnTo>
                        <a:pt x="436" y="250"/>
                      </a:lnTo>
                      <a:lnTo>
                        <a:pt x="452" y="276"/>
                      </a:lnTo>
                      <a:lnTo>
                        <a:pt x="460" y="274"/>
                      </a:lnTo>
                      <a:lnTo>
                        <a:pt x="443" y="246"/>
                      </a:lnTo>
                      <a:lnTo>
                        <a:pt x="424" y="220"/>
                      </a:lnTo>
                      <a:lnTo>
                        <a:pt x="401" y="194"/>
                      </a:lnTo>
                      <a:lnTo>
                        <a:pt x="375" y="169"/>
                      </a:lnTo>
                      <a:lnTo>
                        <a:pt x="347" y="145"/>
                      </a:lnTo>
                      <a:lnTo>
                        <a:pt x="318" y="122"/>
                      </a:lnTo>
                      <a:lnTo>
                        <a:pt x="287" y="101"/>
                      </a:lnTo>
                      <a:lnTo>
                        <a:pt x="255" y="82"/>
                      </a:lnTo>
                      <a:lnTo>
                        <a:pt x="222" y="63"/>
                      </a:lnTo>
                      <a:lnTo>
                        <a:pt x="188" y="49"/>
                      </a:lnTo>
                      <a:lnTo>
                        <a:pt x="155" y="35"/>
                      </a:lnTo>
                      <a:lnTo>
                        <a:pt x="122" y="23"/>
                      </a:lnTo>
                      <a:lnTo>
                        <a:pt x="90" y="14"/>
                      </a:lnTo>
                      <a:lnTo>
                        <a:pt x="58" y="6"/>
                      </a:lnTo>
                      <a:lnTo>
                        <a:pt x="28" y="2"/>
                      </a:lnTo>
                      <a:lnTo>
                        <a:pt x="0" y="0"/>
                      </a:lnTo>
                      <a:lnTo>
                        <a:pt x="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8" name="未知">
                  <a:extLst>
                    <a:ext uri="{FF2B5EF4-FFF2-40B4-BE49-F238E27FC236}">
                      <a16:creationId xmlns:a16="http://schemas.microsoft.com/office/drawing/2014/main" id="{E548DBE4-CFF0-4CFC-8EDF-BE167B916D5E}"/>
                    </a:ext>
                  </a:extLst>
                </p:cNvPr>
                <p:cNvSpPr/>
                <p:nvPr/>
              </p:nvSpPr>
              <p:spPr bwMode="auto">
                <a:xfrm>
                  <a:off x="212" y="287"/>
                  <a:ext cx="10" cy="18"/>
                </a:xfrm>
                <a:custGeom>
                  <a:gdLst>
                    <a:gd name="T0" fmla="*/ 2 w 64"/>
                    <a:gd name="T1" fmla="*/ 3 h 92"/>
                    <a:gd name="T2" fmla="*/ 2 w 64"/>
                    <a:gd name="T3" fmla="*/ 3 h 92"/>
                    <a:gd name="T4" fmla="*/ 1 w 64"/>
                    <a:gd name="T5" fmla="*/ 3 h 92"/>
                    <a:gd name="T6" fmla="*/ 1 w 64"/>
                    <a:gd name="T7" fmla="*/ 2 h 92"/>
                    <a:gd name="T8" fmla="*/ 0 w 64"/>
                    <a:gd name="T9" fmla="*/ 2 h 92"/>
                    <a:gd name="T10" fmla="*/ 0 w 64"/>
                    <a:gd name="T11" fmla="*/ 1 h 92"/>
                    <a:gd name="T12" fmla="*/ 0 w 64"/>
                    <a:gd name="T13" fmla="*/ 1 h 92"/>
                    <a:gd name="T14" fmla="*/ 0 w 64"/>
                    <a:gd name="T15" fmla="*/ 1 h 92"/>
                    <a:gd name="T16" fmla="*/ 1 w 64"/>
                    <a:gd name="T17" fmla="*/ 0 h 92"/>
                    <a:gd name="T18" fmla="*/ 1 w 64"/>
                    <a:gd name="T19" fmla="*/ 0 h 92"/>
                    <a:gd name="T20" fmla="*/ 1 w 64"/>
                    <a:gd name="T21" fmla="*/ 0 h 92"/>
                    <a:gd name="T22" fmla="*/ 1 w 64"/>
                    <a:gd name="T23" fmla="*/ 0 h 92"/>
                    <a:gd name="T24" fmla="*/ 0 w 64"/>
                    <a:gd name="T25" fmla="*/ 0 h 92"/>
                    <a:gd name="T26" fmla="*/ 0 w 64"/>
                    <a:gd name="T27" fmla="*/ 1 h 92"/>
                    <a:gd name="T28" fmla="*/ 0 w 64"/>
                    <a:gd name="T29" fmla="*/ 1 h 92"/>
                    <a:gd name="T30" fmla="*/ 0 w 64"/>
                    <a:gd name="T31" fmla="*/ 2 h 92"/>
                    <a:gd name="T32" fmla="*/ 0 w 64"/>
                    <a:gd name="T33" fmla="*/ 3 h 92"/>
                    <a:gd name="T34" fmla="*/ 1 w 64"/>
                    <a:gd name="T35" fmla="*/ 3 h 92"/>
                    <a:gd name="T36" fmla="*/ 2 w 64"/>
                    <a:gd name="T37" fmla="*/ 4 h 92"/>
                    <a:gd name="T38" fmla="*/ 2 w 64"/>
                    <a:gd name="T39" fmla="*/ 4 h 92"/>
                    <a:gd name="T40" fmla="*/ 2 w 64"/>
                    <a:gd name="T41" fmla="*/ 3 h 92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64" h="92">
                      <a:moveTo>
                        <a:pt x="64" y="86"/>
                      </a:moveTo>
                      <a:lnTo>
                        <a:pt x="64" y="86"/>
                      </a:lnTo>
                      <a:lnTo>
                        <a:pt x="45" y="74"/>
                      </a:lnTo>
                      <a:lnTo>
                        <a:pt x="27" y="61"/>
                      </a:lnTo>
                      <a:lnTo>
                        <a:pt x="16" y="48"/>
                      </a:lnTo>
                      <a:lnTo>
                        <a:pt x="9" y="35"/>
                      </a:lnTo>
                      <a:lnTo>
                        <a:pt x="8" y="23"/>
                      </a:lnTo>
                      <a:lnTo>
                        <a:pt x="12" y="16"/>
                      </a:lnTo>
                      <a:lnTo>
                        <a:pt x="25" y="9"/>
                      </a:lnTo>
                      <a:lnTo>
                        <a:pt x="48" y="8"/>
                      </a:lnTo>
                      <a:lnTo>
                        <a:pt x="48" y="0"/>
                      </a:lnTo>
                      <a:lnTo>
                        <a:pt x="23" y="3"/>
                      </a:lnTo>
                      <a:lnTo>
                        <a:pt x="8" y="11"/>
                      </a:lnTo>
                      <a:lnTo>
                        <a:pt x="0" y="23"/>
                      </a:lnTo>
                      <a:lnTo>
                        <a:pt x="2" y="37"/>
                      </a:lnTo>
                      <a:lnTo>
                        <a:pt x="9" y="52"/>
                      </a:lnTo>
                      <a:lnTo>
                        <a:pt x="22" y="66"/>
                      </a:lnTo>
                      <a:lnTo>
                        <a:pt x="40" y="80"/>
                      </a:lnTo>
                      <a:lnTo>
                        <a:pt x="61" y="92"/>
                      </a:lnTo>
                      <a:lnTo>
                        <a:pt x="64" y="8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19" name="未知">
                  <a:extLst>
                    <a:ext uri="{FF2B5EF4-FFF2-40B4-BE49-F238E27FC236}">
                      <a16:creationId xmlns:a16="http://schemas.microsoft.com/office/drawing/2014/main" id="{CD8D6838-D029-48F3-B9F9-63A5F24F0244}"/>
                    </a:ext>
                  </a:extLst>
                </p:cNvPr>
                <p:cNvSpPr/>
                <p:nvPr/>
              </p:nvSpPr>
              <p:spPr bwMode="auto">
                <a:xfrm>
                  <a:off x="222" y="304"/>
                  <a:ext cx="18" cy="15"/>
                </a:xfrm>
                <a:custGeom>
                  <a:gdLst>
                    <a:gd name="T0" fmla="*/ 3 w 110"/>
                    <a:gd name="T1" fmla="*/ 3 h 76"/>
                    <a:gd name="T2" fmla="*/ 3 w 110"/>
                    <a:gd name="T3" fmla="*/ 3 h 76"/>
                    <a:gd name="T4" fmla="*/ 3 w 110"/>
                    <a:gd name="T5" fmla="*/ 2 h 76"/>
                    <a:gd name="T6" fmla="*/ 3 w 110"/>
                    <a:gd name="T7" fmla="*/ 2 h 76"/>
                    <a:gd name="T8" fmla="*/ 2 w 110"/>
                    <a:gd name="T9" fmla="*/ 2 h 76"/>
                    <a:gd name="T10" fmla="*/ 2 w 110"/>
                    <a:gd name="T11" fmla="*/ 2 h 76"/>
                    <a:gd name="T12" fmla="*/ 2 w 110"/>
                    <a:gd name="T13" fmla="*/ 1 h 76"/>
                    <a:gd name="T14" fmla="*/ 1 w 110"/>
                    <a:gd name="T15" fmla="*/ 1 h 76"/>
                    <a:gd name="T16" fmla="*/ 1 w 110"/>
                    <a:gd name="T17" fmla="*/ 0 h 76"/>
                    <a:gd name="T18" fmla="*/ 0 w 110"/>
                    <a:gd name="T19" fmla="*/ 0 h 76"/>
                    <a:gd name="T20" fmla="*/ 0 w 110"/>
                    <a:gd name="T21" fmla="*/ 0 h 76"/>
                    <a:gd name="T22" fmla="*/ 1 w 110"/>
                    <a:gd name="T23" fmla="*/ 1 h 76"/>
                    <a:gd name="T24" fmla="*/ 1 w 110"/>
                    <a:gd name="T25" fmla="*/ 1 h 76"/>
                    <a:gd name="T26" fmla="*/ 1 w 110"/>
                    <a:gd name="T27" fmla="*/ 1 h 76"/>
                    <a:gd name="T28" fmla="*/ 2 w 110"/>
                    <a:gd name="T29" fmla="*/ 2 h 76"/>
                    <a:gd name="T30" fmla="*/ 2 w 110"/>
                    <a:gd name="T31" fmla="*/ 2 h 76"/>
                    <a:gd name="T32" fmla="*/ 2 w 110"/>
                    <a:gd name="T33" fmla="*/ 2 h 76"/>
                    <a:gd name="T34" fmla="*/ 3 w 110"/>
                    <a:gd name="T35" fmla="*/ 3 h 76"/>
                    <a:gd name="T36" fmla="*/ 3 w 110"/>
                    <a:gd name="T37" fmla="*/ 3 h 76"/>
                    <a:gd name="T38" fmla="*/ 3 w 110"/>
                    <a:gd name="T39" fmla="*/ 3 h 76"/>
                    <a:gd name="T40" fmla="*/ 3 w 110"/>
                    <a:gd name="T41" fmla="*/ 3 h 76"/>
                    <a:gd name="T42" fmla="*/ 3 w 110"/>
                    <a:gd name="T43" fmla="*/ 3 h 76"/>
                    <a:gd name="T44" fmla="*/ 3 w 110"/>
                    <a:gd name="T45" fmla="*/ 3 h 76"/>
                    <a:gd name="T46" fmla="*/ 3 w 110"/>
                    <a:gd name="T47" fmla="*/ 3 h 76"/>
                    <a:gd name="T48" fmla="*/ 3 w 110"/>
                    <a:gd name="T49" fmla="*/ 3 h 76"/>
                    <a:gd name="T50" fmla="*/ 3 w 110"/>
                    <a:gd name="T51" fmla="*/ 3 h 7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10" h="76">
                      <a:moveTo>
                        <a:pt x="106" y="76"/>
                      </a:moveTo>
                      <a:lnTo>
                        <a:pt x="110" y="72"/>
                      </a:lnTo>
                      <a:lnTo>
                        <a:pt x="104" y="63"/>
                      </a:lnTo>
                      <a:lnTo>
                        <a:pt x="96" y="56"/>
                      </a:lnTo>
                      <a:lnTo>
                        <a:pt x="86" y="48"/>
                      </a:lnTo>
                      <a:lnTo>
                        <a:pt x="75" y="38"/>
                      </a:lnTo>
                      <a:lnTo>
                        <a:pt x="60" y="29"/>
                      </a:lnTo>
                      <a:lnTo>
                        <a:pt x="43" y="20"/>
                      </a:lnTo>
                      <a:lnTo>
                        <a:pt x="24" y="10"/>
                      </a:lnTo>
                      <a:lnTo>
                        <a:pt x="3" y="0"/>
                      </a:lnTo>
                      <a:lnTo>
                        <a:pt x="0" y="6"/>
                      </a:lnTo>
                      <a:lnTo>
                        <a:pt x="22" y="17"/>
                      </a:lnTo>
                      <a:lnTo>
                        <a:pt x="39" y="26"/>
                      </a:lnTo>
                      <a:lnTo>
                        <a:pt x="55" y="36"/>
                      </a:lnTo>
                      <a:lnTo>
                        <a:pt x="70" y="44"/>
                      </a:lnTo>
                      <a:lnTo>
                        <a:pt x="82" y="52"/>
                      </a:lnTo>
                      <a:lnTo>
                        <a:pt x="91" y="60"/>
                      </a:lnTo>
                      <a:lnTo>
                        <a:pt x="97" y="68"/>
                      </a:lnTo>
                      <a:lnTo>
                        <a:pt x="103" y="74"/>
                      </a:lnTo>
                      <a:lnTo>
                        <a:pt x="108" y="70"/>
                      </a:lnTo>
                      <a:lnTo>
                        <a:pt x="103" y="74"/>
                      </a:lnTo>
                      <a:lnTo>
                        <a:pt x="106" y="76"/>
                      </a:lnTo>
                      <a:lnTo>
                        <a:pt x="108" y="76"/>
                      </a:lnTo>
                      <a:lnTo>
                        <a:pt x="110" y="75"/>
                      </a:lnTo>
                      <a:lnTo>
                        <a:pt x="110" y="72"/>
                      </a:lnTo>
                      <a:lnTo>
                        <a:pt x="106" y="7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0" name="未知">
                  <a:extLst>
                    <a:ext uri="{FF2B5EF4-FFF2-40B4-BE49-F238E27FC236}">
                      <a16:creationId xmlns:a16="http://schemas.microsoft.com/office/drawing/2014/main" id="{0AEAC3DC-17EA-423D-A27B-019BE7E83ED0}"/>
                    </a:ext>
                  </a:extLst>
                </p:cNvPr>
                <p:cNvSpPr/>
                <p:nvPr/>
              </p:nvSpPr>
              <p:spPr bwMode="auto">
                <a:xfrm>
                  <a:off x="200" y="305"/>
                  <a:ext cx="40" cy="14"/>
                </a:xfrm>
                <a:custGeom>
                  <a:gdLst>
                    <a:gd name="T0" fmla="*/ 0 w 240"/>
                    <a:gd name="T1" fmla="*/ 0 h 72"/>
                    <a:gd name="T2" fmla="*/ 0 w 240"/>
                    <a:gd name="T3" fmla="*/ 0 h 72"/>
                    <a:gd name="T4" fmla="*/ 0 w 240"/>
                    <a:gd name="T5" fmla="*/ 0 h 72"/>
                    <a:gd name="T6" fmla="*/ 1 w 240"/>
                    <a:gd name="T7" fmla="*/ 0 h 72"/>
                    <a:gd name="T8" fmla="*/ 1 w 240"/>
                    <a:gd name="T9" fmla="*/ 0 h 72"/>
                    <a:gd name="T10" fmla="*/ 1 w 240"/>
                    <a:gd name="T11" fmla="*/ 0 h 72"/>
                    <a:gd name="T12" fmla="*/ 1 w 240"/>
                    <a:gd name="T13" fmla="*/ 0 h 72"/>
                    <a:gd name="T14" fmla="*/ 2 w 240"/>
                    <a:gd name="T15" fmla="*/ 1 h 72"/>
                    <a:gd name="T16" fmla="*/ 2 w 240"/>
                    <a:gd name="T17" fmla="*/ 1 h 72"/>
                    <a:gd name="T18" fmla="*/ 3 w 240"/>
                    <a:gd name="T19" fmla="*/ 1 h 72"/>
                    <a:gd name="T20" fmla="*/ 3 w 240"/>
                    <a:gd name="T21" fmla="*/ 1 h 72"/>
                    <a:gd name="T22" fmla="*/ 4 w 240"/>
                    <a:gd name="T23" fmla="*/ 1 h 72"/>
                    <a:gd name="T24" fmla="*/ 4 w 240"/>
                    <a:gd name="T25" fmla="*/ 1 h 72"/>
                    <a:gd name="T26" fmla="*/ 5 w 240"/>
                    <a:gd name="T27" fmla="*/ 2 h 72"/>
                    <a:gd name="T28" fmla="*/ 5 w 240"/>
                    <a:gd name="T29" fmla="*/ 2 h 72"/>
                    <a:gd name="T30" fmla="*/ 6 w 240"/>
                    <a:gd name="T31" fmla="*/ 2 h 72"/>
                    <a:gd name="T32" fmla="*/ 6 w 240"/>
                    <a:gd name="T33" fmla="*/ 2 h 72"/>
                    <a:gd name="T34" fmla="*/ 7 w 240"/>
                    <a:gd name="T35" fmla="*/ 3 h 72"/>
                    <a:gd name="T36" fmla="*/ 7 w 240"/>
                    <a:gd name="T37" fmla="*/ 3 h 72"/>
                    <a:gd name="T38" fmla="*/ 6 w 240"/>
                    <a:gd name="T39" fmla="*/ 2 h 72"/>
                    <a:gd name="T40" fmla="*/ 6 w 240"/>
                    <a:gd name="T41" fmla="*/ 2 h 72"/>
                    <a:gd name="T42" fmla="*/ 5 w 240"/>
                    <a:gd name="T43" fmla="*/ 2 h 72"/>
                    <a:gd name="T44" fmla="*/ 5 w 240"/>
                    <a:gd name="T45" fmla="*/ 1 h 72"/>
                    <a:gd name="T46" fmla="*/ 4 w 240"/>
                    <a:gd name="T47" fmla="*/ 1 h 72"/>
                    <a:gd name="T48" fmla="*/ 4 w 240"/>
                    <a:gd name="T49" fmla="*/ 1 h 72"/>
                    <a:gd name="T50" fmla="*/ 3 w 240"/>
                    <a:gd name="T51" fmla="*/ 1 h 72"/>
                    <a:gd name="T52" fmla="*/ 3 w 240"/>
                    <a:gd name="T53" fmla="*/ 1 h 72"/>
                    <a:gd name="T54" fmla="*/ 2 w 240"/>
                    <a:gd name="T55" fmla="*/ 0 h 72"/>
                    <a:gd name="T56" fmla="*/ 2 w 240"/>
                    <a:gd name="T57" fmla="*/ 0 h 72"/>
                    <a:gd name="T58" fmla="*/ 1 w 240"/>
                    <a:gd name="T59" fmla="*/ 0 h 72"/>
                    <a:gd name="T60" fmla="*/ 1 w 240"/>
                    <a:gd name="T61" fmla="*/ 0 h 72"/>
                    <a:gd name="T62" fmla="*/ 1 w 240"/>
                    <a:gd name="T63" fmla="*/ 0 h 72"/>
                    <a:gd name="T64" fmla="*/ 1 w 240"/>
                    <a:gd name="T65" fmla="*/ 0 h 72"/>
                    <a:gd name="T66" fmla="*/ 0 w 240"/>
                    <a:gd name="T67" fmla="*/ 0 h 72"/>
                    <a:gd name="T68" fmla="*/ 0 w 240"/>
                    <a:gd name="T69" fmla="*/ 0 h 72"/>
                    <a:gd name="T70" fmla="*/ 0 w 240"/>
                    <a:gd name="T71" fmla="*/ 0 h 72"/>
                    <a:gd name="T72" fmla="*/ 0 w 240"/>
                    <a:gd name="T73" fmla="*/ 0 h 72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240" h="72">
                      <a:moveTo>
                        <a:pt x="0" y="8"/>
                      </a:moveTo>
                      <a:lnTo>
                        <a:pt x="0" y="8"/>
                      </a:lnTo>
                      <a:lnTo>
                        <a:pt x="7" y="7"/>
                      </a:lnTo>
                      <a:lnTo>
                        <a:pt x="15" y="8"/>
                      </a:lnTo>
                      <a:lnTo>
                        <a:pt x="26" y="10"/>
                      </a:lnTo>
                      <a:lnTo>
                        <a:pt x="37" y="10"/>
                      </a:lnTo>
                      <a:lnTo>
                        <a:pt x="49" y="12"/>
                      </a:lnTo>
                      <a:lnTo>
                        <a:pt x="62" y="14"/>
                      </a:lnTo>
                      <a:lnTo>
                        <a:pt x="76" y="16"/>
                      </a:lnTo>
                      <a:lnTo>
                        <a:pt x="89" y="19"/>
                      </a:lnTo>
                      <a:lnTo>
                        <a:pt x="106" y="23"/>
                      </a:lnTo>
                      <a:lnTo>
                        <a:pt x="123" y="28"/>
                      </a:lnTo>
                      <a:lnTo>
                        <a:pt x="140" y="33"/>
                      </a:lnTo>
                      <a:lnTo>
                        <a:pt x="159" y="39"/>
                      </a:lnTo>
                      <a:lnTo>
                        <a:pt x="178" y="46"/>
                      </a:lnTo>
                      <a:lnTo>
                        <a:pt x="197" y="54"/>
                      </a:lnTo>
                      <a:lnTo>
                        <a:pt x="217" y="63"/>
                      </a:lnTo>
                      <a:lnTo>
                        <a:pt x="238" y="72"/>
                      </a:lnTo>
                      <a:lnTo>
                        <a:pt x="240" y="66"/>
                      </a:lnTo>
                      <a:lnTo>
                        <a:pt x="220" y="56"/>
                      </a:lnTo>
                      <a:lnTo>
                        <a:pt x="199" y="48"/>
                      </a:lnTo>
                      <a:lnTo>
                        <a:pt x="180" y="39"/>
                      </a:lnTo>
                      <a:lnTo>
                        <a:pt x="161" y="33"/>
                      </a:lnTo>
                      <a:lnTo>
                        <a:pt x="142" y="27"/>
                      </a:lnTo>
                      <a:lnTo>
                        <a:pt x="125" y="21"/>
                      </a:lnTo>
                      <a:lnTo>
                        <a:pt x="108" y="17"/>
                      </a:lnTo>
                      <a:lnTo>
                        <a:pt x="92" y="13"/>
                      </a:lnTo>
                      <a:lnTo>
                        <a:pt x="76" y="10"/>
                      </a:lnTo>
                      <a:lnTo>
                        <a:pt x="62" y="7"/>
                      </a:lnTo>
                      <a:lnTo>
                        <a:pt x="49" y="5"/>
                      </a:lnTo>
                      <a:lnTo>
                        <a:pt x="37" y="3"/>
                      </a:lnTo>
                      <a:lnTo>
                        <a:pt x="26" y="1"/>
                      </a:lnTo>
                      <a:lnTo>
                        <a:pt x="15" y="2"/>
                      </a:lnTo>
                      <a:lnTo>
                        <a:pt x="7" y="1"/>
                      </a:lnTo>
                      <a:lnTo>
                        <a:pt x="0" y="0"/>
                      </a:lnTo>
                      <a:lnTo>
                        <a:pt x="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1" name="未知">
                  <a:extLst>
                    <a:ext uri="{FF2B5EF4-FFF2-40B4-BE49-F238E27FC236}">
                      <a16:creationId xmlns:a16="http://schemas.microsoft.com/office/drawing/2014/main" id="{DD09BBAC-7CEC-45CE-BE78-0B9E70528F21}"/>
                    </a:ext>
                  </a:extLst>
                </p:cNvPr>
                <p:cNvSpPr/>
                <p:nvPr/>
              </p:nvSpPr>
              <p:spPr bwMode="auto">
                <a:xfrm>
                  <a:off x="183" y="305"/>
                  <a:ext cx="17" cy="20"/>
                </a:xfrm>
                <a:custGeom>
                  <a:gdLst>
                    <a:gd name="T0" fmla="*/ 1 w 103"/>
                    <a:gd name="T1" fmla="*/ 4 h 103"/>
                    <a:gd name="T2" fmla="*/ 1 w 103"/>
                    <a:gd name="T3" fmla="*/ 4 h 103"/>
                    <a:gd name="T4" fmla="*/ 1 w 103"/>
                    <a:gd name="T5" fmla="*/ 3 h 103"/>
                    <a:gd name="T6" fmla="*/ 0 w 103"/>
                    <a:gd name="T7" fmla="*/ 3 h 103"/>
                    <a:gd name="T8" fmla="*/ 0 w 103"/>
                    <a:gd name="T9" fmla="*/ 2 h 103"/>
                    <a:gd name="T10" fmla="*/ 0 w 103"/>
                    <a:gd name="T11" fmla="*/ 2 h 103"/>
                    <a:gd name="T12" fmla="*/ 0 w 103"/>
                    <a:gd name="T13" fmla="*/ 1 h 103"/>
                    <a:gd name="T14" fmla="*/ 1 w 103"/>
                    <a:gd name="T15" fmla="*/ 1 h 103"/>
                    <a:gd name="T16" fmla="*/ 2 w 103"/>
                    <a:gd name="T17" fmla="*/ 0 h 103"/>
                    <a:gd name="T18" fmla="*/ 3 w 103"/>
                    <a:gd name="T19" fmla="*/ 0 h 103"/>
                    <a:gd name="T20" fmla="*/ 3 w 103"/>
                    <a:gd name="T21" fmla="*/ 0 h 103"/>
                    <a:gd name="T22" fmla="*/ 2 w 103"/>
                    <a:gd name="T23" fmla="*/ 0 h 103"/>
                    <a:gd name="T24" fmla="*/ 1 w 103"/>
                    <a:gd name="T25" fmla="*/ 0 h 103"/>
                    <a:gd name="T26" fmla="*/ 0 w 103"/>
                    <a:gd name="T27" fmla="*/ 1 h 103"/>
                    <a:gd name="T28" fmla="*/ 0 w 103"/>
                    <a:gd name="T29" fmla="*/ 2 h 103"/>
                    <a:gd name="T30" fmla="*/ 0 w 103"/>
                    <a:gd name="T31" fmla="*/ 2 h 103"/>
                    <a:gd name="T32" fmla="*/ 0 w 103"/>
                    <a:gd name="T33" fmla="*/ 3 h 103"/>
                    <a:gd name="T34" fmla="*/ 1 w 103"/>
                    <a:gd name="T35" fmla="*/ 3 h 103"/>
                    <a:gd name="T36" fmla="*/ 1 w 103"/>
                    <a:gd name="T37" fmla="*/ 4 h 103"/>
                    <a:gd name="T38" fmla="*/ 1 w 103"/>
                    <a:gd name="T39" fmla="*/ 4 h 103"/>
                    <a:gd name="T40" fmla="*/ 1 w 103"/>
                    <a:gd name="T41" fmla="*/ 4 h 103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103" h="103">
                      <a:moveTo>
                        <a:pt x="50" y="97"/>
                      </a:moveTo>
                      <a:lnTo>
                        <a:pt x="50" y="97"/>
                      </a:lnTo>
                      <a:lnTo>
                        <a:pt x="32" y="85"/>
                      </a:lnTo>
                      <a:lnTo>
                        <a:pt x="18" y="71"/>
                      </a:lnTo>
                      <a:lnTo>
                        <a:pt x="8" y="56"/>
                      </a:lnTo>
                      <a:lnTo>
                        <a:pt x="7" y="41"/>
                      </a:lnTo>
                      <a:lnTo>
                        <a:pt x="14" y="30"/>
                      </a:lnTo>
                      <a:lnTo>
                        <a:pt x="31" y="18"/>
                      </a:lnTo>
                      <a:lnTo>
                        <a:pt x="60" y="11"/>
                      </a:lnTo>
                      <a:lnTo>
                        <a:pt x="103" y="8"/>
                      </a:lnTo>
                      <a:lnTo>
                        <a:pt x="103" y="0"/>
                      </a:lnTo>
                      <a:lnTo>
                        <a:pt x="60" y="4"/>
                      </a:lnTo>
                      <a:lnTo>
                        <a:pt x="28" y="12"/>
                      </a:lnTo>
                      <a:lnTo>
                        <a:pt x="7" y="25"/>
                      </a:lnTo>
                      <a:lnTo>
                        <a:pt x="0" y="41"/>
                      </a:lnTo>
                      <a:lnTo>
                        <a:pt x="1" y="58"/>
                      </a:lnTo>
                      <a:lnTo>
                        <a:pt x="10" y="75"/>
                      </a:lnTo>
                      <a:lnTo>
                        <a:pt x="27" y="91"/>
                      </a:lnTo>
                      <a:lnTo>
                        <a:pt x="48" y="103"/>
                      </a:lnTo>
                      <a:lnTo>
                        <a:pt x="50" y="9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2" name="未知">
                  <a:extLst>
                    <a:ext uri="{FF2B5EF4-FFF2-40B4-BE49-F238E27FC236}">
                      <a16:creationId xmlns:a16="http://schemas.microsoft.com/office/drawing/2014/main" id="{46D53143-A905-44FF-9A76-F8FFBC530E60}"/>
                    </a:ext>
                  </a:extLst>
                </p:cNvPr>
                <p:cNvSpPr/>
                <p:nvPr/>
              </p:nvSpPr>
              <p:spPr bwMode="auto">
                <a:xfrm>
                  <a:off x="191" y="324"/>
                  <a:ext cx="15" cy="9"/>
                </a:xfrm>
                <a:custGeom>
                  <a:gdLst>
                    <a:gd name="T0" fmla="*/ 3 w 89"/>
                    <a:gd name="T1" fmla="*/ 2 h 46"/>
                    <a:gd name="T2" fmla="*/ 3 w 89"/>
                    <a:gd name="T3" fmla="*/ 2 h 46"/>
                    <a:gd name="T4" fmla="*/ 2 w 89"/>
                    <a:gd name="T5" fmla="*/ 1 h 46"/>
                    <a:gd name="T6" fmla="*/ 2 w 89"/>
                    <a:gd name="T7" fmla="*/ 1 h 46"/>
                    <a:gd name="T8" fmla="*/ 2 w 89"/>
                    <a:gd name="T9" fmla="*/ 1 h 46"/>
                    <a:gd name="T10" fmla="*/ 2 w 89"/>
                    <a:gd name="T11" fmla="*/ 1 h 46"/>
                    <a:gd name="T12" fmla="*/ 1 w 89"/>
                    <a:gd name="T13" fmla="*/ 1 h 46"/>
                    <a:gd name="T14" fmla="*/ 1 w 89"/>
                    <a:gd name="T15" fmla="*/ 1 h 46"/>
                    <a:gd name="T16" fmla="*/ 1 w 89"/>
                    <a:gd name="T17" fmla="*/ 0 h 46"/>
                    <a:gd name="T18" fmla="*/ 0 w 89"/>
                    <a:gd name="T19" fmla="*/ 0 h 46"/>
                    <a:gd name="T20" fmla="*/ 0 w 89"/>
                    <a:gd name="T21" fmla="*/ 0 h 46"/>
                    <a:gd name="T22" fmla="*/ 1 w 89"/>
                    <a:gd name="T23" fmla="*/ 1 h 46"/>
                    <a:gd name="T24" fmla="*/ 1 w 89"/>
                    <a:gd name="T25" fmla="*/ 1 h 46"/>
                    <a:gd name="T26" fmla="*/ 1 w 89"/>
                    <a:gd name="T27" fmla="*/ 1 h 46"/>
                    <a:gd name="T28" fmla="*/ 2 w 89"/>
                    <a:gd name="T29" fmla="*/ 1 h 46"/>
                    <a:gd name="T30" fmla="*/ 2 w 89"/>
                    <a:gd name="T31" fmla="*/ 1 h 46"/>
                    <a:gd name="T32" fmla="*/ 2 w 89"/>
                    <a:gd name="T33" fmla="*/ 2 h 46"/>
                    <a:gd name="T34" fmla="*/ 2 w 89"/>
                    <a:gd name="T35" fmla="*/ 2 h 46"/>
                    <a:gd name="T36" fmla="*/ 2 w 89"/>
                    <a:gd name="T37" fmla="*/ 2 h 46"/>
                    <a:gd name="T38" fmla="*/ 2 w 89"/>
                    <a:gd name="T39" fmla="*/ 2 h 46"/>
                    <a:gd name="T40" fmla="*/ 3 w 89"/>
                    <a:gd name="T41" fmla="*/ 2 h 4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89" h="46">
                      <a:moveTo>
                        <a:pt x="89" y="40"/>
                      </a:moveTo>
                      <a:lnTo>
                        <a:pt x="89" y="40"/>
                      </a:lnTo>
                      <a:lnTo>
                        <a:pt x="84" y="37"/>
                      </a:lnTo>
                      <a:lnTo>
                        <a:pt x="76" y="34"/>
                      </a:lnTo>
                      <a:lnTo>
                        <a:pt x="69" y="29"/>
                      </a:lnTo>
                      <a:lnTo>
                        <a:pt x="58" y="24"/>
                      </a:lnTo>
                      <a:lnTo>
                        <a:pt x="45" y="19"/>
                      </a:lnTo>
                      <a:lnTo>
                        <a:pt x="32" y="13"/>
                      </a:lnTo>
                      <a:lnTo>
                        <a:pt x="17" y="7"/>
                      </a:lnTo>
                      <a:lnTo>
                        <a:pt x="2" y="0"/>
                      </a:lnTo>
                      <a:lnTo>
                        <a:pt x="0" y="6"/>
                      </a:lnTo>
                      <a:lnTo>
                        <a:pt x="15" y="13"/>
                      </a:lnTo>
                      <a:lnTo>
                        <a:pt x="29" y="20"/>
                      </a:lnTo>
                      <a:lnTo>
                        <a:pt x="43" y="25"/>
                      </a:lnTo>
                      <a:lnTo>
                        <a:pt x="56" y="30"/>
                      </a:lnTo>
                      <a:lnTo>
                        <a:pt x="64" y="36"/>
                      </a:lnTo>
                      <a:lnTo>
                        <a:pt x="74" y="40"/>
                      </a:lnTo>
                      <a:lnTo>
                        <a:pt x="80" y="43"/>
                      </a:lnTo>
                      <a:lnTo>
                        <a:pt x="84" y="46"/>
                      </a:lnTo>
                      <a:lnTo>
                        <a:pt x="89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3" name="未知">
                  <a:extLst>
                    <a:ext uri="{FF2B5EF4-FFF2-40B4-BE49-F238E27FC236}">
                      <a16:creationId xmlns:a16="http://schemas.microsoft.com/office/drawing/2014/main" id="{012DDF67-D215-4109-A7A6-27835A05045D}"/>
                    </a:ext>
                  </a:extLst>
                </p:cNvPr>
                <p:cNvSpPr/>
                <p:nvPr/>
              </p:nvSpPr>
              <p:spPr bwMode="auto">
                <a:xfrm>
                  <a:off x="201" y="332"/>
                  <a:ext cx="7" cy="8"/>
                </a:xfrm>
                <a:custGeom>
                  <a:gdLst>
                    <a:gd name="T0" fmla="*/ 0 w 39"/>
                    <a:gd name="T1" fmla="*/ 1 h 38"/>
                    <a:gd name="T2" fmla="*/ 0 w 39"/>
                    <a:gd name="T3" fmla="*/ 1 h 38"/>
                    <a:gd name="T4" fmla="*/ 0 w 39"/>
                    <a:gd name="T5" fmla="*/ 2 h 38"/>
                    <a:gd name="T6" fmla="*/ 1 w 39"/>
                    <a:gd name="T7" fmla="*/ 2 h 38"/>
                    <a:gd name="T8" fmla="*/ 1 w 39"/>
                    <a:gd name="T9" fmla="*/ 1 h 38"/>
                    <a:gd name="T10" fmla="*/ 1 w 39"/>
                    <a:gd name="T11" fmla="*/ 1 h 38"/>
                    <a:gd name="T12" fmla="*/ 1 w 39"/>
                    <a:gd name="T13" fmla="*/ 1 h 38"/>
                    <a:gd name="T14" fmla="*/ 1 w 39"/>
                    <a:gd name="T15" fmla="*/ 1 h 38"/>
                    <a:gd name="T16" fmla="*/ 1 w 39"/>
                    <a:gd name="T17" fmla="*/ 0 h 38"/>
                    <a:gd name="T18" fmla="*/ 1 w 39"/>
                    <a:gd name="T19" fmla="*/ 0 h 38"/>
                    <a:gd name="T20" fmla="*/ 1 w 39"/>
                    <a:gd name="T21" fmla="*/ 0 h 38"/>
                    <a:gd name="T22" fmla="*/ 1 w 39"/>
                    <a:gd name="T23" fmla="*/ 0 h 38"/>
                    <a:gd name="T24" fmla="*/ 1 w 39"/>
                    <a:gd name="T25" fmla="*/ 1 h 38"/>
                    <a:gd name="T26" fmla="*/ 1 w 39"/>
                    <a:gd name="T27" fmla="*/ 1 h 38"/>
                    <a:gd name="T28" fmla="*/ 1 w 39"/>
                    <a:gd name="T29" fmla="*/ 1 h 38"/>
                    <a:gd name="T30" fmla="*/ 1 w 39"/>
                    <a:gd name="T31" fmla="*/ 1 h 38"/>
                    <a:gd name="T32" fmla="*/ 1 w 39"/>
                    <a:gd name="T33" fmla="*/ 1 h 38"/>
                    <a:gd name="T34" fmla="*/ 0 w 39"/>
                    <a:gd name="T35" fmla="*/ 1 h 38"/>
                    <a:gd name="T36" fmla="*/ 0 w 39"/>
                    <a:gd name="T37" fmla="*/ 1 h 38"/>
                    <a:gd name="T38" fmla="*/ 0 w 39"/>
                    <a:gd name="T39" fmla="*/ 1 h 38"/>
                    <a:gd name="T40" fmla="*/ 0 w 39"/>
                    <a:gd name="T41" fmla="*/ 1 h 38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39" h="38">
                      <a:moveTo>
                        <a:pt x="0" y="35"/>
                      </a:moveTo>
                      <a:lnTo>
                        <a:pt x="0" y="35"/>
                      </a:lnTo>
                      <a:lnTo>
                        <a:pt x="13" y="38"/>
                      </a:lnTo>
                      <a:lnTo>
                        <a:pt x="24" y="36"/>
                      </a:lnTo>
                      <a:lnTo>
                        <a:pt x="31" y="33"/>
                      </a:lnTo>
                      <a:lnTo>
                        <a:pt x="37" y="27"/>
                      </a:lnTo>
                      <a:lnTo>
                        <a:pt x="39" y="19"/>
                      </a:lnTo>
                      <a:lnTo>
                        <a:pt x="37" y="13"/>
                      </a:lnTo>
                      <a:lnTo>
                        <a:pt x="33" y="5"/>
                      </a:lnTo>
                      <a:lnTo>
                        <a:pt x="27" y="0"/>
                      </a:lnTo>
                      <a:lnTo>
                        <a:pt x="22" y="6"/>
                      </a:lnTo>
                      <a:lnTo>
                        <a:pt x="26" y="10"/>
                      </a:lnTo>
                      <a:lnTo>
                        <a:pt x="30" y="15"/>
                      </a:lnTo>
                      <a:lnTo>
                        <a:pt x="30" y="19"/>
                      </a:lnTo>
                      <a:lnTo>
                        <a:pt x="30" y="24"/>
                      </a:lnTo>
                      <a:lnTo>
                        <a:pt x="26" y="27"/>
                      </a:lnTo>
                      <a:lnTo>
                        <a:pt x="21" y="30"/>
                      </a:lnTo>
                      <a:lnTo>
                        <a:pt x="13" y="30"/>
                      </a:lnTo>
                      <a:lnTo>
                        <a:pt x="2" y="29"/>
                      </a:lnTo>
                      <a:lnTo>
                        <a:pt x="0" y="3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4" name="未知">
                  <a:extLst>
                    <a:ext uri="{FF2B5EF4-FFF2-40B4-BE49-F238E27FC236}">
                      <a16:creationId xmlns:a16="http://schemas.microsoft.com/office/drawing/2014/main" id="{69B60DBC-72AD-4E27-9BBD-9B72D56DC269}"/>
                    </a:ext>
                  </a:extLst>
                </p:cNvPr>
                <p:cNvSpPr/>
                <p:nvPr/>
              </p:nvSpPr>
              <p:spPr bwMode="auto">
                <a:xfrm>
                  <a:off x="183" y="327"/>
                  <a:ext cx="19" cy="12"/>
                </a:xfrm>
                <a:custGeom>
                  <a:gdLst>
                    <a:gd name="T0" fmla="*/ 0 w 112"/>
                    <a:gd name="T1" fmla="*/ 0 h 62"/>
                    <a:gd name="T2" fmla="*/ 0 w 112"/>
                    <a:gd name="T3" fmla="*/ 0 h 62"/>
                    <a:gd name="T4" fmla="*/ 0 w 112"/>
                    <a:gd name="T5" fmla="*/ 0 h 62"/>
                    <a:gd name="T6" fmla="*/ 1 w 112"/>
                    <a:gd name="T7" fmla="*/ 1 h 62"/>
                    <a:gd name="T8" fmla="*/ 1 w 112"/>
                    <a:gd name="T9" fmla="*/ 1 h 62"/>
                    <a:gd name="T10" fmla="*/ 2 w 112"/>
                    <a:gd name="T11" fmla="*/ 1 h 62"/>
                    <a:gd name="T12" fmla="*/ 2 w 112"/>
                    <a:gd name="T13" fmla="*/ 2 h 62"/>
                    <a:gd name="T14" fmla="*/ 2 w 112"/>
                    <a:gd name="T15" fmla="*/ 2 h 62"/>
                    <a:gd name="T16" fmla="*/ 3 w 112"/>
                    <a:gd name="T17" fmla="*/ 2 h 62"/>
                    <a:gd name="T18" fmla="*/ 3 w 112"/>
                    <a:gd name="T19" fmla="*/ 2 h 62"/>
                    <a:gd name="T20" fmla="*/ 3 w 112"/>
                    <a:gd name="T21" fmla="*/ 2 h 62"/>
                    <a:gd name="T22" fmla="*/ 3 w 112"/>
                    <a:gd name="T23" fmla="*/ 2 h 62"/>
                    <a:gd name="T24" fmla="*/ 3 w 112"/>
                    <a:gd name="T25" fmla="*/ 2 h 62"/>
                    <a:gd name="T26" fmla="*/ 2 w 112"/>
                    <a:gd name="T27" fmla="*/ 1 h 62"/>
                    <a:gd name="T28" fmla="*/ 2 w 112"/>
                    <a:gd name="T29" fmla="*/ 1 h 62"/>
                    <a:gd name="T30" fmla="*/ 1 w 112"/>
                    <a:gd name="T31" fmla="*/ 1 h 62"/>
                    <a:gd name="T32" fmla="*/ 1 w 112"/>
                    <a:gd name="T33" fmla="*/ 0 h 62"/>
                    <a:gd name="T34" fmla="*/ 0 w 112"/>
                    <a:gd name="T35" fmla="*/ 0 h 62"/>
                    <a:gd name="T36" fmla="*/ 0 w 112"/>
                    <a:gd name="T37" fmla="*/ 0 h 62"/>
                    <a:gd name="T38" fmla="*/ 0 w 112"/>
                    <a:gd name="T39" fmla="*/ 0 h 62"/>
                    <a:gd name="T40" fmla="*/ 0 w 112"/>
                    <a:gd name="T41" fmla="*/ 0 h 62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112" h="62">
                      <a:moveTo>
                        <a:pt x="1" y="7"/>
                      </a:moveTo>
                      <a:lnTo>
                        <a:pt x="0" y="7"/>
                      </a:lnTo>
                      <a:lnTo>
                        <a:pt x="12" y="11"/>
                      </a:lnTo>
                      <a:lnTo>
                        <a:pt x="25" y="17"/>
                      </a:lnTo>
                      <a:lnTo>
                        <a:pt x="39" y="25"/>
                      </a:lnTo>
                      <a:lnTo>
                        <a:pt x="54" y="34"/>
                      </a:lnTo>
                      <a:lnTo>
                        <a:pt x="69" y="43"/>
                      </a:lnTo>
                      <a:lnTo>
                        <a:pt x="83" y="50"/>
                      </a:lnTo>
                      <a:lnTo>
                        <a:pt x="98" y="58"/>
                      </a:lnTo>
                      <a:lnTo>
                        <a:pt x="110" y="62"/>
                      </a:lnTo>
                      <a:lnTo>
                        <a:pt x="112" y="56"/>
                      </a:lnTo>
                      <a:lnTo>
                        <a:pt x="100" y="51"/>
                      </a:lnTo>
                      <a:lnTo>
                        <a:pt x="88" y="44"/>
                      </a:lnTo>
                      <a:lnTo>
                        <a:pt x="74" y="37"/>
                      </a:lnTo>
                      <a:lnTo>
                        <a:pt x="58" y="28"/>
                      </a:lnTo>
                      <a:lnTo>
                        <a:pt x="44" y="19"/>
                      </a:lnTo>
                      <a:lnTo>
                        <a:pt x="27" y="11"/>
                      </a:lnTo>
                      <a:lnTo>
                        <a:pt x="14" y="5"/>
                      </a:lnTo>
                      <a:lnTo>
                        <a:pt x="2" y="0"/>
                      </a:lnTo>
                      <a:lnTo>
                        <a:pt x="1" y="0"/>
                      </a:lnTo>
                      <a:lnTo>
                        <a:pt x="1" y="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5" name="未知">
                  <a:extLst>
                    <a:ext uri="{FF2B5EF4-FFF2-40B4-BE49-F238E27FC236}">
                      <a16:creationId xmlns:a16="http://schemas.microsoft.com/office/drawing/2014/main" id="{FB265BB2-C319-48DE-96B6-DB078986D170}"/>
                    </a:ext>
                  </a:extLst>
                </p:cNvPr>
                <p:cNvSpPr/>
                <p:nvPr/>
              </p:nvSpPr>
              <p:spPr bwMode="auto">
                <a:xfrm>
                  <a:off x="169" y="325"/>
                  <a:ext cx="14" cy="7"/>
                </a:xfrm>
                <a:custGeom>
                  <a:gdLst>
                    <a:gd name="T0" fmla="*/ 0 w 86"/>
                    <a:gd name="T1" fmla="*/ 1 h 34"/>
                    <a:gd name="T2" fmla="*/ 0 w 86"/>
                    <a:gd name="T3" fmla="*/ 1 h 34"/>
                    <a:gd name="T4" fmla="*/ 0 w 86"/>
                    <a:gd name="T5" fmla="*/ 1 h 34"/>
                    <a:gd name="T6" fmla="*/ 0 w 86"/>
                    <a:gd name="T7" fmla="*/ 1 h 34"/>
                    <a:gd name="T8" fmla="*/ 0 w 86"/>
                    <a:gd name="T9" fmla="*/ 1 h 34"/>
                    <a:gd name="T10" fmla="*/ 0 w 86"/>
                    <a:gd name="T11" fmla="*/ 1 h 34"/>
                    <a:gd name="T12" fmla="*/ 0 w 86"/>
                    <a:gd name="T13" fmla="*/ 0 h 34"/>
                    <a:gd name="T14" fmla="*/ 1 w 86"/>
                    <a:gd name="T15" fmla="*/ 0 h 34"/>
                    <a:gd name="T16" fmla="*/ 1 w 86"/>
                    <a:gd name="T17" fmla="*/ 0 h 34"/>
                    <a:gd name="T18" fmla="*/ 2 w 86"/>
                    <a:gd name="T19" fmla="*/ 1 h 34"/>
                    <a:gd name="T20" fmla="*/ 2 w 86"/>
                    <a:gd name="T21" fmla="*/ 0 h 34"/>
                    <a:gd name="T22" fmla="*/ 1 w 86"/>
                    <a:gd name="T23" fmla="*/ 0 h 34"/>
                    <a:gd name="T24" fmla="*/ 1 w 86"/>
                    <a:gd name="T25" fmla="*/ 0 h 34"/>
                    <a:gd name="T26" fmla="*/ 0 w 86"/>
                    <a:gd name="T27" fmla="*/ 0 h 34"/>
                    <a:gd name="T28" fmla="*/ 0 w 86"/>
                    <a:gd name="T29" fmla="*/ 0 h 34"/>
                    <a:gd name="T30" fmla="*/ 0 w 86"/>
                    <a:gd name="T31" fmla="*/ 1 h 34"/>
                    <a:gd name="T32" fmla="*/ 0 w 86"/>
                    <a:gd name="T33" fmla="*/ 1 h 34"/>
                    <a:gd name="T34" fmla="*/ 0 w 86"/>
                    <a:gd name="T35" fmla="*/ 1 h 34"/>
                    <a:gd name="T36" fmla="*/ 0 w 86"/>
                    <a:gd name="T37" fmla="*/ 1 h 34"/>
                    <a:gd name="T38" fmla="*/ 0 w 86"/>
                    <a:gd name="T39" fmla="*/ 1 h 34"/>
                    <a:gd name="T40" fmla="*/ 0 w 86"/>
                    <a:gd name="T41" fmla="*/ 1 h 34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86" h="34">
                      <a:moveTo>
                        <a:pt x="13" y="30"/>
                      </a:moveTo>
                      <a:lnTo>
                        <a:pt x="12" y="30"/>
                      </a:lnTo>
                      <a:lnTo>
                        <a:pt x="9" y="26"/>
                      </a:lnTo>
                      <a:lnTo>
                        <a:pt x="7" y="20"/>
                      </a:lnTo>
                      <a:lnTo>
                        <a:pt x="8" y="17"/>
                      </a:lnTo>
                      <a:lnTo>
                        <a:pt x="13" y="13"/>
                      </a:lnTo>
                      <a:lnTo>
                        <a:pt x="20" y="9"/>
                      </a:lnTo>
                      <a:lnTo>
                        <a:pt x="36" y="9"/>
                      </a:lnTo>
                      <a:lnTo>
                        <a:pt x="57" y="9"/>
                      </a:lnTo>
                      <a:lnTo>
                        <a:pt x="86" y="14"/>
                      </a:lnTo>
                      <a:lnTo>
                        <a:pt x="86" y="7"/>
                      </a:lnTo>
                      <a:lnTo>
                        <a:pt x="57" y="2"/>
                      </a:lnTo>
                      <a:lnTo>
                        <a:pt x="36" y="0"/>
                      </a:lnTo>
                      <a:lnTo>
                        <a:pt x="20" y="2"/>
                      </a:lnTo>
                      <a:lnTo>
                        <a:pt x="8" y="6"/>
                      </a:lnTo>
                      <a:lnTo>
                        <a:pt x="1" y="13"/>
                      </a:lnTo>
                      <a:lnTo>
                        <a:pt x="0" y="20"/>
                      </a:lnTo>
                      <a:lnTo>
                        <a:pt x="2" y="28"/>
                      </a:lnTo>
                      <a:lnTo>
                        <a:pt x="7" y="34"/>
                      </a:lnTo>
                      <a:lnTo>
                        <a:pt x="6" y="34"/>
                      </a:lnTo>
                      <a:lnTo>
                        <a:pt x="13" y="3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6" name="未知">
                  <a:extLst>
                    <a:ext uri="{FF2B5EF4-FFF2-40B4-BE49-F238E27FC236}">
                      <a16:creationId xmlns:a16="http://schemas.microsoft.com/office/drawing/2014/main" id="{E3546C54-BDB8-44B2-846A-00723AA8725C}"/>
                    </a:ext>
                  </a:extLst>
                </p:cNvPr>
                <p:cNvSpPr/>
                <p:nvPr/>
              </p:nvSpPr>
              <p:spPr bwMode="auto">
                <a:xfrm>
                  <a:off x="170" y="331"/>
                  <a:ext cx="9" cy="10"/>
                </a:xfrm>
                <a:custGeom>
                  <a:gdLst>
                    <a:gd name="T0" fmla="*/ 1 w 54"/>
                    <a:gd name="T1" fmla="*/ 2 h 48"/>
                    <a:gd name="T2" fmla="*/ 2 w 54"/>
                    <a:gd name="T3" fmla="*/ 2 h 48"/>
                    <a:gd name="T4" fmla="*/ 1 w 54"/>
                    <a:gd name="T5" fmla="*/ 2 h 48"/>
                    <a:gd name="T6" fmla="*/ 1 w 54"/>
                    <a:gd name="T7" fmla="*/ 1 h 48"/>
                    <a:gd name="T8" fmla="*/ 1 w 54"/>
                    <a:gd name="T9" fmla="*/ 1 h 48"/>
                    <a:gd name="T10" fmla="*/ 1 w 54"/>
                    <a:gd name="T11" fmla="*/ 1 h 48"/>
                    <a:gd name="T12" fmla="*/ 1 w 54"/>
                    <a:gd name="T13" fmla="*/ 1 h 48"/>
                    <a:gd name="T14" fmla="*/ 1 w 54"/>
                    <a:gd name="T15" fmla="*/ 1 h 48"/>
                    <a:gd name="T16" fmla="*/ 1 w 54"/>
                    <a:gd name="T17" fmla="*/ 0 h 48"/>
                    <a:gd name="T18" fmla="*/ 0 w 54"/>
                    <a:gd name="T19" fmla="*/ 0 h 48"/>
                    <a:gd name="T20" fmla="*/ 0 w 54"/>
                    <a:gd name="T21" fmla="*/ 0 h 48"/>
                    <a:gd name="T22" fmla="*/ 0 w 54"/>
                    <a:gd name="T23" fmla="*/ 1 h 48"/>
                    <a:gd name="T24" fmla="*/ 1 w 54"/>
                    <a:gd name="T25" fmla="*/ 1 h 48"/>
                    <a:gd name="T26" fmla="*/ 1 w 54"/>
                    <a:gd name="T27" fmla="*/ 1 h 48"/>
                    <a:gd name="T28" fmla="*/ 1 w 54"/>
                    <a:gd name="T29" fmla="*/ 1 h 48"/>
                    <a:gd name="T30" fmla="*/ 1 w 54"/>
                    <a:gd name="T31" fmla="*/ 1 h 48"/>
                    <a:gd name="T32" fmla="*/ 1 w 54"/>
                    <a:gd name="T33" fmla="*/ 2 h 48"/>
                    <a:gd name="T34" fmla="*/ 1 w 54"/>
                    <a:gd name="T35" fmla="*/ 2 h 48"/>
                    <a:gd name="T36" fmla="*/ 1 w 54"/>
                    <a:gd name="T37" fmla="*/ 2 h 48"/>
                    <a:gd name="T38" fmla="*/ 1 w 54"/>
                    <a:gd name="T39" fmla="*/ 2 h 48"/>
                    <a:gd name="T40" fmla="*/ 1 w 54"/>
                    <a:gd name="T41" fmla="*/ 2 h 48"/>
                    <a:gd name="T42" fmla="*/ 1 w 54"/>
                    <a:gd name="T43" fmla="*/ 2 h 48"/>
                    <a:gd name="T44" fmla="*/ 2 w 54"/>
                    <a:gd name="T45" fmla="*/ 2 h 48"/>
                    <a:gd name="T46" fmla="*/ 2 w 54"/>
                    <a:gd name="T47" fmla="*/ 2 h 48"/>
                    <a:gd name="T48" fmla="*/ 2 w 54"/>
                    <a:gd name="T49" fmla="*/ 2 h 48"/>
                    <a:gd name="T50" fmla="*/ 1 w 54"/>
                    <a:gd name="T51" fmla="*/ 2 h 48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54" h="48">
                      <a:moveTo>
                        <a:pt x="48" y="48"/>
                      </a:moveTo>
                      <a:lnTo>
                        <a:pt x="51" y="41"/>
                      </a:lnTo>
                      <a:lnTo>
                        <a:pt x="45" y="38"/>
                      </a:lnTo>
                      <a:lnTo>
                        <a:pt x="40" y="34"/>
                      </a:lnTo>
                      <a:lnTo>
                        <a:pt x="36" y="30"/>
                      </a:lnTo>
                      <a:lnTo>
                        <a:pt x="31" y="25"/>
                      </a:lnTo>
                      <a:lnTo>
                        <a:pt x="26" y="20"/>
                      </a:lnTo>
                      <a:lnTo>
                        <a:pt x="20" y="15"/>
                      </a:lnTo>
                      <a:lnTo>
                        <a:pt x="15" y="8"/>
                      </a:lnTo>
                      <a:lnTo>
                        <a:pt x="7" y="0"/>
                      </a:lnTo>
                      <a:lnTo>
                        <a:pt x="0" y="4"/>
                      </a:lnTo>
                      <a:lnTo>
                        <a:pt x="8" y="13"/>
                      </a:lnTo>
                      <a:lnTo>
                        <a:pt x="15" y="19"/>
                      </a:lnTo>
                      <a:lnTo>
                        <a:pt x="21" y="24"/>
                      </a:lnTo>
                      <a:lnTo>
                        <a:pt x="26" y="30"/>
                      </a:lnTo>
                      <a:lnTo>
                        <a:pt x="31" y="34"/>
                      </a:lnTo>
                      <a:lnTo>
                        <a:pt x="36" y="38"/>
                      </a:lnTo>
                      <a:lnTo>
                        <a:pt x="40" y="42"/>
                      </a:lnTo>
                      <a:lnTo>
                        <a:pt x="46" y="48"/>
                      </a:lnTo>
                      <a:lnTo>
                        <a:pt x="50" y="41"/>
                      </a:lnTo>
                      <a:lnTo>
                        <a:pt x="46" y="48"/>
                      </a:lnTo>
                      <a:lnTo>
                        <a:pt x="50" y="48"/>
                      </a:lnTo>
                      <a:lnTo>
                        <a:pt x="52" y="45"/>
                      </a:lnTo>
                      <a:lnTo>
                        <a:pt x="54" y="43"/>
                      </a:lnTo>
                      <a:lnTo>
                        <a:pt x="51" y="41"/>
                      </a:lnTo>
                      <a:lnTo>
                        <a:pt x="48" y="4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7" name="未知">
                  <a:extLst>
                    <a:ext uri="{FF2B5EF4-FFF2-40B4-BE49-F238E27FC236}">
                      <a16:creationId xmlns:a16="http://schemas.microsoft.com/office/drawing/2014/main" id="{6745890B-E509-4600-9F9E-A5AB7305F8EA}"/>
                    </a:ext>
                  </a:extLst>
                </p:cNvPr>
                <p:cNvSpPr/>
                <p:nvPr/>
              </p:nvSpPr>
              <p:spPr bwMode="auto">
                <a:xfrm>
                  <a:off x="146" y="331"/>
                  <a:ext cx="32" cy="10"/>
                </a:xfrm>
                <a:custGeom>
                  <a:gdLst>
                    <a:gd name="T0" fmla="*/ 0 w 195"/>
                    <a:gd name="T1" fmla="*/ 0 h 52"/>
                    <a:gd name="T2" fmla="*/ 0 w 195"/>
                    <a:gd name="T3" fmla="*/ 0 h 52"/>
                    <a:gd name="T4" fmla="*/ 1 w 195"/>
                    <a:gd name="T5" fmla="*/ 0 h 52"/>
                    <a:gd name="T6" fmla="*/ 1 w 195"/>
                    <a:gd name="T7" fmla="*/ 1 h 52"/>
                    <a:gd name="T8" fmla="*/ 2 w 195"/>
                    <a:gd name="T9" fmla="*/ 1 h 52"/>
                    <a:gd name="T10" fmla="*/ 2 w 195"/>
                    <a:gd name="T11" fmla="*/ 1 h 52"/>
                    <a:gd name="T12" fmla="*/ 3 w 195"/>
                    <a:gd name="T13" fmla="*/ 1 h 52"/>
                    <a:gd name="T14" fmla="*/ 4 w 195"/>
                    <a:gd name="T15" fmla="*/ 1 h 52"/>
                    <a:gd name="T16" fmla="*/ 5 w 195"/>
                    <a:gd name="T17" fmla="*/ 2 h 52"/>
                    <a:gd name="T18" fmla="*/ 5 w 195"/>
                    <a:gd name="T19" fmla="*/ 2 h 52"/>
                    <a:gd name="T20" fmla="*/ 5 w 195"/>
                    <a:gd name="T21" fmla="*/ 2 h 52"/>
                    <a:gd name="T22" fmla="*/ 5 w 195"/>
                    <a:gd name="T23" fmla="*/ 2 h 52"/>
                    <a:gd name="T24" fmla="*/ 4 w 195"/>
                    <a:gd name="T25" fmla="*/ 1 h 52"/>
                    <a:gd name="T26" fmla="*/ 3 w 195"/>
                    <a:gd name="T27" fmla="*/ 1 h 52"/>
                    <a:gd name="T28" fmla="*/ 3 w 195"/>
                    <a:gd name="T29" fmla="*/ 1 h 52"/>
                    <a:gd name="T30" fmla="*/ 2 w 195"/>
                    <a:gd name="T31" fmla="*/ 0 h 52"/>
                    <a:gd name="T32" fmla="*/ 1 w 195"/>
                    <a:gd name="T33" fmla="*/ 0 h 52"/>
                    <a:gd name="T34" fmla="*/ 1 w 195"/>
                    <a:gd name="T35" fmla="*/ 0 h 52"/>
                    <a:gd name="T36" fmla="*/ 0 w 195"/>
                    <a:gd name="T37" fmla="*/ 0 h 52"/>
                    <a:gd name="T38" fmla="*/ 0 w 195"/>
                    <a:gd name="T39" fmla="*/ 0 h 52"/>
                    <a:gd name="T40" fmla="*/ 0 w 195"/>
                    <a:gd name="T41" fmla="*/ 0 h 52"/>
                    <a:gd name="T42" fmla="*/ 0 w 195"/>
                    <a:gd name="T43" fmla="*/ 0 h 52"/>
                    <a:gd name="T44" fmla="*/ 0 w 195"/>
                    <a:gd name="T45" fmla="*/ 0 h 52"/>
                    <a:gd name="T46" fmla="*/ 0 w 195"/>
                    <a:gd name="T47" fmla="*/ 0 h 52"/>
                    <a:gd name="T48" fmla="*/ 0 w 195"/>
                    <a:gd name="T49" fmla="*/ 0 h 52"/>
                    <a:gd name="T50" fmla="*/ 0 w 195"/>
                    <a:gd name="T51" fmla="*/ 0 h 52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95" h="52">
                      <a:moveTo>
                        <a:pt x="5" y="0"/>
                      </a:moveTo>
                      <a:lnTo>
                        <a:pt x="4" y="6"/>
                      </a:lnTo>
                      <a:lnTo>
                        <a:pt x="25" y="9"/>
                      </a:lnTo>
                      <a:lnTo>
                        <a:pt x="47" y="13"/>
                      </a:lnTo>
                      <a:lnTo>
                        <a:pt x="69" y="19"/>
                      </a:lnTo>
                      <a:lnTo>
                        <a:pt x="93" y="25"/>
                      </a:lnTo>
                      <a:lnTo>
                        <a:pt x="118" y="31"/>
                      </a:lnTo>
                      <a:lnTo>
                        <a:pt x="144" y="38"/>
                      </a:lnTo>
                      <a:lnTo>
                        <a:pt x="169" y="45"/>
                      </a:lnTo>
                      <a:lnTo>
                        <a:pt x="193" y="52"/>
                      </a:lnTo>
                      <a:lnTo>
                        <a:pt x="195" y="45"/>
                      </a:lnTo>
                      <a:lnTo>
                        <a:pt x="171" y="39"/>
                      </a:lnTo>
                      <a:lnTo>
                        <a:pt x="146" y="31"/>
                      </a:lnTo>
                      <a:lnTo>
                        <a:pt x="121" y="25"/>
                      </a:lnTo>
                      <a:lnTo>
                        <a:pt x="96" y="19"/>
                      </a:lnTo>
                      <a:lnTo>
                        <a:pt x="72" y="12"/>
                      </a:lnTo>
                      <a:lnTo>
                        <a:pt x="47" y="7"/>
                      </a:lnTo>
                      <a:lnTo>
                        <a:pt x="25" y="3"/>
                      </a:lnTo>
                      <a:lnTo>
                        <a:pt x="4" y="0"/>
                      </a:lnTo>
                      <a:lnTo>
                        <a:pt x="2" y="6"/>
                      </a:lnTo>
                      <a:lnTo>
                        <a:pt x="4" y="0"/>
                      </a:lnTo>
                      <a:lnTo>
                        <a:pt x="1" y="1"/>
                      </a:lnTo>
                      <a:lnTo>
                        <a:pt x="0" y="3"/>
                      </a:lnTo>
                      <a:lnTo>
                        <a:pt x="1" y="5"/>
                      </a:lnTo>
                      <a:lnTo>
                        <a:pt x="4" y="6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8" name="未知">
                  <a:extLst>
                    <a:ext uri="{FF2B5EF4-FFF2-40B4-BE49-F238E27FC236}">
                      <a16:creationId xmlns:a16="http://schemas.microsoft.com/office/drawing/2014/main" id="{CE5E3E58-D323-43A0-BE15-FE1058E4A49B}"/>
                    </a:ext>
                  </a:extLst>
                </p:cNvPr>
                <p:cNvSpPr/>
                <p:nvPr/>
              </p:nvSpPr>
              <p:spPr bwMode="auto">
                <a:xfrm>
                  <a:off x="146" y="331"/>
                  <a:ext cx="19" cy="12"/>
                </a:xfrm>
                <a:custGeom>
                  <a:gdLst>
                    <a:gd name="T0" fmla="*/ 3 w 114"/>
                    <a:gd name="T1" fmla="*/ 2 h 60"/>
                    <a:gd name="T2" fmla="*/ 3 w 114"/>
                    <a:gd name="T3" fmla="*/ 2 h 60"/>
                    <a:gd name="T4" fmla="*/ 3 w 114"/>
                    <a:gd name="T5" fmla="*/ 2 h 60"/>
                    <a:gd name="T6" fmla="*/ 3 w 114"/>
                    <a:gd name="T7" fmla="*/ 2 h 60"/>
                    <a:gd name="T8" fmla="*/ 3 w 114"/>
                    <a:gd name="T9" fmla="*/ 2 h 60"/>
                    <a:gd name="T10" fmla="*/ 3 w 114"/>
                    <a:gd name="T11" fmla="*/ 1 h 60"/>
                    <a:gd name="T12" fmla="*/ 2 w 114"/>
                    <a:gd name="T13" fmla="*/ 1 h 60"/>
                    <a:gd name="T14" fmla="*/ 2 w 114"/>
                    <a:gd name="T15" fmla="*/ 1 h 60"/>
                    <a:gd name="T16" fmla="*/ 1 w 114"/>
                    <a:gd name="T17" fmla="*/ 0 h 60"/>
                    <a:gd name="T18" fmla="*/ 0 w 114"/>
                    <a:gd name="T19" fmla="*/ 0 h 60"/>
                    <a:gd name="T20" fmla="*/ 0 w 114"/>
                    <a:gd name="T21" fmla="*/ 0 h 60"/>
                    <a:gd name="T22" fmla="*/ 1 w 114"/>
                    <a:gd name="T23" fmla="*/ 1 h 60"/>
                    <a:gd name="T24" fmla="*/ 2 w 114"/>
                    <a:gd name="T25" fmla="*/ 1 h 60"/>
                    <a:gd name="T26" fmla="*/ 2 w 114"/>
                    <a:gd name="T27" fmla="*/ 1 h 60"/>
                    <a:gd name="T28" fmla="*/ 3 w 114"/>
                    <a:gd name="T29" fmla="*/ 2 h 60"/>
                    <a:gd name="T30" fmla="*/ 3 w 114"/>
                    <a:gd name="T31" fmla="*/ 2 h 60"/>
                    <a:gd name="T32" fmla="*/ 3 w 114"/>
                    <a:gd name="T33" fmla="*/ 2 h 60"/>
                    <a:gd name="T34" fmla="*/ 3 w 114"/>
                    <a:gd name="T35" fmla="*/ 2 h 60"/>
                    <a:gd name="T36" fmla="*/ 3 w 114"/>
                    <a:gd name="T37" fmla="*/ 2 h 60"/>
                    <a:gd name="T38" fmla="*/ 3 w 114"/>
                    <a:gd name="T39" fmla="*/ 2 h 60"/>
                    <a:gd name="T40" fmla="*/ 3 w 114"/>
                    <a:gd name="T41" fmla="*/ 2 h 60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</a:gdLst>
                  <a:cxnLst>
                    <a:cxn ang="T42">
                      <a:pos x="T0" y="T1"/>
                    </a:cxn>
                    <a:cxn ang="T43">
                      <a:pos x="T2" y="T3"/>
                    </a:cxn>
                    <a:cxn ang="T44">
                      <a:pos x="T4" y="T5"/>
                    </a:cxn>
                    <a:cxn ang="T45">
                      <a:pos x="T6" y="T7"/>
                    </a:cxn>
                    <a:cxn ang="T46">
                      <a:pos x="T8" y="T9"/>
                    </a:cxn>
                    <a:cxn ang="T47">
                      <a:pos x="T10" y="T11"/>
                    </a:cxn>
                    <a:cxn ang="T48">
                      <a:pos x="T12" y="T13"/>
                    </a:cxn>
                    <a:cxn ang="T49">
                      <a:pos x="T14" y="T15"/>
                    </a:cxn>
                    <a:cxn ang="T50">
                      <a:pos x="T16" y="T17"/>
                    </a:cxn>
                    <a:cxn ang="T51">
                      <a:pos x="T18" y="T19"/>
                    </a:cxn>
                    <a:cxn ang="T52">
                      <a:pos x="T20" y="T21"/>
                    </a:cxn>
                    <a:cxn ang="T53">
                      <a:pos x="T22" y="T23"/>
                    </a:cxn>
                    <a:cxn ang="T54">
                      <a:pos x="T24" y="T25"/>
                    </a:cxn>
                    <a:cxn ang="T55">
                      <a:pos x="T26" y="T27"/>
                    </a:cxn>
                    <a:cxn ang="T56">
                      <a:pos x="T28" y="T29"/>
                    </a:cxn>
                    <a:cxn ang="T57">
                      <a:pos x="T30" y="T31"/>
                    </a:cxn>
                    <a:cxn ang="T58">
                      <a:pos x="T32" y="T33"/>
                    </a:cxn>
                    <a:cxn ang="T59">
                      <a:pos x="T34" y="T35"/>
                    </a:cxn>
                    <a:cxn ang="T60">
                      <a:pos x="T36" y="T37"/>
                    </a:cxn>
                    <a:cxn ang="T61">
                      <a:pos x="T38" y="T39"/>
                    </a:cxn>
                    <a:cxn ang="T62">
                      <a:pos x="T40" y="T41"/>
                    </a:cxn>
                  </a:cxnLst>
                  <a:rect l="0" t="0" r="r" b="b"/>
                  <a:pathLst>
                    <a:path w="114" h="60">
                      <a:moveTo>
                        <a:pt x="112" y="60"/>
                      </a:moveTo>
                      <a:lnTo>
                        <a:pt x="110" y="60"/>
                      </a:lnTo>
                      <a:lnTo>
                        <a:pt x="114" y="55"/>
                      </a:lnTo>
                      <a:lnTo>
                        <a:pt x="112" y="49"/>
                      </a:lnTo>
                      <a:lnTo>
                        <a:pt x="104" y="43"/>
                      </a:lnTo>
                      <a:lnTo>
                        <a:pt x="94" y="37"/>
                      </a:lnTo>
                      <a:lnTo>
                        <a:pt x="77" y="29"/>
                      </a:lnTo>
                      <a:lnTo>
                        <a:pt x="57" y="21"/>
                      </a:lnTo>
                      <a:lnTo>
                        <a:pt x="33" y="11"/>
                      </a:lnTo>
                      <a:lnTo>
                        <a:pt x="3" y="0"/>
                      </a:lnTo>
                      <a:lnTo>
                        <a:pt x="0" y="6"/>
                      </a:lnTo>
                      <a:lnTo>
                        <a:pt x="30" y="18"/>
                      </a:lnTo>
                      <a:lnTo>
                        <a:pt x="54" y="27"/>
                      </a:lnTo>
                      <a:lnTo>
                        <a:pt x="75" y="36"/>
                      </a:lnTo>
                      <a:lnTo>
                        <a:pt x="89" y="43"/>
                      </a:lnTo>
                      <a:lnTo>
                        <a:pt x="100" y="49"/>
                      </a:lnTo>
                      <a:lnTo>
                        <a:pt x="104" y="54"/>
                      </a:lnTo>
                      <a:lnTo>
                        <a:pt x="107" y="55"/>
                      </a:lnTo>
                      <a:lnTo>
                        <a:pt x="108" y="54"/>
                      </a:lnTo>
                      <a:lnTo>
                        <a:pt x="107" y="54"/>
                      </a:lnTo>
                      <a:lnTo>
                        <a:pt x="112" y="6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29" name="未知">
                  <a:extLst>
                    <a:ext uri="{FF2B5EF4-FFF2-40B4-BE49-F238E27FC236}">
                      <a16:creationId xmlns:a16="http://schemas.microsoft.com/office/drawing/2014/main" id="{DBF7A6F3-3330-4721-894D-52ADE5F78F88}"/>
                    </a:ext>
                  </a:extLst>
                </p:cNvPr>
                <p:cNvSpPr/>
                <p:nvPr/>
              </p:nvSpPr>
              <p:spPr bwMode="auto">
                <a:xfrm>
                  <a:off x="145" y="341"/>
                  <a:ext cx="19" cy="5"/>
                </a:xfrm>
                <a:custGeom>
                  <a:gdLst>
                    <a:gd name="T0" fmla="*/ 0 w 118"/>
                    <a:gd name="T1" fmla="*/ 1 h 23"/>
                    <a:gd name="T2" fmla="*/ 0 w 118"/>
                    <a:gd name="T3" fmla="*/ 1 h 23"/>
                    <a:gd name="T4" fmla="*/ 1 w 118"/>
                    <a:gd name="T5" fmla="*/ 1 h 23"/>
                    <a:gd name="T6" fmla="*/ 1 w 118"/>
                    <a:gd name="T7" fmla="*/ 1 h 23"/>
                    <a:gd name="T8" fmla="*/ 1 w 118"/>
                    <a:gd name="T9" fmla="*/ 0 h 23"/>
                    <a:gd name="T10" fmla="*/ 2 w 118"/>
                    <a:gd name="T11" fmla="*/ 0 h 23"/>
                    <a:gd name="T12" fmla="*/ 2 w 118"/>
                    <a:gd name="T13" fmla="*/ 0 h 23"/>
                    <a:gd name="T14" fmla="*/ 3 w 118"/>
                    <a:gd name="T15" fmla="*/ 0 h 23"/>
                    <a:gd name="T16" fmla="*/ 3 w 118"/>
                    <a:gd name="T17" fmla="*/ 0 h 23"/>
                    <a:gd name="T18" fmla="*/ 3 w 118"/>
                    <a:gd name="T19" fmla="*/ 0 h 23"/>
                    <a:gd name="T20" fmla="*/ 3 w 118"/>
                    <a:gd name="T21" fmla="*/ 0 h 23"/>
                    <a:gd name="T22" fmla="*/ 3 w 118"/>
                    <a:gd name="T23" fmla="*/ 0 h 23"/>
                    <a:gd name="T24" fmla="*/ 3 w 118"/>
                    <a:gd name="T25" fmla="*/ 0 h 23"/>
                    <a:gd name="T26" fmla="*/ 2 w 118"/>
                    <a:gd name="T27" fmla="*/ 0 h 23"/>
                    <a:gd name="T28" fmla="*/ 2 w 118"/>
                    <a:gd name="T29" fmla="*/ 0 h 23"/>
                    <a:gd name="T30" fmla="*/ 1 w 118"/>
                    <a:gd name="T31" fmla="*/ 0 h 23"/>
                    <a:gd name="T32" fmla="*/ 1 w 118"/>
                    <a:gd name="T33" fmla="*/ 0 h 23"/>
                    <a:gd name="T34" fmla="*/ 0 w 118"/>
                    <a:gd name="T35" fmla="*/ 0 h 23"/>
                    <a:gd name="T36" fmla="*/ 0 w 118"/>
                    <a:gd name="T37" fmla="*/ 1 h 23"/>
                    <a:gd name="T38" fmla="*/ 0 w 118"/>
                    <a:gd name="T39" fmla="*/ 1 h 23"/>
                    <a:gd name="T40" fmla="*/ 0 w 118"/>
                    <a:gd name="T41" fmla="*/ 1 h 23"/>
                    <a:gd name="T42" fmla="*/ 0 w 118"/>
                    <a:gd name="T43" fmla="*/ 1 h 23"/>
                    <a:gd name="T44" fmla="*/ 0 w 118"/>
                    <a:gd name="T45" fmla="*/ 1 h 23"/>
                    <a:gd name="T46" fmla="*/ 0 w 118"/>
                    <a:gd name="T47" fmla="*/ 1 h 23"/>
                    <a:gd name="T48" fmla="*/ 0 w 118"/>
                    <a:gd name="T49" fmla="*/ 1 h 23"/>
                    <a:gd name="T50" fmla="*/ 0 w 118"/>
                    <a:gd name="T51" fmla="*/ 1 h 23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18" h="23">
                      <a:moveTo>
                        <a:pt x="4" y="17"/>
                      </a:moveTo>
                      <a:lnTo>
                        <a:pt x="5" y="23"/>
                      </a:lnTo>
                      <a:lnTo>
                        <a:pt x="23" y="17"/>
                      </a:lnTo>
                      <a:lnTo>
                        <a:pt x="40" y="12"/>
                      </a:lnTo>
                      <a:lnTo>
                        <a:pt x="58" y="10"/>
                      </a:lnTo>
                      <a:lnTo>
                        <a:pt x="75" y="9"/>
                      </a:lnTo>
                      <a:lnTo>
                        <a:pt x="89" y="9"/>
                      </a:lnTo>
                      <a:lnTo>
                        <a:pt x="101" y="9"/>
                      </a:lnTo>
                      <a:lnTo>
                        <a:pt x="110" y="7"/>
                      </a:lnTo>
                      <a:lnTo>
                        <a:pt x="118" y="6"/>
                      </a:lnTo>
                      <a:lnTo>
                        <a:pt x="113" y="0"/>
                      </a:lnTo>
                      <a:lnTo>
                        <a:pt x="110" y="1"/>
                      </a:lnTo>
                      <a:lnTo>
                        <a:pt x="101" y="1"/>
                      </a:lnTo>
                      <a:lnTo>
                        <a:pt x="89" y="1"/>
                      </a:lnTo>
                      <a:lnTo>
                        <a:pt x="75" y="3"/>
                      </a:lnTo>
                      <a:lnTo>
                        <a:pt x="58" y="4"/>
                      </a:lnTo>
                      <a:lnTo>
                        <a:pt x="40" y="6"/>
                      </a:lnTo>
                      <a:lnTo>
                        <a:pt x="21" y="10"/>
                      </a:lnTo>
                      <a:lnTo>
                        <a:pt x="3" y="17"/>
                      </a:lnTo>
                      <a:lnTo>
                        <a:pt x="4" y="23"/>
                      </a:lnTo>
                      <a:lnTo>
                        <a:pt x="3" y="17"/>
                      </a:lnTo>
                      <a:lnTo>
                        <a:pt x="0" y="18"/>
                      </a:lnTo>
                      <a:lnTo>
                        <a:pt x="0" y="21"/>
                      </a:lnTo>
                      <a:lnTo>
                        <a:pt x="2" y="23"/>
                      </a:lnTo>
                      <a:lnTo>
                        <a:pt x="5" y="23"/>
                      </a:lnTo>
                      <a:lnTo>
                        <a:pt x="4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30" name="未知">
                  <a:extLst>
                    <a:ext uri="{FF2B5EF4-FFF2-40B4-BE49-F238E27FC236}">
                      <a16:creationId xmlns:a16="http://schemas.microsoft.com/office/drawing/2014/main" id="{32C124C1-254A-4DCE-95BC-F429E092C915}"/>
                    </a:ext>
                  </a:extLst>
                </p:cNvPr>
                <p:cNvSpPr/>
                <p:nvPr/>
              </p:nvSpPr>
              <p:spPr bwMode="auto">
                <a:xfrm>
                  <a:off x="146" y="345"/>
                  <a:ext cx="40" cy="5"/>
                </a:xfrm>
                <a:custGeom>
                  <a:gdLst>
                    <a:gd name="T0" fmla="*/ 6 w 242"/>
                    <a:gd name="T1" fmla="*/ 1 h 25"/>
                    <a:gd name="T2" fmla="*/ 6 w 242"/>
                    <a:gd name="T3" fmla="*/ 1 h 25"/>
                    <a:gd name="T4" fmla="*/ 6 w 242"/>
                    <a:gd name="T5" fmla="*/ 1 h 25"/>
                    <a:gd name="T6" fmla="*/ 6 w 242"/>
                    <a:gd name="T7" fmla="*/ 1 h 25"/>
                    <a:gd name="T8" fmla="*/ 6 w 242"/>
                    <a:gd name="T9" fmla="*/ 1 h 25"/>
                    <a:gd name="T10" fmla="*/ 6 w 242"/>
                    <a:gd name="T11" fmla="*/ 1 h 25"/>
                    <a:gd name="T12" fmla="*/ 5 w 242"/>
                    <a:gd name="T13" fmla="*/ 1 h 25"/>
                    <a:gd name="T14" fmla="*/ 5 w 242"/>
                    <a:gd name="T15" fmla="*/ 1 h 25"/>
                    <a:gd name="T16" fmla="*/ 5 w 242"/>
                    <a:gd name="T17" fmla="*/ 1 h 25"/>
                    <a:gd name="T18" fmla="*/ 4 w 242"/>
                    <a:gd name="T19" fmla="*/ 1 h 25"/>
                    <a:gd name="T20" fmla="*/ 4 w 242"/>
                    <a:gd name="T21" fmla="*/ 1 h 25"/>
                    <a:gd name="T22" fmla="*/ 3 w 242"/>
                    <a:gd name="T23" fmla="*/ 0 h 25"/>
                    <a:gd name="T24" fmla="*/ 3 w 242"/>
                    <a:gd name="T25" fmla="*/ 0 h 25"/>
                    <a:gd name="T26" fmla="*/ 2 w 242"/>
                    <a:gd name="T27" fmla="*/ 0 h 25"/>
                    <a:gd name="T28" fmla="*/ 2 w 242"/>
                    <a:gd name="T29" fmla="*/ 0 h 25"/>
                    <a:gd name="T30" fmla="*/ 1 w 242"/>
                    <a:gd name="T31" fmla="*/ 0 h 25"/>
                    <a:gd name="T32" fmla="*/ 0 w 242"/>
                    <a:gd name="T33" fmla="*/ 0 h 25"/>
                    <a:gd name="T34" fmla="*/ 0 w 242"/>
                    <a:gd name="T35" fmla="*/ 0 h 25"/>
                    <a:gd name="T36" fmla="*/ 0 w 242"/>
                    <a:gd name="T37" fmla="*/ 0 h 25"/>
                    <a:gd name="T38" fmla="*/ 0 w 242"/>
                    <a:gd name="T39" fmla="*/ 0 h 25"/>
                    <a:gd name="T40" fmla="*/ 1 w 242"/>
                    <a:gd name="T41" fmla="*/ 0 h 25"/>
                    <a:gd name="T42" fmla="*/ 2 w 242"/>
                    <a:gd name="T43" fmla="*/ 1 h 25"/>
                    <a:gd name="T44" fmla="*/ 2 w 242"/>
                    <a:gd name="T45" fmla="*/ 1 h 25"/>
                    <a:gd name="T46" fmla="*/ 3 w 242"/>
                    <a:gd name="T47" fmla="*/ 1 h 25"/>
                    <a:gd name="T48" fmla="*/ 3 w 242"/>
                    <a:gd name="T49" fmla="*/ 1 h 25"/>
                    <a:gd name="T50" fmla="*/ 4 w 242"/>
                    <a:gd name="T51" fmla="*/ 1 h 25"/>
                    <a:gd name="T52" fmla="*/ 4 w 242"/>
                    <a:gd name="T53" fmla="*/ 1 h 25"/>
                    <a:gd name="T54" fmla="*/ 5 w 242"/>
                    <a:gd name="T55" fmla="*/ 1 h 25"/>
                    <a:gd name="T56" fmla="*/ 5 w 242"/>
                    <a:gd name="T57" fmla="*/ 1 h 25"/>
                    <a:gd name="T58" fmla="*/ 5 w 242"/>
                    <a:gd name="T59" fmla="*/ 1 h 25"/>
                    <a:gd name="T60" fmla="*/ 6 w 242"/>
                    <a:gd name="T61" fmla="*/ 1 h 25"/>
                    <a:gd name="T62" fmla="*/ 6 w 242"/>
                    <a:gd name="T63" fmla="*/ 1 h 25"/>
                    <a:gd name="T64" fmla="*/ 6 w 242"/>
                    <a:gd name="T65" fmla="*/ 1 h 25"/>
                    <a:gd name="T66" fmla="*/ 6 w 242"/>
                    <a:gd name="T67" fmla="*/ 1 h 25"/>
                    <a:gd name="T68" fmla="*/ 7 w 242"/>
                    <a:gd name="T69" fmla="*/ 1 h 25"/>
                    <a:gd name="T70" fmla="*/ 7 w 242"/>
                    <a:gd name="T71" fmla="*/ 1 h 25"/>
                    <a:gd name="T72" fmla="*/ 6 w 242"/>
                    <a:gd name="T73" fmla="*/ 1 h 25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241" h="25">
                      <a:moveTo>
                        <a:pt x="234" y="17"/>
                      </a:moveTo>
                      <a:lnTo>
                        <a:pt x="234" y="17"/>
                      </a:lnTo>
                      <a:lnTo>
                        <a:pt x="234" y="16"/>
                      </a:lnTo>
                      <a:lnTo>
                        <a:pt x="231" y="17"/>
                      </a:lnTo>
                      <a:lnTo>
                        <a:pt x="224" y="17"/>
                      </a:lnTo>
                      <a:lnTo>
                        <a:pt x="214" y="17"/>
                      </a:lnTo>
                      <a:lnTo>
                        <a:pt x="202" y="16"/>
                      </a:lnTo>
                      <a:lnTo>
                        <a:pt x="188" y="16"/>
                      </a:lnTo>
                      <a:lnTo>
                        <a:pt x="173" y="16"/>
                      </a:lnTo>
                      <a:lnTo>
                        <a:pt x="157" y="15"/>
                      </a:lnTo>
                      <a:lnTo>
                        <a:pt x="139" y="14"/>
                      </a:lnTo>
                      <a:lnTo>
                        <a:pt x="120" y="12"/>
                      </a:lnTo>
                      <a:lnTo>
                        <a:pt x="100" y="10"/>
                      </a:lnTo>
                      <a:lnTo>
                        <a:pt x="80" y="9"/>
                      </a:lnTo>
                      <a:lnTo>
                        <a:pt x="60" y="7"/>
                      </a:lnTo>
                      <a:lnTo>
                        <a:pt x="39" y="5"/>
                      </a:lnTo>
                      <a:lnTo>
                        <a:pt x="19" y="2"/>
                      </a:lnTo>
                      <a:lnTo>
                        <a:pt x="0" y="0"/>
                      </a:lnTo>
                      <a:lnTo>
                        <a:pt x="0" y="6"/>
                      </a:lnTo>
                      <a:lnTo>
                        <a:pt x="19" y="8"/>
                      </a:lnTo>
                      <a:lnTo>
                        <a:pt x="39" y="11"/>
                      </a:lnTo>
                      <a:lnTo>
                        <a:pt x="60" y="14"/>
                      </a:lnTo>
                      <a:lnTo>
                        <a:pt x="80" y="16"/>
                      </a:lnTo>
                      <a:lnTo>
                        <a:pt x="100" y="17"/>
                      </a:lnTo>
                      <a:lnTo>
                        <a:pt x="120" y="19"/>
                      </a:lnTo>
                      <a:lnTo>
                        <a:pt x="139" y="20"/>
                      </a:lnTo>
                      <a:lnTo>
                        <a:pt x="157" y="21"/>
                      </a:lnTo>
                      <a:lnTo>
                        <a:pt x="173" y="22"/>
                      </a:lnTo>
                      <a:lnTo>
                        <a:pt x="188" y="24"/>
                      </a:lnTo>
                      <a:lnTo>
                        <a:pt x="202" y="24"/>
                      </a:lnTo>
                      <a:lnTo>
                        <a:pt x="214" y="25"/>
                      </a:lnTo>
                      <a:lnTo>
                        <a:pt x="224" y="23"/>
                      </a:lnTo>
                      <a:lnTo>
                        <a:pt x="231" y="23"/>
                      </a:lnTo>
                      <a:lnTo>
                        <a:pt x="237" y="22"/>
                      </a:lnTo>
                      <a:lnTo>
                        <a:pt x="242" y="19"/>
                      </a:lnTo>
                      <a:lnTo>
                        <a:pt x="234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31" name="未知">
                  <a:extLst>
                    <a:ext uri="{FF2B5EF4-FFF2-40B4-BE49-F238E27FC236}">
                      <a16:creationId xmlns:a16="http://schemas.microsoft.com/office/drawing/2014/main" id="{BEE3641B-80C7-4398-9404-CF6BF3AAC196}"/>
                    </a:ext>
                  </a:extLst>
                </p:cNvPr>
                <p:cNvSpPr/>
                <p:nvPr/>
              </p:nvSpPr>
              <p:spPr bwMode="auto">
                <a:xfrm>
                  <a:off x="185" y="343"/>
                  <a:ext cx="3" cy="6"/>
                </a:xfrm>
                <a:custGeom>
                  <a:gdLst>
                    <a:gd name="T0" fmla="*/ 0 w 22"/>
                    <a:gd name="T1" fmla="*/ 0 h 29"/>
                    <a:gd name="T2" fmla="*/ 0 w 22"/>
                    <a:gd name="T3" fmla="*/ 0 h 29"/>
                    <a:gd name="T4" fmla="*/ 0 w 22"/>
                    <a:gd name="T5" fmla="*/ 0 h 29"/>
                    <a:gd name="T6" fmla="*/ 0 w 22"/>
                    <a:gd name="T7" fmla="*/ 0 h 29"/>
                    <a:gd name="T8" fmla="*/ 0 w 22"/>
                    <a:gd name="T9" fmla="*/ 1 h 29"/>
                    <a:gd name="T10" fmla="*/ 0 w 22"/>
                    <a:gd name="T11" fmla="*/ 1 h 29"/>
                    <a:gd name="T12" fmla="*/ 0 w 22"/>
                    <a:gd name="T13" fmla="*/ 1 h 29"/>
                    <a:gd name="T14" fmla="*/ 0 w 22"/>
                    <a:gd name="T15" fmla="*/ 1 h 29"/>
                    <a:gd name="T16" fmla="*/ 0 w 22"/>
                    <a:gd name="T17" fmla="*/ 0 h 29"/>
                    <a:gd name="T18" fmla="*/ 0 w 22"/>
                    <a:gd name="T19" fmla="*/ 0 h 29"/>
                    <a:gd name="T20" fmla="*/ 0 w 22"/>
                    <a:gd name="T21" fmla="*/ 0 h 29"/>
                    <a:gd name="T22" fmla="*/ 0 w 22"/>
                    <a:gd name="T23" fmla="*/ 0 h 29"/>
                    <a:gd name="T24" fmla="*/ 0 w 22"/>
                    <a:gd name="T25" fmla="*/ 0 h 2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22" h="28">
                      <a:moveTo>
                        <a:pt x="22" y="2"/>
                      </a:moveTo>
                      <a:lnTo>
                        <a:pt x="22" y="2"/>
                      </a:lnTo>
                      <a:lnTo>
                        <a:pt x="10" y="0"/>
                      </a:lnTo>
                      <a:lnTo>
                        <a:pt x="3" y="9"/>
                      </a:lnTo>
                      <a:lnTo>
                        <a:pt x="3" y="18"/>
                      </a:lnTo>
                      <a:lnTo>
                        <a:pt x="0" y="27"/>
                      </a:lnTo>
                      <a:lnTo>
                        <a:pt x="8" y="29"/>
                      </a:lnTo>
                      <a:lnTo>
                        <a:pt x="10" y="18"/>
                      </a:lnTo>
                      <a:lnTo>
                        <a:pt x="10" y="9"/>
                      </a:lnTo>
                      <a:lnTo>
                        <a:pt x="10" y="7"/>
                      </a:lnTo>
                      <a:lnTo>
                        <a:pt x="20" y="9"/>
                      </a:lnTo>
                      <a:lnTo>
                        <a:pt x="22" y="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32" name="未知">
                  <a:extLst>
                    <a:ext uri="{FF2B5EF4-FFF2-40B4-BE49-F238E27FC236}">
                      <a16:creationId xmlns:a16="http://schemas.microsoft.com/office/drawing/2014/main" id="{FF667FE5-D479-46F5-B5E7-AFD12B59D97B}"/>
                    </a:ext>
                  </a:extLst>
                </p:cNvPr>
                <p:cNvSpPr/>
                <p:nvPr/>
              </p:nvSpPr>
              <p:spPr bwMode="auto">
                <a:xfrm>
                  <a:off x="188" y="343"/>
                  <a:ext cx="47" cy="14"/>
                </a:xfrm>
                <a:custGeom>
                  <a:gdLst>
                    <a:gd name="T0" fmla="*/ 8 w 284"/>
                    <a:gd name="T1" fmla="*/ 2 h 68"/>
                    <a:gd name="T2" fmla="*/ 8 w 284"/>
                    <a:gd name="T3" fmla="*/ 2 h 68"/>
                    <a:gd name="T4" fmla="*/ 7 w 284"/>
                    <a:gd name="T5" fmla="*/ 2 h 68"/>
                    <a:gd name="T6" fmla="*/ 6 w 284"/>
                    <a:gd name="T7" fmla="*/ 2 h 68"/>
                    <a:gd name="T8" fmla="*/ 6 w 284"/>
                    <a:gd name="T9" fmla="*/ 2 h 68"/>
                    <a:gd name="T10" fmla="*/ 5 w 284"/>
                    <a:gd name="T11" fmla="*/ 2 h 68"/>
                    <a:gd name="T12" fmla="*/ 5 w 284"/>
                    <a:gd name="T13" fmla="*/ 2 h 68"/>
                    <a:gd name="T14" fmla="*/ 4 w 284"/>
                    <a:gd name="T15" fmla="*/ 2 h 68"/>
                    <a:gd name="T16" fmla="*/ 3 w 284"/>
                    <a:gd name="T17" fmla="*/ 2 h 68"/>
                    <a:gd name="T18" fmla="*/ 3 w 284"/>
                    <a:gd name="T19" fmla="*/ 1 h 68"/>
                    <a:gd name="T20" fmla="*/ 2 w 284"/>
                    <a:gd name="T21" fmla="*/ 1 h 68"/>
                    <a:gd name="T22" fmla="*/ 2 w 284"/>
                    <a:gd name="T23" fmla="*/ 1 h 68"/>
                    <a:gd name="T24" fmla="*/ 1 w 284"/>
                    <a:gd name="T25" fmla="*/ 1 h 68"/>
                    <a:gd name="T26" fmla="*/ 1 w 284"/>
                    <a:gd name="T27" fmla="*/ 1 h 68"/>
                    <a:gd name="T28" fmla="*/ 1 w 284"/>
                    <a:gd name="T29" fmla="*/ 0 h 68"/>
                    <a:gd name="T30" fmla="*/ 0 w 284"/>
                    <a:gd name="T31" fmla="*/ 0 h 68"/>
                    <a:gd name="T32" fmla="*/ 0 w 284"/>
                    <a:gd name="T33" fmla="*/ 0 h 68"/>
                    <a:gd name="T34" fmla="*/ 0 w 284"/>
                    <a:gd name="T35" fmla="*/ 0 h 68"/>
                    <a:gd name="T36" fmla="*/ 0 w 284"/>
                    <a:gd name="T37" fmla="*/ 0 h 68"/>
                    <a:gd name="T38" fmla="*/ 0 w 284"/>
                    <a:gd name="T39" fmla="*/ 0 h 68"/>
                    <a:gd name="T40" fmla="*/ 0 w 284"/>
                    <a:gd name="T41" fmla="*/ 1 h 68"/>
                    <a:gd name="T42" fmla="*/ 1 w 284"/>
                    <a:gd name="T43" fmla="*/ 1 h 68"/>
                    <a:gd name="T44" fmla="*/ 1 w 284"/>
                    <a:gd name="T45" fmla="*/ 1 h 68"/>
                    <a:gd name="T46" fmla="*/ 1 w 284"/>
                    <a:gd name="T47" fmla="*/ 1 h 68"/>
                    <a:gd name="T48" fmla="*/ 2 w 284"/>
                    <a:gd name="T49" fmla="*/ 1 h 68"/>
                    <a:gd name="T50" fmla="*/ 2 w 284"/>
                    <a:gd name="T51" fmla="*/ 1 h 68"/>
                    <a:gd name="T52" fmla="*/ 3 w 284"/>
                    <a:gd name="T53" fmla="*/ 2 h 68"/>
                    <a:gd name="T54" fmla="*/ 3 w 284"/>
                    <a:gd name="T55" fmla="*/ 2 h 68"/>
                    <a:gd name="T56" fmla="*/ 4 w 284"/>
                    <a:gd name="T57" fmla="*/ 2 h 68"/>
                    <a:gd name="T58" fmla="*/ 5 w 284"/>
                    <a:gd name="T59" fmla="*/ 2 h 68"/>
                    <a:gd name="T60" fmla="*/ 5 w 284"/>
                    <a:gd name="T61" fmla="*/ 2 h 68"/>
                    <a:gd name="T62" fmla="*/ 6 w 284"/>
                    <a:gd name="T63" fmla="*/ 3 h 68"/>
                    <a:gd name="T64" fmla="*/ 6 w 284"/>
                    <a:gd name="T65" fmla="*/ 3 h 68"/>
                    <a:gd name="T66" fmla="*/ 7 w 284"/>
                    <a:gd name="T67" fmla="*/ 3 h 68"/>
                    <a:gd name="T68" fmla="*/ 8 w 284"/>
                    <a:gd name="T69" fmla="*/ 3 h 68"/>
                    <a:gd name="T70" fmla="*/ 8 w 284"/>
                    <a:gd name="T71" fmla="*/ 3 h 68"/>
                    <a:gd name="T72" fmla="*/ 8 w 284"/>
                    <a:gd name="T73" fmla="*/ 2 h 68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284" h="68">
                      <a:moveTo>
                        <a:pt x="284" y="60"/>
                      </a:moveTo>
                      <a:lnTo>
                        <a:pt x="284" y="60"/>
                      </a:lnTo>
                      <a:lnTo>
                        <a:pt x="260" y="60"/>
                      </a:lnTo>
                      <a:lnTo>
                        <a:pt x="238" y="59"/>
                      </a:lnTo>
                      <a:lnTo>
                        <a:pt x="215" y="57"/>
                      </a:lnTo>
                      <a:lnTo>
                        <a:pt x="192" y="53"/>
                      </a:lnTo>
                      <a:lnTo>
                        <a:pt x="169" y="49"/>
                      </a:lnTo>
                      <a:lnTo>
                        <a:pt x="148" y="45"/>
                      </a:lnTo>
                      <a:lnTo>
                        <a:pt x="128" y="40"/>
                      </a:lnTo>
                      <a:lnTo>
                        <a:pt x="108" y="35"/>
                      </a:lnTo>
                      <a:lnTo>
                        <a:pt x="89" y="30"/>
                      </a:lnTo>
                      <a:lnTo>
                        <a:pt x="73" y="25"/>
                      </a:lnTo>
                      <a:lnTo>
                        <a:pt x="56" y="19"/>
                      </a:lnTo>
                      <a:lnTo>
                        <a:pt x="41" y="15"/>
                      </a:lnTo>
                      <a:lnTo>
                        <a:pt x="28" y="10"/>
                      </a:lnTo>
                      <a:lnTo>
                        <a:pt x="18" y="7"/>
                      </a:lnTo>
                      <a:lnTo>
                        <a:pt x="9" y="2"/>
                      </a:lnTo>
                      <a:lnTo>
                        <a:pt x="2" y="0"/>
                      </a:lnTo>
                      <a:lnTo>
                        <a:pt x="0" y="7"/>
                      </a:lnTo>
                      <a:lnTo>
                        <a:pt x="7" y="9"/>
                      </a:lnTo>
                      <a:lnTo>
                        <a:pt x="15" y="13"/>
                      </a:lnTo>
                      <a:lnTo>
                        <a:pt x="26" y="16"/>
                      </a:lnTo>
                      <a:lnTo>
                        <a:pt x="39" y="22"/>
                      </a:lnTo>
                      <a:lnTo>
                        <a:pt x="53" y="26"/>
                      </a:lnTo>
                      <a:lnTo>
                        <a:pt x="70" y="31"/>
                      </a:lnTo>
                      <a:lnTo>
                        <a:pt x="87" y="36"/>
                      </a:lnTo>
                      <a:lnTo>
                        <a:pt x="106" y="42"/>
                      </a:lnTo>
                      <a:lnTo>
                        <a:pt x="125" y="46"/>
                      </a:lnTo>
                      <a:lnTo>
                        <a:pt x="148" y="51"/>
                      </a:lnTo>
                      <a:lnTo>
                        <a:pt x="169" y="56"/>
                      </a:lnTo>
                      <a:lnTo>
                        <a:pt x="192" y="60"/>
                      </a:lnTo>
                      <a:lnTo>
                        <a:pt x="215" y="63"/>
                      </a:lnTo>
                      <a:lnTo>
                        <a:pt x="238" y="65"/>
                      </a:lnTo>
                      <a:lnTo>
                        <a:pt x="260" y="66"/>
                      </a:lnTo>
                      <a:lnTo>
                        <a:pt x="284" y="68"/>
                      </a:lnTo>
                      <a:lnTo>
                        <a:pt x="284" y="6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33" name="未知">
                  <a:extLst>
                    <a:ext uri="{FF2B5EF4-FFF2-40B4-BE49-F238E27FC236}">
                      <a16:creationId xmlns:a16="http://schemas.microsoft.com/office/drawing/2014/main" id="{27E10DD5-A166-4AA2-BB34-6E5427989EE2}"/>
                    </a:ext>
                  </a:extLst>
                </p:cNvPr>
                <p:cNvSpPr/>
                <p:nvPr/>
              </p:nvSpPr>
              <p:spPr bwMode="auto">
                <a:xfrm>
                  <a:off x="235" y="347"/>
                  <a:ext cx="45" cy="10"/>
                </a:xfrm>
                <a:custGeom>
                  <a:gdLst>
                    <a:gd name="T0" fmla="*/ 8 w 267"/>
                    <a:gd name="T1" fmla="*/ 0 h 51"/>
                    <a:gd name="T2" fmla="*/ 8 w 267"/>
                    <a:gd name="T3" fmla="*/ 0 h 51"/>
                    <a:gd name="T4" fmla="*/ 7 w 267"/>
                    <a:gd name="T5" fmla="*/ 0 h 51"/>
                    <a:gd name="T6" fmla="*/ 7 w 267"/>
                    <a:gd name="T7" fmla="*/ 0 h 51"/>
                    <a:gd name="T8" fmla="*/ 6 w 267"/>
                    <a:gd name="T9" fmla="*/ 0 h 51"/>
                    <a:gd name="T10" fmla="*/ 6 w 267"/>
                    <a:gd name="T11" fmla="*/ 0 h 51"/>
                    <a:gd name="T12" fmla="*/ 6 w 267"/>
                    <a:gd name="T13" fmla="*/ 0 h 51"/>
                    <a:gd name="T14" fmla="*/ 5 w 267"/>
                    <a:gd name="T15" fmla="*/ 1 h 51"/>
                    <a:gd name="T16" fmla="*/ 5 w 267"/>
                    <a:gd name="T17" fmla="*/ 1 h 51"/>
                    <a:gd name="T18" fmla="*/ 4 w 267"/>
                    <a:gd name="T19" fmla="*/ 1 h 51"/>
                    <a:gd name="T20" fmla="*/ 4 w 267"/>
                    <a:gd name="T21" fmla="*/ 1 h 51"/>
                    <a:gd name="T22" fmla="*/ 3 w 267"/>
                    <a:gd name="T23" fmla="*/ 1 h 51"/>
                    <a:gd name="T24" fmla="*/ 3 w 267"/>
                    <a:gd name="T25" fmla="*/ 1 h 51"/>
                    <a:gd name="T26" fmla="*/ 2 w 267"/>
                    <a:gd name="T27" fmla="*/ 1 h 51"/>
                    <a:gd name="T28" fmla="*/ 2 w 267"/>
                    <a:gd name="T29" fmla="*/ 2 h 51"/>
                    <a:gd name="T30" fmla="*/ 1 w 267"/>
                    <a:gd name="T31" fmla="*/ 2 h 51"/>
                    <a:gd name="T32" fmla="*/ 1 w 267"/>
                    <a:gd name="T33" fmla="*/ 2 h 51"/>
                    <a:gd name="T34" fmla="*/ 0 w 267"/>
                    <a:gd name="T35" fmla="*/ 2 h 51"/>
                    <a:gd name="T36" fmla="*/ 0 w 267"/>
                    <a:gd name="T37" fmla="*/ 2 h 51"/>
                    <a:gd name="T38" fmla="*/ 1 w 267"/>
                    <a:gd name="T39" fmla="*/ 2 h 51"/>
                    <a:gd name="T40" fmla="*/ 1 w 267"/>
                    <a:gd name="T41" fmla="*/ 2 h 51"/>
                    <a:gd name="T42" fmla="*/ 2 w 267"/>
                    <a:gd name="T43" fmla="*/ 2 h 51"/>
                    <a:gd name="T44" fmla="*/ 2 w 267"/>
                    <a:gd name="T45" fmla="*/ 2 h 51"/>
                    <a:gd name="T46" fmla="*/ 3 w 267"/>
                    <a:gd name="T47" fmla="*/ 2 h 51"/>
                    <a:gd name="T48" fmla="*/ 3 w 267"/>
                    <a:gd name="T49" fmla="*/ 1 h 51"/>
                    <a:gd name="T50" fmla="*/ 4 w 267"/>
                    <a:gd name="T51" fmla="*/ 1 h 51"/>
                    <a:gd name="T52" fmla="*/ 4 w 267"/>
                    <a:gd name="T53" fmla="*/ 1 h 51"/>
                    <a:gd name="T54" fmla="*/ 5 w 267"/>
                    <a:gd name="T55" fmla="*/ 1 h 51"/>
                    <a:gd name="T56" fmla="*/ 5 w 267"/>
                    <a:gd name="T57" fmla="*/ 1 h 51"/>
                    <a:gd name="T58" fmla="*/ 6 w 267"/>
                    <a:gd name="T59" fmla="*/ 1 h 51"/>
                    <a:gd name="T60" fmla="*/ 6 w 267"/>
                    <a:gd name="T61" fmla="*/ 1 h 51"/>
                    <a:gd name="T62" fmla="*/ 6 w 267"/>
                    <a:gd name="T63" fmla="*/ 0 h 51"/>
                    <a:gd name="T64" fmla="*/ 7 w 267"/>
                    <a:gd name="T65" fmla="*/ 0 h 51"/>
                    <a:gd name="T66" fmla="*/ 7 w 267"/>
                    <a:gd name="T67" fmla="*/ 0 h 51"/>
                    <a:gd name="T68" fmla="*/ 8 w 267"/>
                    <a:gd name="T69" fmla="*/ 0 h 51"/>
                    <a:gd name="T70" fmla="*/ 8 w 267"/>
                    <a:gd name="T71" fmla="*/ 0 h 51"/>
                    <a:gd name="T72" fmla="*/ 8 w 267"/>
                    <a:gd name="T73" fmla="*/ 0 h 51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</a:gdLst>
                  <a:cxnLst>
                    <a:cxn ang="T74">
                      <a:pos x="T0" y="T1"/>
                    </a:cxn>
                    <a:cxn ang="T75">
                      <a:pos x="T2" y="T3"/>
                    </a:cxn>
                    <a:cxn ang="T76">
                      <a:pos x="T4" y="T5"/>
                    </a:cxn>
                    <a:cxn ang="T77">
                      <a:pos x="T6" y="T7"/>
                    </a:cxn>
                    <a:cxn ang="T78">
                      <a:pos x="T8" y="T9"/>
                    </a:cxn>
                    <a:cxn ang="T79">
                      <a:pos x="T10" y="T11"/>
                    </a:cxn>
                    <a:cxn ang="T80">
                      <a:pos x="T12" y="T13"/>
                    </a:cxn>
                    <a:cxn ang="T81">
                      <a:pos x="T14" y="T15"/>
                    </a:cxn>
                    <a:cxn ang="T82">
                      <a:pos x="T16" y="T17"/>
                    </a:cxn>
                    <a:cxn ang="T83">
                      <a:pos x="T18" y="T19"/>
                    </a:cxn>
                    <a:cxn ang="T84">
                      <a:pos x="T20" y="T21"/>
                    </a:cxn>
                    <a:cxn ang="T85">
                      <a:pos x="T22" y="T23"/>
                    </a:cxn>
                    <a:cxn ang="T86">
                      <a:pos x="T24" y="T25"/>
                    </a:cxn>
                    <a:cxn ang="T87">
                      <a:pos x="T26" y="T27"/>
                    </a:cxn>
                    <a:cxn ang="T88">
                      <a:pos x="T28" y="T29"/>
                    </a:cxn>
                    <a:cxn ang="T89">
                      <a:pos x="T30" y="T31"/>
                    </a:cxn>
                    <a:cxn ang="T90">
                      <a:pos x="T32" y="T33"/>
                    </a:cxn>
                    <a:cxn ang="T91">
                      <a:pos x="T34" y="T35"/>
                    </a:cxn>
                    <a:cxn ang="T92">
                      <a:pos x="T36" y="T37"/>
                    </a:cxn>
                    <a:cxn ang="T93">
                      <a:pos x="T38" y="T39"/>
                    </a:cxn>
                    <a:cxn ang="T94">
                      <a:pos x="T40" y="T41"/>
                    </a:cxn>
                    <a:cxn ang="T95">
                      <a:pos x="T42" y="T43"/>
                    </a:cxn>
                    <a:cxn ang="T96">
                      <a:pos x="T44" y="T45"/>
                    </a:cxn>
                    <a:cxn ang="T97">
                      <a:pos x="T46" y="T47"/>
                    </a:cxn>
                    <a:cxn ang="T98">
                      <a:pos x="T48" y="T49"/>
                    </a:cxn>
                    <a:cxn ang="T99">
                      <a:pos x="T50" y="T51"/>
                    </a:cxn>
                    <a:cxn ang="T100">
                      <a:pos x="T52" y="T53"/>
                    </a:cxn>
                    <a:cxn ang="T101">
                      <a:pos x="T54" y="T55"/>
                    </a:cxn>
                    <a:cxn ang="T102">
                      <a:pos x="T56" y="T57"/>
                    </a:cxn>
                    <a:cxn ang="T103">
                      <a:pos x="T58" y="T59"/>
                    </a:cxn>
                    <a:cxn ang="T104">
                      <a:pos x="T60" y="T61"/>
                    </a:cxn>
                    <a:cxn ang="T105">
                      <a:pos x="T62" y="T63"/>
                    </a:cxn>
                    <a:cxn ang="T106">
                      <a:pos x="T64" y="T65"/>
                    </a:cxn>
                    <a:cxn ang="T107">
                      <a:pos x="T66" y="T67"/>
                    </a:cxn>
                    <a:cxn ang="T108">
                      <a:pos x="T68" y="T69"/>
                    </a:cxn>
                    <a:cxn ang="T109">
                      <a:pos x="T70" y="T71"/>
                    </a:cxn>
                    <a:cxn ang="T110">
                      <a:pos x="T72" y="T73"/>
                    </a:cxn>
                  </a:cxnLst>
                  <a:rect l="0" t="0" r="r" b="b"/>
                  <a:pathLst>
                    <a:path w="267" h="51">
                      <a:moveTo>
                        <a:pt x="267" y="0"/>
                      </a:moveTo>
                      <a:lnTo>
                        <a:pt x="267" y="0"/>
                      </a:lnTo>
                      <a:lnTo>
                        <a:pt x="254" y="1"/>
                      </a:lnTo>
                      <a:lnTo>
                        <a:pt x="240" y="3"/>
                      </a:lnTo>
                      <a:lnTo>
                        <a:pt x="225" y="6"/>
                      </a:lnTo>
                      <a:lnTo>
                        <a:pt x="211" y="8"/>
                      </a:lnTo>
                      <a:lnTo>
                        <a:pt x="194" y="11"/>
                      </a:lnTo>
                      <a:lnTo>
                        <a:pt x="179" y="15"/>
                      </a:lnTo>
                      <a:lnTo>
                        <a:pt x="163" y="18"/>
                      </a:lnTo>
                      <a:lnTo>
                        <a:pt x="145" y="23"/>
                      </a:lnTo>
                      <a:lnTo>
                        <a:pt x="128" y="27"/>
                      </a:lnTo>
                      <a:lnTo>
                        <a:pt x="110" y="30"/>
                      </a:lnTo>
                      <a:lnTo>
                        <a:pt x="92" y="34"/>
                      </a:lnTo>
                      <a:lnTo>
                        <a:pt x="74" y="37"/>
                      </a:lnTo>
                      <a:lnTo>
                        <a:pt x="57" y="40"/>
                      </a:lnTo>
                      <a:lnTo>
                        <a:pt x="37" y="42"/>
                      </a:lnTo>
                      <a:lnTo>
                        <a:pt x="19" y="44"/>
                      </a:lnTo>
                      <a:lnTo>
                        <a:pt x="0" y="43"/>
                      </a:lnTo>
                      <a:lnTo>
                        <a:pt x="0" y="51"/>
                      </a:lnTo>
                      <a:lnTo>
                        <a:pt x="19" y="50"/>
                      </a:lnTo>
                      <a:lnTo>
                        <a:pt x="37" y="48"/>
                      </a:lnTo>
                      <a:lnTo>
                        <a:pt x="57" y="46"/>
                      </a:lnTo>
                      <a:lnTo>
                        <a:pt x="74" y="44"/>
                      </a:lnTo>
                      <a:lnTo>
                        <a:pt x="92" y="41"/>
                      </a:lnTo>
                      <a:lnTo>
                        <a:pt x="110" y="36"/>
                      </a:lnTo>
                      <a:lnTo>
                        <a:pt x="128" y="33"/>
                      </a:lnTo>
                      <a:lnTo>
                        <a:pt x="147" y="29"/>
                      </a:lnTo>
                      <a:lnTo>
                        <a:pt x="163" y="25"/>
                      </a:lnTo>
                      <a:lnTo>
                        <a:pt x="181" y="22"/>
                      </a:lnTo>
                      <a:lnTo>
                        <a:pt x="197" y="17"/>
                      </a:lnTo>
                      <a:lnTo>
                        <a:pt x="211" y="14"/>
                      </a:lnTo>
                      <a:lnTo>
                        <a:pt x="225" y="12"/>
                      </a:lnTo>
                      <a:lnTo>
                        <a:pt x="240" y="10"/>
                      </a:lnTo>
                      <a:lnTo>
                        <a:pt x="254" y="8"/>
                      </a:lnTo>
                      <a:lnTo>
                        <a:pt x="267" y="9"/>
                      </a:lnTo>
                      <a:lnTo>
                        <a:pt x="267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134" name="未知">
                  <a:extLst>
                    <a:ext uri="{FF2B5EF4-FFF2-40B4-BE49-F238E27FC236}">
                      <a16:creationId xmlns:a16="http://schemas.microsoft.com/office/drawing/2014/main" id="{2FBAE558-AC86-43CD-9C09-922F18EE5E3A}"/>
                    </a:ext>
                  </a:extLst>
                </p:cNvPr>
                <p:cNvSpPr/>
                <p:nvPr/>
              </p:nvSpPr>
              <p:spPr bwMode="auto">
                <a:xfrm>
                  <a:off x="280" y="347"/>
                  <a:ext cx="27" cy="10"/>
                </a:xfrm>
                <a:custGeom>
                  <a:gdLst>
                    <a:gd name="T0" fmla="*/ 4 w 162"/>
                    <a:gd name="T1" fmla="*/ 2 h 50"/>
                    <a:gd name="T2" fmla="*/ 5 w 162"/>
                    <a:gd name="T3" fmla="*/ 2 h 50"/>
                    <a:gd name="T4" fmla="*/ 4 w 162"/>
                    <a:gd name="T5" fmla="*/ 1 h 50"/>
                    <a:gd name="T6" fmla="*/ 3 w 162"/>
                    <a:gd name="T7" fmla="*/ 1 h 50"/>
                    <a:gd name="T8" fmla="*/ 3 w 162"/>
                    <a:gd name="T9" fmla="*/ 1 h 50"/>
                    <a:gd name="T10" fmla="*/ 2 w 162"/>
                    <a:gd name="T11" fmla="*/ 0 h 50"/>
                    <a:gd name="T12" fmla="*/ 2 w 162"/>
                    <a:gd name="T13" fmla="*/ 0 h 50"/>
                    <a:gd name="T14" fmla="*/ 1 w 162"/>
                    <a:gd name="T15" fmla="*/ 0 h 50"/>
                    <a:gd name="T16" fmla="*/ 1 w 162"/>
                    <a:gd name="T17" fmla="*/ 0 h 50"/>
                    <a:gd name="T18" fmla="*/ 0 w 162"/>
                    <a:gd name="T19" fmla="*/ 0 h 50"/>
                    <a:gd name="T20" fmla="*/ 0 w 162"/>
                    <a:gd name="T21" fmla="*/ 0 h 50"/>
                    <a:gd name="T22" fmla="*/ 1 w 162"/>
                    <a:gd name="T23" fmla="*/ 0 h 50"/>
                    <a:gd name="T24" fmla="*/ 1 w 162"/>
                    <a:gd name="T25" fmla="*/ 0 h 50"/>
                    <a:gd name="T26" fmla="*/ 2 w 162"/>
                    <a:gd name="T27" fmla="*/ 0 h 50"/>
                    <a:gd name="T28" fmla="*/ 2 w 162"/>
                    <a:gd name="T29" fmla="*/ 1 h 50"/>
                    <a:gd name="T30" fmla="*/ 3 w 162"/>
                    <a:gd name="T31" fmla="*/ 1 h 50"/>
                    <a:gd name="T32" fmla="*/ 3 w 162"/>
                    <a:gd name="T33" fmla="*/ 1 h 50"/>
                    <a:gd name="T34" fmla="*/ 4 w 162"/>
                    <a:gd name="T35" fmla="*/ 2 h 50"/>
                    <a:gd name="T36" fmla="*/ 4 w 162"/>
                    <a:gd name="T37" fmla="*/ 2 h 50"/>
                    <a:gd name="T38" fmla="*/ 5 w 162"/>
                    <a:gd name="T39" fmla="*/ 2 h 50"/>
                    <a:gd name="T40" fmla="*/ 4 w 162"/>
                    <a:gd name="T41" fmla="*/ 2 h 50"/>
                    <a:gd name="T42" fmla="*/ 4 w 162"/>
                    <a:gd name="T43" fmla="*/ 2 h 50"/>
                    <a:gd name="T44" fmla="*/ 5 w 162"/>
                    <a:gd name="T45" fmla="*/ 2 h 50"/>
                    <a:gd name="T46" fmla="*/ 5 w 162"/>
                    <a:gd name="T47" fmla="*/ 2 h 50"/>
                    <a:gd name="T48" fmla="*/ 5 w 162"/>
                    <a:gd name="T49" fmla="*/ 2 h 50"/>
                    <a:gd name="T50" fmla="*/ 4 w 162"/>
                    <a:gd name="T51" fmla="*/ 2 h 5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2" h="50">
                      <a:moveTo>
                        <a:pt x="153" y="46"/>
                      </a:moveTo>
                      <a:lnTo>
                        <a:pt x="159" y="44"/>
                      </a:lnTo>
                      <a:lnTo>
                        <a:pt x="136" y="32"/>
                      </a:lnTo>
                      <a:lnTo>
                        <a:pt x="115" y="24"/>
                      </a:lnTo>
                      <a:lnTo>
                        <a:pt x="95" y="16"/>
                      </a:lnTo>
                      <a:lnTo>
                        <a:pt x="74" y="10"/>
                      </a:lnTo>
                      <a:lnTo>
                        <a:pt x="54" y="6"/>
                      </a:lnTo>
                      <a:lnTo>
                        <a:pt x="35" y="3"/>
                      </a:lnTo>
                      <a:lnTo>
                        <a:pt x="17" y="1"/>
                      </a:lnTo>
                      <a:lnTo>
                        <a:pt x="0" y="0"/>
                      </a:lnTo>
                      <a:lnTo>
                        <a:pt x="0" y="9"/>
                      </a:lnTo>
                      <a:lnTo>
                        <a:pt x="17" y="8"/>
                      </a:lnTo>
                      <a:lnTo>
                        <a:pt x="35" y="10"/>
                      </a:lnTo>
                      <a:lnTo>
                        <a:pt x="54" y="12"/>
                      </a:lnTo>
                      <a:lnTo>
                        <a:pt x="72" y="16"/>
                      </a:lnTo>
                      <a:lnTo>
                        <a:pt x="92" y="23"/>
                      </a:lnTo>
                      <a:lnTo>
                        <a:pt x="113" y="30"/>
                      </a:lnTo>
                      <a:lnTo>
                        <a:pt x="134" y="39"/>
                      </a:lnTo>
                      <a:lnTo>
                        <a:pt x="154" y="50"/>
                      </a:lnTo>
                      <a:lnTo>
                        <a:pt x="160" y="48"/>
                      </a:lnTo>
                      <a:lnTo>
                        <a:pt x="154" y="50"/>
                      </a:lnTo>
                      <a:lnTo>
                        <a:pt x="158" y="50"/>
                      </a:lnTo>
                      <a:lnTo>
                        <a:pt x="160" y="48"/>
                      </a:lnTo>
                      <a:lnTo>
                        <a:pt x="162" y="46"/>
                      </a:lnTo>
                      <a:lnTo>
                        <a:pt x="159" y="44"/>
                      </a:lnTo>
                      <a:lnTo>
                        <a:pt x="153" y="4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32790" name="Group 575">
              <a:extLst>
                <a:ext uri="{FF2B5EF4-FFF2-40B4-BE49-F238E27FC236}">
                  <a16:creationId xmlns:a16="http://schemas.microsoft.com/office/drawing/2014/main" id="{54B9E8EA-86B4-4370-A342-70CC3ADB2E0A}"/>
                </a:ext>
              </a:extLst>
            </p:cNvPr>
            <p:cNvGrpSpPr/>
            <p:nvPr/>
          </p:nvGrpSpPr>
          <p:grpSpPr>
            <a:xfrm>
              <a:off x="816" y="646"/>
              <a:ext cx="668" cy="880"/>
              <a:chExt cx="668" cy="880"/>
            </a:xfrm>
          </p:grpSpPr>
          <p:grpSp>
            <p:nvGrpSpPr>
              <p:cNvPr id="32922" name="Group 576">
                <a:extLst>
                  <a:ext uri="{FF2B5EF4-FFF2-40B4-BE49-F238E27FC236}">
                    <a16:creationId xmlns:a16="http://schemas.microsoft.com/office/drawing/2014/main" id="{0FFB9EDD-CBDB-4592-874A-1895EBDC724F}"/>
                  </a:ext>
                </a:extLst>
              </p:cNvPr>
              <p:cNvGrpSpPr/>
              <p:nvPr/>
            </p:nvGrpSpPr>
            <p:grpSpPr>
              <a:xfrm>
                <a:off x="311" y="0"/>
                <a:ext cx="357" cy="633"/>
                <a:chExt cx="203" cy="310"/>
              </a:xfrm>
            </p:grpSpPr>
            <p:sp>
              <p:nvSpPr>
                <p:cNvPr id="32924" name="Rectangle 577">
                  <a:extLst>
                    <a:ext uri="{FF2B5EF4-FFF2-40B4-BE49-F238E27FC236}">
                      <a16:creationId xmlns:a16="http://schemas.microsoft.com/office/drawing/2014/main" id="{23B33194-70EF-4705-9166-F66BDDBD7BC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2" y="188"/>
                  <a:ext cx="8" cy="38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25" name="Line 578">
                  <a:extLst>
                    <a:ext uri="{FF2B5EF4-FFF2-40B4-BE49-F238E27FC236}">
                      <a16:creationId xmlns:a16="http://schemas.microsoft.com/office/drawing/2014/main" id="{7AD85CD7-D2F0-4083-ABB1-81B81D7780C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76" y="188"/>
                  <a:ext cx="1" cy="34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26" name="Rectangle 579">
                  <a:extLst>
                    <a:ext uri="{FF2B5EF4-FFF2-40B4-BE49-F238E27FC236}">
                      <a16:creationId xmlns:a16="http://schemas.microsoft.com/office/drawing/2014/main" id="{B82B1481-2A51-45CA-968B-102B033429F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2" y="163"/>
                  <a:ext cx="23" cy="62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27" name="未知">
                  <a:extLst>
                    <a:ext uri="{FF2B5EF4-FFF2-40B4-BE49-F238E27FC236}">
                      <a16:creationId xmlns:a16="http://schemas.microsoft.com/office/drawing/2014/main" id="{AE580B07-1F4D-4D55-A3B7-3ECB2D7BE1C8}"/>
                    </a:ext>
                  </a:extLst>
                </p:cNvPr>
                <p:cNvSpPr/>
                <p:nvPr/>
              </p:nvSpPr>
              <p:spPr bwMode="auto">
                <a:xfrm>
                  <a:off x="125" y="176"/>
                  <a:ext cx="14" cy="13"/>
                </a:xfrm>
                <a:custGeom>
                  <a:gdLst>
                    <a:gd name="T0" fmla="*/ 0 w 101"/>
                    <a:gd name="T1" fmla="*/ 0 h 90"/>
                    <a:gd name="T2" fmla="*/ 0 w 101"/>
                    <a:gd name="T3" fmla="*/ 2 h 90"/>
                    <a:gd name="T4" fmla="*/ 2 w 101"/>
                    <a:gd name="T5" fmla="*/ 2 h 90"/>
                    <a:gd name="T6" fmla="*/ 2 w 101"/>
                    <a:gd name="T7" fmla="*/ 0 h 90"/>
                    <a:gd name="T8" fmla="*/ 0 w 101"/>
                    <a:gd name="T9" fmla="*/ 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00" h="90">
                      <a:moveTo>
                        <a:pt x="0" y="0"/>
                      </a:moveTo>
                      <a:lnTo>
                        <a:pt x="0" y="90"/>
                      </a:lnTo>
                      <a:lnTo>
                        <a:pt x="101" y="90"/>
                      </a:lnTo>
                      <a:lnTo>
                        <a:pt x="101" y="18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0" cmpd="sng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28" name="未知">
                  <a:extLst>
                    <a:ext uri="{FF2B5EF4-FFF2-40B4-BE49-F238E27FC236}">
                      <a16:creationId xmlns:a16="http://schemas.microsoft.com/office/drawing/2014/main" id="{8CC83D57-E361-49C4-A0E6-AE9567D8DD54}"/>
                    </a:ext>
                  </a:extLst>
                </p:cNvPr>
                <p:cNvSpPr/>
                <p:nvPr/>
              </p:nvSpPr>
              <p:spPr bwMode="auto">
                <a:xfrm>
                  <a:off x="94" y="153"/>
                  <a:ext cx="10" cy="11"/>
                </a:xfrm>
                <a:custGeom>
                  <a:gdLst>
                    <a:gd name="T0" fmla="*/ 1 w 70"/>
                    <a:gd name="T1" fmla="*/ 0 h 81"/>
                    <a:gd name="T2" fmla="*/ 0 w 70"/>
                    <a:gd name="T3" fmla="*/ 1 h 81"/>
                    <a:gd name="T4" fmla="*/ 1 w 70"/>
                    <a:gd name="T5" fmla="*/ 1 h 81"/>
                    <a:gd name="T6" fmla="*/ 1 w 70"/>
                    <a:gd name="T7" fmla="*/ 0 h 81"/>
                    <a:gd name="T8" fmla="*/ 1 w 70"/>
                    <a:gd name="T9" fmla="*/ 0 h 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0" h="81">
                      <a:moveTo>
                        <a:pt x="38" y="0"/>
                      </a:moveTo>
                      <a:lnTo>
                        <a:pt x="0" y="81"/>
                      </a:lnTo>
                      <a:lnTo>
                        <a:pt x="51" y="74"/>
                      </a:lnTo>
                      <a:lnTo>
                        <a:pt x="70" y="20"/>
                      </a:lnTo>
                      <a:lnTo>
                        <a:pt x="38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29" name="未知">
                  <a:extLst>
                    <a:ext uri="{FF2B5EF4-FFF2-40B4-BE49-F238E27FC236}">
                      <a16:creationId xmlns:a16="http://schemas.microsoft.com/office/drawing/2014/main" id="{B1379815-F3A2-4BBD-BC7D-9DBFB96ACCBA}"/>
                    </a:ext>
                  </a:extLst>
                </p:cNvPr>
                <p:cNvSpPr/>
                <p:nvPr/>
              </p:nvSpPr>
              <p:spPr bwMode="auto">
                <a:xfrm>
                  <a:off x="77" y="230"/>
                  <a:ext cx="46" cy="4"/>
                </a:xfrm>
                <a:custGeom>
                  <a:gdLst>
                    <a:gd name="T0" fmla="*/ 0 w 323"/>
                    <a:gd name="T1" fmla="*/ 0 h 28"/>
                    <a:gd name="T2" fmla="*/ 7 w 323"/>
                    <a:gd name="T3" fmla="*/ 0 h 28"/>
                    <a:gd name="T4" fmla="*/ 7 w 323"/>
                    <a:gd name="T5" fmla="*/ 1 h 28"/>
                    <a:gd name="T6" fmla="*/ 0 w 323"/>
                    <a:gd name="T7" fmla="*/ 1 h 28"/>
                    <a:gd name="T8" fmla="*/ 0 w 323"/>
                    <a:gd name="T9" fmla="*/ 0 h 2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23" h="28">
                      <a:moveTo>
                        <a:pt x="0" y="0"/>
                      </a:moveTo>
                      <a:lnTo>
                        <a:pt x="323" y="0"/>
                      </a:lnTo>
                      <a:lnTo>
                        <a:pt x="323" y="28"/>
                      </a:lnTo>
                      <a:lnTo>
                        <a:pt x="4" y="2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0" name="未知">
                  <a:extLst>
                    <a:ext uri="{FF2B5EF4-FFF2-40B4-BE49-F238E27FC236}">
                      <a16:creationId xmlns:a16="http://schemas.microsoft.com/office/drawing/2014/main" id="{EC424421-A918-429F-8E6C-358070A0B7BB}"/>
                    </a:ext>
                  </a:extLst>
                </p:cNvPr>
                <p:cNvSpPr/>
                <p:nvPr/>
              </p:nvSpPr>
              <p:spPr bwMode="auto">
                <a:xfrm>
                  <a:off x="42" y="77"/>
                  <a:ext cx="19" cy="25"/>
                </a:xfrm>
                <a:custGeom>
                  <a:gdLst>
                    <a:gd name="T0" fmla="*/ 3 w 135"/>
                    <a:gd name="T1" fmla="*/ 0 h 175"/>
                    <a:gd name="T2" fmla="*/ 0 w 135"/>
                    <a:gd name="T3" fmla="*/ 3 h 175"/>
                    <a:gd name="T4" fmla="*/ 0 w 135"/>
                    <a:gd name="T5" fmla="*/ 4 h 175"/>
                    <a:gd name="T6" fmla="*/ 3 w 135"/>
                    <a:gd name="T7" fmla="*/ 1 h 175"/>
                    <a:gd name="T8" fmla="*/ 3 w 135"/>
                    <a:gd name="T9" fmla="*/ 0 h 1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5" h="175">
                      <a:moveTo>
                        <a:pt x="127" y="0"/>
                      </a:moveTo>
                      <a:lnTo>
                        <a:pt x="1" y="125"/>
                      </a:lnTo>
                      <a:lnTo>
                        <a:pt x="0" y="175"/>
                      </a:lnTo>
                      <a:lnTo>
                        <a:pt x="135" y="58"/>
                      </a:lnTo>
                      <a:lnTo>
                        <a:pt x="127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1" name="未知">
                  <a:extLst>
                    <a:ext uri="{FF2B5EF4-FFF2-40B4-BE49-F238E27FC236}">
                      <a16:creationId xmlns:a16="http://schemas.microsoft.com/office/drawing/2014/main" id="{53E68A27-BBBD-4142-BC6E-1CDB706A274F}"/>
                    </a:ext>
                  </a:extLst>
                </p:cNvPr>
                <p:cNvSpPr/>
                <p:nvPr/>
              </p:nvSpPr>
              <p:spPr bwMode="auto">
                <a:xfrm>
                  <a:off x="37" y="12"/>
                  <a:ext cx="29" cy="213"/>
                </a:xfrm>
                <a:custGeom>
                  <a:gdLst>
                    <a:gd name="T0" fmla="*/ 4 w 205"/>
                    <a:gd name="T1" fmla="*/ 0 h 1491"/>
                    <a:gd name="T2" fmla="*/ 0 w 205"/>
                    <a:gd name="T3" fmla="*/ 2 h 1491"/>
                    <a:gd name="T4" fmla="*/ 0 w 205"/>
                    <a:gd name="T5" fmla="*/ 30 h 1491"/>
                    <a:gd name="T6" fmla="*/ 1 w 205"/>
                    <a:gd name="T7" fmla="*/ 30 h 1491"/>
                    <a:gd name="T8" fmla="*/ 1 w 205"/>
                    <a:gd name="T9" fmla="*/ 4 h 1491"/>
                    <a:gd name="T10" fmla="*/ 4 w 205"/>
                    <a:gd name="T11" fmla="*/ 3 h 1491"/>
                    <a:gd name="T12" fmla="*/ 4 w 205"/>
                    <a:gd name="T13" fmla="*/ 0 h 1491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205" h="1491">
                      <a:moveTo>
                        <a:pt x="205" y="0"/>
                      </a:moveTo>
                      <a:lnTo>
                        <a:pt x="0" y="88"/>
                      </a:lnTo>
                      <a:lnTo>
                        <a:pt x="0" y="1491"/>
                      </a:lnTo>
                      <a:lnTo>
                        <a:pt x="38" y="1491"/>
                      </a:lnTo>
                      <a:lnTo>
                        <a:pt x="38" y="216"/>
                      </a:lnTo>
                      <a:lnTo>
                        <a:pt x="205" y="141"/>
                      </a:lnTo>
                      <a:lnTo>
                        <a:pt x="205" y="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2" name="未知">
                  <a:extLst>
                    <a:ext uri="{FF2B5EF4-FFF2-40B4-BE49-F238E27FC236}">
                      <a16:creationId xmlns:a16="http://schemas.microsoft.com/office/drawing/2014/main" id="{B336450B-87B4-4953-8A90-477780C31092}"/>
                    </a:ext>
                  </a:extLst>
                </p:cNvPr>
                <p:cNvSpPr/>
                <p:nvPr/>
              </p:nvSpPr>
              <p:spPr bwMode="auto">
                <a:xfrm>
                  <a:off x="36" y="225"/>
                  <a:ext cx="167" cy="46"/>
                </a:xfrm>
                <a:custGeom>
                  <a:gdLst>
                    <a:gd name="T0" fmla="*/ 0 w 1171"/>
                    <a:gd name="T1" fmla="*/ 7 h 324"/>
                    <a:gd name="T2" fmla="*/ 0 w 1171"/>
                    <a:gd name="T3" fmla="*/ 0 h 324"/>
                    <a:gd name="T4" fmla="*/ 5 w 1171"/>
                    <a:gd name="T5" fmla="*/ 0 h 324"/>
                    <a:gd name="T6" fmla="*/ 6 w 1171"/>
                    <a:gd name="T7" fmla="*/ 1 h 324"/>
                    <a:gd name="T8" fmla="*/ 9 w 1171"/>
                    <a:gd name="T9" fmla="*/ 1 h 324"/>
                    <a:gd name="T10" fmla="*/ 10 w 1171"/>
                    <a:gd name="T11" fmla="*/ 2 h 324"/>
                    <a:gd name="T12" fmla="*/ 21 w 1171"/>
                    <a:gd name="T13" fmla="*/ 2 h 324"/>
                    <a:gd name="T14" fmla="*/ 21 w 1171"/>
                    <a:gd name="T15" fmla="*/ 4 h 324"/>
                    <a:gd name="T16" fmla="*/ 24 w 1171"/>
                    <a:gd name="T17" fmla="*/ 4 h 324"/>
                    <a:gd name="T18" fmla="*/ 24 w 1171"/>
                    <a:gd name="T19" fmla="*/ 7 h 324"/>
                    <a:gd name="T20" fmla="*/ 0 w 1171"/>
                    <a:gd name="T21" fmla="*/ 7 h 32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171" h="324">
                      <a:moveTo>
                        <a:pt x="0" y="324"/>
                      </a:moveTo>
                      <a:lnTo>
                        <a:pt x="0" y="0"/>
                      </a:lnTo>
                      <a:lnTo>
                        <a:pt x="255" y="0"/>
                      </a:lnTo>
                      <a:lnTo>
                        <a:pt x="306" y="54"/>
                      </a:lnTo>
                      <a:lnTo>
                        <a:pt x="459" y="54"/>
                      </a:lnTo>
                      <a:lnTo>
                        <a:pt x="509" y="109"/>
                      </a:lnTo>
                      <a:lnTo>
                        <a:pt x="1019" y="109"/>
                      </a:lnTo>
                      <a:lnTo>
                        <a:pt x="1019" y="217"/>
                      </a:lnTo>
                      <a:lnTo>
                        <a:pt x="1171" y="217"/>
                      </a:lnTo>
                      <a:lnTo>
                        <a:pt x="1171" y="324"/>
                      </a:lnTo>
                      <a:lnTo>
                        <a:pt x="0" y="324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3" name="Rectangle 586">
                  <a:extLst>
                    <a:ext uri="{FF2B5EF4-FFF2-40B4-BE49-F238E27FC236}">
                      <a16:creationId xmlns:a16="http://schemas.microsoft.com/office/drawing/2014/main" id="{AF5BE820-E67C-475C-AB43-71AC978E328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6" y="256"/>
                  <a:ext cx="124" cy="15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34" name="Line 587">
                  <a:extLst>
                    <a:ext uri="{FF2B5EF4-FFF2-40B4-BE49-F238E27FC236}">
                      <a16:creationId xmlns:a16="http://schemas.microsoft.com/office/drawing/2014/main" id="{C3B93B7A-B495-4A86-A294-5F5731CD3A1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1" y="160"/>
                  <a:ext cx="1" cy="27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5" name="未知">
                  <a:extLst>
                    <a:ext uri="{FF2B5EF4-FFF2-40B4-BE49-F238E27FC236}">
                      <a16:creationId xmlns:a16="http://schemas.microsoft.com/office/drawing/2014/main" id="{DCBAB3CA-2FF7-46B7-8D66-C7961462AF66}"/>
                    </a:ext>
                  </a:extLst>
                </p:cNvPr>
                <p:cNvSpPr/>
                <p:nvPr/>
              </p:nvSpPr>
              <p:spPr bwMode="auto">
                <a:xfrm>
                  <a:off x="26" y="187"/>
                  <a:ext cx="11" cy="14"/>
                </a:xfrm>
                <a:custGeom>
                  <a:gdLst>
                    <a:gd name="T0" fmla="*/ 0 w 76"/>
                    <a:gd name="T1" fmla="*/ 2 h 94"/>
                    <a:gd name="T2" fmla="*/ 0 w 76"/>
                    <a:gd name="T3" fmla="*/ 0 h 94"/>
                    <a:gd name="T4" fmla="*/ 2 w 76"/>
                    <a:gd name="T5" fmla="*/ 0 h 94"/>
                    <a:gd name="T6" fmla="*/ 2 w 76"/>
                    <a:gd name="T7" fmla="*/ 1 h 94"/>
                    <a:gd name="T8" fmla="*/ 1 w 76"/>
                    <a:gd name="T9" fmla="*/ 1 h 94"/>
                    <a:gd name="T10" fmla="*/ 1 w 76"/>
                    <a:gd name="T11" fmla="*/ 2 h 94"/>
                    <a:gd name="T12" fmla="*/ 0 w 76"/>
                    <a:gd name="T13" fmla="*/ 2 h 94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76" h="94">
                      <a:moveTo>
                        <a:pt x="0" y="94"/>
                      </a:moveTo>
                      <a:lnTo>
                        <a:pt x="0" y="0"/>
                      </a:lnTo>
                      <a:lnTo>
                        <a:pt x="76" y="0"/>
                      </a:lnTo>
                      <a:lnTo>
                        <a:pt x="76" y="34"/>
                      </a:lnTo>
                      <a:lnTo>
                        <a:pt x="25" y="34"/>
                      </a:lnTo>
                      <a:lnTo>
                        <a:pt x="25" y="94"/>
                      </a:lnTo>
                      <a:lnTo>
                        <a:pt x="0" y="94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6" name="未知">
                  <a:extLst>
                    <a:ext uri="{FF2B5EF4-FFF2-40B4-BE49-F238E27FC236}">
                      <a16:creationId xmlns:a16="http://schemas.microsoft.com/office/drawing/2014/main" id="{508B7C78-A5AD-42E1-AD92-76A45EF874B3}"/>
                    </a:ext>
                  </a:extLst>
                </p:cNvPr>
                <p:cNvSpPr/>
                <p:nvPr/>
              </p:nvSpPr>
              <p:spPr bwMode="auto">
                <a:xfrm>
                  <a:off x="87" y="178"/>
                  <a:ext cx="37" cy="56"/>
                </a:xfrm>
                <a:custGeom>
                  <a:gdLst>
                    <a:gd name="T0" fmla="*/ 0 w 260"/>
                    <a:gd name="T1" fmla="*/ 0 h 392"/>
                    <a:gd name="T2" fmla="*/ 5 w 260"/>
                    <a:gd name="T3" fmla="*/ 8 h 392"/>
                    <a:gd name="T4" fmla="*/ 5 w 260"/>
                    <a:gd name="T5" fmla="*/ 8 h 392"/>
                    <a:gd name="T6" fmla="*/ 0 w 260"/>
                    <a:gd name="T7" fmla="*/ 1 h 392"/>
                    <a:gd name="T8" fmla="*/ 0 w 260"/>
                    <a:gd name="T9" fmla="*/ 0 h 39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60" h="392">
                      <a:moveTo>
                        <a:pt x="0" y="0"/>
                      </a:moveTo>
                      <a:lnTo>
                        <a:pt x="260" y="392"/>
                      </a:lnTo>
                      <a:lnTo>
                        <a:pt x="222" y="385"/>
                      </a:lnTo>
                      <a:lnTo>
                        <a:pt x="0" y="5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7" name="未知">
                  <a:extLst>
                    <a:ext uri="{FF2B5EF4-FFF2-40B4-BE49-F238E27FC236}">
                      <a16:creationId xmlns:a16="http://schemas.microsoft.com/office/drawing/2014/main" id="{A6924159-FA3E-459A-8605-EF204C525613}"/>
                    </a:ext>
                  </a:extLst>
                </p:cNvPr>
                <p:cNvSpPr/>
                <p:nvPr/>
              </p:nvSpPr>
              <p:spPr bwMode="auto">
                <a:xfrm>
                  <a:off x="7" y="209"/>
                  <a:ext cx="29" cy="62"/>
                </a:xfrm>
                <a:custGeom>
                  <a:gdLst>
                    <a:gd name="T0" fmla="*/ 3 w 204"/>
                    <a:gd name="T1" fmla="*/ 0 h 432"/>
                    <a:gd name="T2" fmla="*/ 0 w 204"/>
                    <a:gd name="T3" fmla="*/ 3 h 432"/>
                    <a:gd name="T4" fmla="*/ 0 w 204"/>
                    <a:gd name="T5" fmla="*/ 9 h 432"/>
                    <a:gd name="T6" fmla="*/ 4 w 204"/>
                    <a:gd name="T7" fmla="*/ 9 h 432"/>
                    <a:gd name="T8" fmla="*/ 4 w 204"/>
                    <a:gd name="T9" fmla="*/ 2 h 432"/>
                    <a:gd name="T10" fmla="*/ 3 w 204"/>
                    <a:gd name="T11" fmla="*/ 0 h 43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4" h="432">
                      <a:moveTo>
                        <a:pt x="153" y="0"/>
                      </a:moveTo>
                      <a:lnTo>
                        <a:pt x="0" y="162"/>
                      </a:lnTo>
                      <a:lnTo>
                        <a:pt x="0" y="432"/>
                      </a:lnTo>
                      <a:lnTo>
                        <a:pt x="204" y="432"/>
                      </a:lnTo>
                      <a:lnTo>
                        <a:pt x="204" y="108"/>
                      </a:lnTo>
                      <a:lnTo>
                        <a:pt x="153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38" name="Rectangle 591">
                  <a:extLst>
                    <a:ext uri="{FF2B5EF4-FFF2-40B4-BE49-F238E27FC236}">
                      <a16:creationId xmlns:a16="http://schemas.microsoft.com/office/drawing/2014/main" id="{A0E3E237-5C5F-40F8-95EE-F69595F2EF8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301"/>
                  <a:ext cx="203" cy="9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39" name="Rectangle 592">
                  <a:extLst>
                    <a:ext uri="{FF2B5EF4-FFF2-40B4-BE49-F238E27FC236}">
                      <a16:creationId xmlns:a16="http://schemas.microsoft.com/office/drawing/2014/main" id="{72499450-605F-4F19-931B-E7AA6669A10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287"/>
                  <a:ext cx="203" cy="14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0" name="Rectangle 593">
                  <a:extLst>
                    <a:ext uri="{FF2B5EF4-FFF2-40B4-BE49-F238E27FC236}">
                      <a16:creationId xmlns:a16="http://schemas.microsoft.com/office/drawing/2014/main" id="{A12E54E3-D15C-47DF-BBBC-CC416610035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271"/>
                  <a:ext cx="203" cy="16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1" name="Rectangle 594">
                  <a:extLst>
                    <a:ext uri="{FF2B5EF4-FFF2-40B4-BE49-F238E27FC236}">
                      <a16:creationId xmlns:a16="http://schemas.microsoft.com/office/drawing/2014/main" id="{3B26F66C-9D02-47AC-B577-7D2DF0002DF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75" y="260"/>
                  <a:ext cx="22" cy="7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2" name="Oval 595">
                  <a:extLst>
                    <a:ext uri="{FF2B5EF4-FFF2-40B4-BE49-F238E27FC236}">
                      <a16:creationId xmlns:a16="http://schemas.microsoft.com/office/drawing/2014/main" id="{E32F63D3-977E-4804-B0EF-906D6062634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1" y="202"/>
                  <a:ext cx="12" cy="12"/>
                </a:xfrm>
                <a:prstGeom prst="ellipse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3" name="Rectangle 596">
                  <a:extLst>
                    <a:ext uri="{FF2B5EF4-FFF2-40B4-BE49-F238E27FC236}">
                      <a16:creationId xmlns:a16="http://schemas.microsoft.com/office/drawing/2014/main" id="{35AB6C02-A14E-4448-AF04-CB070BADE7F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2" y="171"/>
                  <a:ext cx="15" cy="15"/>
                </a:xfrm>
                <a:prstGeom prst="rect">
                  <a:avLst/>
                </a:prstGeom>
                <a:solidFill>
                  <a:srgbClr val="80808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4" name="未知">
                  <a:extLst>
                    <a:ext uri="{FF2B5EF4-FFF2-40B4-BE49-F238E27FC236}">
                      <a16:creationId xmlns:a16="http://schemas.microsoft.com/office/drawing/2014/main" id="{E78CE1CF-1D64-4D61-A421-C80FDD9A0431}"/>
                    </a:ext>
                  </a:extLst>
                </p:cNvPr>
                <p:cNvSpPr/>
                <p:nvPr/>
              </p:nvSpPr>
              <p:spPr bwMode="auto">
                <a:xfrm>
                  <a:off x="65" y="163"/>
                  <a:ext cx="58" cy="62"/>
                </a:xfrm>
                <a:custGeom>
                  <a:gdLst>
                    <a:gd name="T0" fmla="*/ 1 w 407"/>
                    <a:gd name="T1" fmla="*/ 9 h 432"/>
                    <a:gd name="T2" fmla="*/ 1 w 407"/>
                    <a:gd name="T3" fmla="*/ 1 h 432"/>
                    <a:gd name="T4" fmla="*/ 8 w 407"/>
                    <a:gd name="T5" fmla="*/ 1 h 432"/>
                    <a:gd name="T6" fmla="*/ 8 w 407"/>
                    <a:gd name="T7" fmla="*/ 0 h 432"/>
                    <a:gd name="T8" fmla="*/ 0 w 407"/>
                    <a:gd name="T9" fmla="*/ 0 h 432"/>
                    <a:gd name="T10" fmla="*/ 0 w 407"/>
                    <a:gd name="T11" fmla="*/ 9 h 432"/>
                    <a:gd name="T12" fmla="*/ 1 w 407"/>
                    <a:gd name="T13" fmla="*/ 9 h 432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407" h="432">
                      <a:moveTo>
                        <a:pt x="51" y="432"/>
                      </a:moveTo>
                      <a:lnTo>
                        <a:pt x="51" y="54"/>
                      </a:lnTo>
                      <a:lnTo>
                        <a:pt x="407" y="54"/>
                      </a:lnTo>
                      <a:lnTo>
                        <a:pt x="407" y="0"/>
                      </a:lnTo>
                      <a:lnTo>
                        <a:pt x="0" y="0"/>
                      </a:lnTo>
                      <a:lnTo>
                        <a:pt x="0" y="432"/>
                      </a:lnTo>
                      <a:lnTo>
                        <a:pt x="51" y="432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45" name="Oval 598">
                  <a:extLst>
                    <a:ext uri="{FF2B5EF4-FFF2-40B4-BE49-F238E27FC236}">
                      <a16:creationId xmlns:a16="http://schemas.microsoft.com/office/drawing/2014/main" id="{D3211962-AFD2-4666-BD08-C7D8C6DBB41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1" y="104"/>
                  <a:ext cx="59" cy="59"/>
                </a:xfrm>
                <a:prstGeom prst="ellipse">
                  <a:avLst/>
                </a:prstGeom>
                <a:solidFill>
                  <a:srgbClr val="808080"/>
                </a:solidFill>
                <a:ln w="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6" name="Oval 599">
                  <a:extLst>
                    <a:ext uri="{FF2B5EF4-FFF2-40B4-BE49-F238E27FC236}">
                      <a16:creationId xmlns:a16="http://schemas.microsoft.com/office/drawing/2014/main" id="{91285A2A-AA66-4FBE-9E11-29881C53AA0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8" y="104"/>
                  <a:ext cx="54" cy="59"/>
                </a:xfrm>
                <a:prstGeom prst="ellipse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7" name="Rectangle 600">
                  <a:extLst>
                    <a:ext uri="{FF2B5EF4-FFF2-40B4-BE49-F238E27FC236}">
                      <a16:creationId xmlns:a16="http://schemas.microsoft.com/office/drawing/2014/main" id="{BE88133C-A2ED-4B97-AFB1-D564D1BCF50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3" y="225"/>
                  <a:ext cx="22" cy="62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48" name="Line 601">
                  <a:extLst>
                    <a:ext uri="{FF2B5EF4-FFF2-40B4-BE49-F238E27FC236}">
                      <a16:creationId xmlns:a16="http://schemas.microsoft.com/office/drawing/2014/main" id="{3E192E14-41CF-4168-B826-3DB0F8F6571F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40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49" name="Line 602">
                  <a:extLst>
                    <a:ext uri="{FF2B5EF4-FFF2-40B4-BE49-F238E27FC236}">
                      <a16:creationId xmlns:a16="http://schemas.microsoft.com/office/drawing/2014/main" id="{55CFB8DC-417D-45A1-B92A-E883E4F8FA6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63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0" name="Line 603">
                  <a:extLst>
                    <a:ext uri="{FF2B5EF4-FFF2-40B4-BE49-F238E27FC236}">
                      <a16:creationId xmlns:a16="http://schemas.microsoft.com/office/drawing/2014/main" id="{379F65C6-0CB9-4FCD-AF1E-73A1BDF64714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56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1" name="Line 604">
                  <a:extLst>
                    <a:ext uri="{FF2B5EF4-FFF2-40B4-BE49-F238E27FC236}">
                      <a16:creationId xmlns:a16="http://schemas.microsoft.com/office/drawing/2014/main" id="{7967A3FD-24A5-4543-A6EC-4BEEDCB92069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48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2" name="Line 605">
                  <a:extLst>
                    <a:ext uri="{FF2B5EF4-FFF2-40B4-BE49-F238E27FC236}">
                      <a16:creationId xmlns:a16="http://schemas.microsoft.com/office/drawing/2014/main" id="{3AC2D609-5250-41D0-8775-C1DD8F76E9A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33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3" name="Line 606">
                  <a:extLst>
                    <a:ext uri="{FF2B5EF4-FFF2-40B4-BE49-F238E27FC236}">
                      <a16:creationId xmlns:a16="http://schemas.microsoft.com/office/drawing/2014/main" id="{21C9AC85-CCCF-4E9B-852F-9AEEB004670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71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4" name="Line 607">
                  <a:extLst>
                    <a:ext uri="{FF2B5EF4-FFF2-40B4-BE49-F238E27FC236}">
                      <a16:creationId xmlns:a16="http://schemas.microsoft.com/office/drawing/2014/main" id="{DA671C9F-7982-4376-AA73-E5E0EC34E46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79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5" name="Rectangle 608">
                  <a:extLst>
                    <a:ext uri="{FF2B5EF4-FFF2-40B4-BE49-F238E27FC236}">
                      <a16:creationId xmlns:a16="http://schemas.microsoft.com/office/drawing/2014/main" id="{2AB52AF6-6689-4546-9D6E-5B143C30E7A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82" y="240"/>
                  <a:ext cx="7" cy="16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956" name="未知">
                  <a:extLst>
                    <a:ext uri="{FF2B5EF4-FFF2-40B4-BE49-F238E27FC236}">
                      <a16:creationId xmlns:a16="http://schemas.microsoft.com/office/drawing/2014/main" id="{D560FB3B-5ED1-48CB-AD07-DBD9BB554293}"/>
                    </a:ext>
                  </a:extLst>
                </p:cNvPr>
                <p:cNvSpPr/>
                <p:nvPr/>
              </p:nvSpPr>
              <p:spPr bwMode="auto">
                <a:xfrm>
                  <a:off x="141" y="82"/>
                  <a:ext cx="17" cy="30"/>
                </a:xfrm>
                <a:custGeom>
                  <a:gdLst>
                    <a:gd name="T0" fmla="*/ 2 w 116"/>
                    <a:gd name="T1" fmla="*/ 0 h 209"/>
                    <a:gd name="T2" fmla="*/ 0 w 116"/>
                    <a:gd name="T3" fmla="*/ 4 h 209"/>
                    <a:gd name="T4" fmla="*/ 0 w 116"/>
                    <a:gd name="T5" fmla="*/ 4 h 209"/>
                    <a:gd name="T6" fmla="*/ 2 w 116"/>
                    <a:gd name="T7" fmla="*/ 0 h 209"/>
                    <a:gd name="T8" fmla="*/ 2 w 116"/>
                    <a:gd name="T9" fmla="*/ 0 h 20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5" h="209">
                      <a:moveTo>
                        <a:pt x="97" y="0"/>
                      </a:moveTo>
                      <a:lnTo>
                        <a:pt x="0" y="175"/>
                      </a:lnTo>
                      <a:lnTo>
                        <a:pt x="19" y="209"/>
                      </a:lnTo>
                      <a:lnTo>
                        <a:pt x="116" y="7"/>
                      </a:lnTo>
                      <a:lnTo>
                        <a:pt x="97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7" name="未知">
                  <a:extLst>
                    <a:ext uri="{FF2B5EF4-FFF2-40B4-BE49-F238E27FC236}">
                      <a16:creationId xmlns:a16="http://schemas.microsoft.com/office/drawing/2014/main" id="{B2091176-C66E-439D-8DB9-B87771F6A03D}"/>
                    </a:ext>
                  </a:extLst>
                </p:cNvPr>
                <p:cNvSpPr/>
                <p:nvPr/>
              </p:nvSpPr>
              <p:spPr bwMode="auto">
                <a:xfrm>
                  <a:off x="121" y="70"/>
                  <a:ext cx="32" cy="8"/>
                </a:xfrm>
                <a:custGeom>
                  <a:gdLst>
                    <a:gd name="T0" fmla="*/ 4 w 224"/>
                    <a:gd name="T1" fmla="*/ 0 h 62"/>
                    <a:gd name="T2" fmla="*/ 0 w 224"/>
                    <a:gd name="T3" fmla="*/ 1 h 62"/>
                    <a:gd name="T4" fmla="*/ 1 w 224"/>
                    <a:gd name="T5" fmla="*/ 1 h 62"/>
                    <a:gd name="T6" fmla="*/ 5 w 224"/>
                    <a:gd name="T7" fmla="*/ 0 h 62"/>
                    <a:gd name="T8" fmla="*/ 4 w 224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4" h="62">
                      <a:moveTo>
                        <a:pt x="216" y="0"/>
                      </a:moveTo>
                      <a:lnTo>
                        <a:pt x="0" y="34"/>
                      </a:lnTo>
                      <a:lnTo>
                        <a:pt x="32" y="62"/>
                      </a:lnTo>
                      <a:lnTo>
                        <a:pt x="224" y="21"/>
                      </a:lnTo>
                      <a:lnTo>
                        <a:pt x="216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8" name="未知">
                  <a:extLst>
                    <a:ext uri="{FF2B5EF4-FFF2-40B4-BE49-F238E27FC236}">
                      <a16:creationId xmlns:a16="http://schemas.microsoft.com/office/drawing/2014/main" id="{8B4EA5FA-CA62-4474-9584-87F466421207}"/>
                    </a:ext>
                  </a:extLst>
                </p:cNvPr>
                <p:cNvSpPr/>
                <p:nvPr/>
              </p:nvSpPr>
              <p:spPr bwMode="auto">
                <a:xfrm>
                  <a:off x="49" y="1"/>
                  <a:ext cx="119" cy="198"/>
                </a:xfrm>
                <a:custGeom>
                  <a:gdLst>
                    <a:gd name="T0" fmla="*/ 1 w 835"/>
                    <a:gd name="T1" fmla="*/ 1 h 1390"/>
                    <a:gd name="T2" fmla="*/ 0 w 835"/>
                    <a:gd name="T3" fmla="*/ 2 h 1390"/>
                    <a:gd name="T4" fmla="*/ 0 w 835"/>
                    <a:gd name="T5" fmla="*/ 3 h 1390"/>
                    <a:gd name="T6" fmla="*/ 0 w 835"/>
                    <a:gd name="T7" fmla="*/ 4 h 1390"/>
                    <a:gd name="T8" fmla="*/ 0 w 835"/>
                    <a:gd name="T9" fmla="*/ 5 h 1390"/>
                    <a:gd name="T10" fmla="*/ 0 w 835"/>
                    <a:gd name="T11" fmla="*/ 7 h 1390"/>
                    <a:gd name="T12" fmla="*/ 0 w 835"/>
                    <a:gd name="T13" fmla="*/ 8 h 1390"/>
                    <a:gd name="T14" fmla="*/ 1 w 835"/>
                    <a:gd name="T15" fmla="*/ 10 h 1390"/>
                    <a:gd name="T16" fmla="*/ 1 w 835"/>
                    <a:gd name="T17" fmla="*/ 13 h 1390"/>
                    <a:gd name="T18" fmla="*/ 2 w 835"/>
                    <a:gd name="T19" fmla="*/ 15 h 1390"/>
                    <a:gd name="T20" fmla="*/ 4 w 835"/>
                    <a:gd name="T21" fmla="*/ 17 h 1390"/>
                    <a:gd name="T22" fmla="*/ 6 w 835"/>
                    <a:gd name="T23" fmla="*/ 20 h 1390"/>
                    <a:gd name="T24" fmla="*/ 7 w 835"/>
                    <a:gd name="T25" fmla="*/ 21 h 1390"/>
                    <a:gd name="T26" fmla="*/ 9 w 835"/>
                    <a:gd name="T27" fmla="*/ 23 h 1390"/>
                    <a:gd name="T28" fmla="*/ 11 w 835"/>
                    <a:gd name="T29" fmla="*/ 25 h 1390"/>
                    <a:gd name="T30" fmla="*/ 12 w 835"/>
                    <a:gd name="T31" fmla="*/ 26 h 1390"/>
                    <a:gd name="T32" fmla="*/ 13 w 835"/>
                    <a:gd name="T33" fmla="*/ 27 h 1390"/>
                    <a:gd name="T34" fmla="*/ 15 w 835"/>
                    <a:gd name="T35" fmla="*/ 28 h 1390"/>
                    <a:gd name="T36" fmla="*/ 16 w 835"/>
                    <a:gd name="T37" fmla="*/ 28 h 1390"/>
                    <a:gd name="T38" fmla="*/ 16 w 835"/>
                    <a:gd name="T39" fmla="*/ 28 h 1390"/>
                    <a:gd name="T40" fmla="*/ 17 w 835"/>
                    <a:gd name="T41" fmla="*/ 28 h 1390"/>
                    <a:gd name="T42" fmla="*/ 1 w 835"/>
                    <a:gd name="T43" fmla="*/ 0 h 1390"/>
                    <a:gd name="T44" fmla="*/ 1 w 835"/>
                    <a:gd name="T45" fmla="*/ 1 h 1390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</a:gdLst>
                  <a:cxnLst>
                    <a:cxn ang="T46">
                      <a:pos x="T0" y="T1"/>
                    </a:cxn>
                    <a:cxn ang="T47">
                      <a:pos x="T2" y="T3"/>
                    </a:cxn>
                    <a:cxn ang="T48">
                      <a:pos x="T4" y="T5"/>
                    </a:cxn>
                    <a:cxn ang="T49">
                      <a:pos x="T6" y="T7"/>
                    </a:cxn>
                    <a:cxn ang="T50">
                      <a:pos x="T8" y="T9"/>
                    </a:cxn>
                    <a:cxn ang="T51">
                      <a:pos x="T10" y="T11"/>
                    </a:cxn>
                    <a:cxn ang="T52">
                      <a:pos x="T12" y="T13"/>
                    </a:cxn>
                    <a:cxn ang="T53">
                      <a:pos x="T14" y="T15"/>
                    </a:cxn>
                    <a:cxn ang="T54">
                      <a:pos x="T16" y="T17"/>
                    </a:cxn>
                    <a:cxn ang="T55">
                      <a:pos x="T18" y="T19"/>
                    </a:cxn>
                    <a:cxn ang="T56">
                      <a:pos x="T20" y="T21"/>
                    </a:cxn>
                    <a:cxn ang="T57">
                      <a:pos x="T22" y="T23"/>
                    </a:cxn>
                    <a:cxn ang="T58">
                      <a:pos x="T24" y="T25"/>
                    </a:cxn>
                    <a:cxn ang="T59">
                      <a:pos x="T26" y="T27"/>
                    </a:cxn>
                    <a:cxn ang="T60">
                      <a:pos x="T28" y="T29"/>
                    </a:cxn>
                    <a:cxn ang="T61">
                      <a:pos x="T30" y="T31"/>
                    </a:cxn>
                    <a:cxn ang="T62">
                      <a:pos x="T32" y="T33"/>
                    </a:cxn>
                    <a:cxn ang="T63">
                      <a:pos x="T34" y="T35"/>
                    </a:cxn>
                    <a:cxn ang="T64">
                      <a:pos x="T36" y="T37"/>
                    </a:cxn>
                    <a:cxn ang="T65">
                      <a:pos x="T38" y="T39"/>
                    </a:cxn>
                    <a:cxn ang="T66">
                      <a:pos x="T40" y="T41"/>
                    </a:cxn>
                    <a:cxn ang="T67">
                      <a:pos x="T42" y="T43"/>
                    </a:cxn>
                    <a:cxn ang="T68">
                      <a:pos x="T44" y="T45"/>
                    </a:cxn>
                  </a:cxnLst>
                  <a:rect l="0" t="0" r="r" b="b"/>
                  <a:pathLst>
                    <a:path w="835" h="1390">
                      <a:moveTo>
                        <a:pt x="26" y="51"/>
                      </a:moveTo>
                      <a:lnTo>
                        <a:pt x="14" y="91"/>
                      </a:lnTo>
                      <a:lnTo>
                        <a:pt x="3" y="142"/>
                      </a:lnTo>
                      <a:lnTo>
                        <a:pt x="0" y="196"/>
                      </a:lnTo>
                      <a:lnTo>
                        <a:pt x="0" y="250"/>
                      </a:lnTo>
                      <a:lnTo>
                        <a:pt x="11" y="321"/>
                      </a:lnTo>
                      <a:lnTo>
                        <a:pt x="20" y="408"/>
                      </a:lnTo>
                      <a:lnTo>
                        <a:pt x="39" y="506"/>
                      </a:lnTo>
                      <a:lnTo>
                        <a:pt x="71" y="618"/>
                      </a:lnTo>
                      <a:lnTo>
                        <a:pt x="119" y="726"/>
                      </a:lnTo>
                      <a:lnTo>
                        <a:pt x="195" y="854"/>
                      </a:lnTo>
                      <a:lnTo>
                        <a:pt x="271" y="976"/>
                      </a:lnTo>
                      <a:lnTo>
                        <a:pt x="335" y="1056"/>
                      </a:lnTo>
                      <a:lnTo>
                        <a:pt x="424" y="1154"/>
                      </a:lnTo>
                      <a:lnTo>
                        <a:pt x="516" y="1235"/>
                      </a:lnTo>
                      <a:lnTo>
                        <a:pt x="598" y="1299"/>
                      </a:lnTo>
                      <a:lnTo>
                        <a:pt x="659" y="1340"/>
                      </a:lnTo>
                      <a:lnTo>
                        <a:pt x="719" y="1370"/>
                      </a:lnTo>
                      <a:lnTo>
                        <a:pt x="768" y="1390"/>
                      </a:lnTo>
                      <a:lnTo>
                        <a:pt x="806" y="1390"/>
                      </a:lnTo>
                      <a:lnTo>
                        <a:pt x="835" y="1373"/>
                      </a:lnTo>
                      <a:lnTo>
                        <a:pt x="55" y="0"/>
                      </a:lnTo>
                      <a:lnTo>
                        <a:pt x="26" y="51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59" name="未知">
                  <a:extLst>
                    <a:ext uri="{FF2B5EF4-FFF2-40B4-BE49-F238E27FC236}">
                      <a16:creationId xmlns:a16="http://schemas.microsoft.com/office/drawing/2014/main" id="{727240E1-17D4-4BA4-87CC-120195BA2F94}"/>
                    </a:ext>
                  </a:extLst>
                </p:cNvPr>
                <p:cNvSpPr/>
                <p:nvPr/>
              </p:nvSpPr>
              <p:spPr bwMode="auto">
                <a:xfrm>
                  <a:off x="56" y="0"/>
                  <a:ext cx="112" cy="197"/>
                </a:xfrm>
                <a:custGeom>
                  <a:gdLst>
                    <a:gd name="T0" fmla="*/ 0 w 786"/>
                    <a:gd name="T1" fmla="*/ 0 h 1376"/>
                    <a:gd name="T2" fmla="*/ 0 w 786"/>
                    <a:gd name="T3" fmla="*/ 1 h 1376"/>
                    <a:gd name="T4" fmla="*/ 0 w 786"/>
                    <a:gd name="T5" fmla="*/ 2 h 1376"/>
                    <a:gd name="T6" fmla="*/ 0 w 786"/>
                    <a:gd name="T7" fmla="*/ 3 h 1376"/>
                    <a:gd name="T8" fmla="*/ 0 w 786"/>
                    <a:gd name="T9" fmla="*/ 4 h 1376"/>
                    <a:gd name="T10" fmla="*/ 0 w 786"/>
                    <a:gd name="T11" fmla="*/ 6 h 1376"/>
                    <a:gd name="T12" fmla="*/ 1 w 786"/>
                    <a:gd name="T13" fmla="*/ 8 h 1376"/>
                    <a:gd name="T14" fmla="*/ 1 w 786"/>
                    <a:gd name="T15" fmla="*/ 10 h 1376"/>
                    <a:gd name="T16" fmla="*/ 2 w 786"/>
                    <a:gd name="T17" fmla="*/ 12 h 1376"/>
                    <a:gd name="T18" fmla="*/ 3 w 786"/>
                    <a:gd name="T19" fmla="*/ 15 h 1376"/>
                    <a:gd name="T20" fmla="*/ 4 w 786"/>
                    <a:gd name="T21" fmla="*/ 17 h 1376"/>
                    <a:gd name="T22" fmla="*/ 6 w 786"/>
                    <a:gd name="T23" fmla="*/ 19 h 1376"/>
                    <a:gd name="T24" fmla="*/ 7 w 786"/>
                    <a:gd name="T25" fmla="*/ 21 h 1376"/>
                    <a:gd name="T26" fmla="*/ 8 w 786"/>
                    <a:gd name="T27" fmla="*/ 22 h 1376"/>
                    <a:gd name="T28" fmla="*/ 9 w 786"/>
                    <a:gd name="T29" fmla="*/ 23 h 1376"/>
                    <a:gd name="T30" fmla="*/ 10 w 786"/>
                    <a:gd name="T31" fmla="*/ 24 h 1376"/>
                    <a:gd name="T32" fmla="*/ 12 w 786"/>
                    <a:gd name="T33" fmla="*/ 26 h 1376"/>
                    <a:gd name="T34" fmla="*/ 13 w 786"/>
                    <a:gd name="T35" fmla="*/ 26 h 1376"/>
                    <a:gd name="T36" fmla="*/ 13 w 786"/>
                    <a:gd name="T37" fmla="*/ 27 h 1376"/>
                    <a:gd name="T38" fmla="*/ 14 w 786"/>
                    <a:gd name="T39" fmla="*/ 27 h 1376"/>
                    <a:gd name="T40" fmla="*/ 15 w 786"/>
                    <a:gd name="T41" fmla="*/ 28 h 1376"/>
                    <a:gd name="T42" fmla="*/ 16 w 786"/>
                    <a:gd name="T43" fmla="*/ 28 h 1376"/>
                    <a:gd name="T44" fmla="*/ 16 w 786"/>
                    <a:gd name="T45" fmla="*/ 28 h 1376"/>
                    <a:gd name="T46" fmla="*/ 16 w 786"/>
                    <a:gd name="T47" fmla="*/ 27 h 1376"/>
                    <a:gd name="T48" fmla="*/ 16 w 786"/>
                    <a:gd name="T49" fmla="*/ 26 h 1376"/>
                    <a:gd name="T50" fmla="*/ 16 w 786"/>
                    <a:gd name="T51" fmla="*/ 25 h 1376"/>
                    <a:gd name="T52" fmla="*/ 15 w 786"/>
                    <a:gd name="T53" fmla="*/ 24 h 1376"/>
                    <a:gd name="T54" fmla="*/ 15 w 786"/>
                    <a:gd name="T55" fmla="*/ 22 h 1376"/>
                    <a:gd name="T56" fmla="*/ 15 w 786"/>
                    <a:gd name="T57" fmla="*/ 21 h 1376"/>
                    <a:gd name="T58" fmla="*/ 14 w 786"/>
                    <a:gd name="T59" fmla="*/ 19 h 1376"/>
                    <a:gd name="T60" fmla="*/ 14 w 786"/>
                    <a:gd name="T61" fmla="*/ 18 h 1376"/>
                    <a:gd name="T62" fmla="*/ 13 w 786"/>
                    <a:gd name="T63" fmla="*/ 16 h 1376"/>
                    <a:gd name="T64" fmla="*/ 12 w 786"/>
                    <a:gd name="T65" fmla="*/ 15 h 1376"/>
                    <a:gd name="T66" fmla="*/ 12 w 786"/>
                    <a:gd name="T67" fmla="*/ 13 h 1376"/>
                    <a:gd name="T68" fmla="*/ 11 w 786"/>
                    <a:gd name="T69" fmla="*/ 12 h 1376"/>
                    <a:gd name="T70" fmla="*/ 9 w 786"/>
                    <a:gd name="T71" fmla="*/ 10 h 1376"/>
                    <a:gd name="T72" fmla="*/ 8 w 786"/>
                    <a:gd name="T73" fmla="*/ 8 h 1376"/>
                    <a:gd name="T74" fmla="*/ 7 w 786"/>
                    <a:gd name="T75" fmla="*/ 7 h 1376"/>
                    <a:gd name="T76" fmla="*/ 6 w 786"/>
                    <a:gd name="T77" fmla="*/ 5 h 1376"/>
                    <a:gd name="T78" fmla="*/ 4 w 786"/>
                    <a:gd name="T79" fmla="*/ 4 h 1376"/>
                    <a:gd name="T80" fmla="*/ 3 w 786"/>
                    <a:gd name="T81" fmla="*/ 3 h 1376"/>
                    <a:gd name="T82" fmla="*/ 2 w 786"/>
                    <a:gd name="T83" fmla="*/ 2 h 1376"/>
                    <a:gd name="T84" fmla="*/ 2 w 786"/>
                    <a:gd name="T85" fmla="*/ 1 h 1376"/>
                    <a:gd name="T86" fmla="*/ 1 w 786"/>
                    <a:gd name="T87" fmla="*/ 0 h 1376"/>
                    <a:gd name="T88" fmla="*/ 0 w 786"/>
                    <a:gd name="T89" fmla="*/ 0 h 137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</a:gdLst>
                  <a:cxnLst>
                    <a:cxn ang="T90">
                      <a:pos x="T0" y="T1"/>
                    </a:cxn>
                    <a:cxn ang="T91">
                      <a:pos x="T2" y="T3"/>
                    </a:cxn>
                    <a:cxn ang="T92">
                      <a:pos x="T4" y="T5"/>
                    </a:cxn>
                    <a:cxn ang="T93">
                      <a:pos x="T6" y="T7"/>
                    </a:cxn>
                    <a:cxn ang="T94">
                      <a:pos x="T8" y="T9"/>
                    </a:cxn>
                    <a:cxn ang="T95">
                      <a:pos x="T10" y="T11"/>
                    </a:cxn>
                    <a:cxn ang="T96">
                      <a:pos x="T12" y="T13"/>
                    </a:cxn>
                    <a:cxn ang="T97">
                      <a:pos x="T14" y="T15"/>
                    </a:cxn>
                    <a:cxn ang="T98">
                      <a:pos x="T16" y="T17"/>
                    </a:cxn>
                    <a:cxn ang="T99">
                      <a:pos x="T18" y="T19"/>
                    </a:cxn>
                    <a:cxn ang="T100">
                      <a:pos x="T20" y="T21"/>
                    </a:cxn>
                    <a:cxn ang="T101">
                      <a:pos x="T22" y="T23"/>
                    </a:cxn>
                    <a:cxn ang="T102">
                      <a:pos x="T24" y="T25"/>
                    </a:cxn>
                    <a:cxn ang="T103">
                      <a:pos x="T26" y="T27"/>
                    </a:cxn>
                    <a:cxn ang="T104">
                      <a:pos x="T28" y="T29"/>
                    </a:cxn>
                    <a:cxn ang="T105">
                      <a:pos x="T30" y="T31"/>
                    </a:cxn>
                    <a:cxn ang="T106">
                      <a:pos x="T32" y="T33"/>
                    </a:cxn>
                    <a:cxn ang="T107">
                      <a:pos x="T34" y="T35"/>
                    </a:cxn>
                    <a:cxn ang="T108">
                      <a:pos x="T36" y="T37"/>
                    </a:cxn>
                    <a:cxn ang="T109">
                      <a:pos x="T38" y="T39"/>
                    </a:cxn>
                    <a:cxn ang="T110">
                      <a:pos x="T40" y="T41"/>
                    </a:cxn>
                    <a:cxn ang="T111">
                      <a:pos x="T42" y="T43"/>
                    </a:cxn>
                    <a:cxn ang="T112">
                      <a:pos x="T44" y="T45"/>
                    </a:cxn>
                    <a:cxn ang="T113">
                      <a:pos x="T46" y="T47"/>
                    </a:cxn>
                    <a:cxn ang="T114">
                      <a:pos x="T48" y="T49"/>
                    </a:cxn>
                    <a:cxn ang="T115">
                      <a:pos x="T50" y="T51"/>
                    </a:cxn>
                    <a:cxn ang="T116">
                      <a:pos x="T52" y="T53"/>
                    </a:cxn>
                    <a:cxn ang="T117">
                      <a:pos x="T54" y="T55"/>
                    </a:cxn>
                    <a:cxn ang="T118">
                      <a:pos x="T56" y="T57"/>
                    </a:cxn>
                    <a:cxn ang="T119">
                      <a:pos x="T58" y="T59"/>
                    </a:cxn>
                    <a:cxn ang="T120">
                      <a:pos x="T60" y="T61"/>
                    </a:cxn>
                    <a:cxn ang="T121">
                      <a:pos x="T62" y="T63"/>
                    </a:cxn>
                    <a:cxn ang="T122">
                      <a:pos x="T64" y="T65"/>
                    </a:cxn>
                    <a:cxn ang="T123">
                      <a:pos x="T66" y="T67"/>
                    </a:cxn>
                    <a:cxn ang="T124">
                      <a:pos x="T68" y="T69"/>
                    </a:cxn>
                    <a:cxn ang="T125">
                      <a:pos x="T70" y="T71"/>
                    </a:cxn>
                    <a:cxn ang="T126">
                      <a:pos x="T72" y="T73"/>
                    </a:cxn>
                    <a:cxn ang="T127">
                      <a:pos x="T74" y="T75"/>
                    </a:cxn>
                    <a:cxn ang="T128">
                      <a:pos x="T76" y="T77"/>
                    </a:cxn>
                    <a:cxn ang="T129">
                      <a:pos x="T78" y="T79"/>
                    </a:cxn>
                    <a:cxn ang="T130">
                      <a:pos x="T80" y="T81"/>
                    </a:cxn>
                    <a:cxn ang="T131">
                      <a:pos x="T82" y="T83"/>
                    </a:cxn>
                    <a:cxn ang="T132">
                      <a:pos x="T84" y="T85"/>
                    </a:cxn>
                    <a:cxn ang="T133">
                      <a:pos x="T86" y="T87"/>
                    </a:cxn>
                    <a:cxn ang="T134">
                      <a:pos x="T88" y="T89"/>
                    </a:cxn>
                  </a:cxnLst>
                  <a:rect l="0" t="0" r="r" b="b"/>
                  <a:pathLst>
                    <a:path w="786" h="1376">
                      <a:moveTo>
                        <a:pt x="6" y="0"/>
                      </a:moveTo>
                      <a:lnTo>
                        <a:pt x="0" y="27"/>
                      </a:lnTo>
                      <a:lnTo>
                        <a:pt x="0" y="88"/>
                      </a:lnTo>
                      <a:lnTo>
                        <a:pt x="3" y="158"/>
                      </a:lnTo>
                      <a:lnTo>
                        <a:pt x="9" y="216"/>
                      </a:lnTo>
                      <a:lnTo>
                        <a:pt x="19" y="290"/>
                      </a:lnTo>
                      <a:lnTo>
                        <a:pt x="32" y="377"/>
                      </a:lnTo>
                      <a:lnTo>
                        <a:pt x="51" y="468"/>
                      </a:lnTo>
                      <a:lnTo>
                        <a:pt x="89" y="584"/>
                      </a:lnTo>
                      <a:lnTo>
                        <a:pt x="146" y="716"/>
                      </a:lnTo>
                      <a:lnTo>
                        <a:pt x="209" y="823"/>
                      </a:lnTo>
                      <a:lnTo>
                        <a:pt x="286" y="938"/>
                      </a:lnTo>
                      <a:lnTo>
                        <a:pt x="356" y="1026"/>
                      </a:lnTo>
                      <a:lnTo>
                        <a:pt x="410" y="1085"/>
                      </a:lnTo>
                      <a:lnTo>
                        <a:pt x="460" y="1140"/>
                      </a:lnTo>
                      <a:lnTo>
                        <a:pt x="515" y="1194"/>
                      </a:lnTo>
                      <a:lnTo>
                        <a:pt x="575" y="1247"/>
                      </a:lnTo>
                      <a:lnTo>
                        <a:pt x="616" y="1282"/>
                      </a:lnTo>
                      <a:lnTo>
                        <a:pt x="661" y="1312"/>
                      </a:lnTo>
                      <a:lnTo>
                        <a:pt x="709" y="1341"/>
                      </a:lnTo>
                      <a:lnTo>
                        <a:pt x="751" y="1369"/>
                      </a:lnTo>
                      <a:lnTo>
                        <a:pt x="776" y="1376"/>
                      </a:lnTo>
                      <a:lnTo>
                        <a:pt x="786" y="1356"/>
                      </a:lnTo>
                      <a:lnTo>
                        <a:pt x="784" y="1328"/>
                      </a:lnTo>
                      <a:lnTo>
                        <a:pt x="777" y="1295"/>
                      </a:lnTo>
                      <a:lnTo>
                        <a:pt x="767" y="1238"/>
                      </a:lnTo>
                      <a:lnTo>
                        <a:pt x="754" y="1163"/>
                      </a:lnTo>
                      <a:lnTo>
                        <a:pt x="738" y="1093"/>
                      </a:lnTo>
                      <a:lnTo>
                        <a:pt x="719" y="1011"/>
                      </a:lnTo>
                      <a:lnTo>
                        <a:pt x="694" y="925"/>
                      </a:lnTo>
                      <a:lnTo>
                        <a:pt x="665" y="856"/>
                      </a:lnTo>
                      <a:lnTo>
                        <a:pt x="642" y="797"/>
                      </a:lnTo>
                      <a:lnTo>
                        <a:pt x="605" y="718"/>
                      </a:lnTo>
                      <a:lnTo>
                        <a:pt x="569" y="648"/>
                      </a:lnTo>
                      <a:lnTo>
                        <a:pt x="525" y="573"/>
                      </a:lnTo>
                      <a:lnTo>
                        <a:pt x="457" y="479"/>
                      </a:lnTo>
                      <a:lnTo>
                        <a:pt x="410" y="411"/>
                      </a:lnTo>
                      <a:lnTo>
                        <a:pt x="341" y="319"/>
                      </a:lnTo>
                      <a:lnTo>
                        <a:pt x="276" y="253"/>
                      </a:lnTo>
                      <a:lnTo>
                        <a:pt x="213" y="184"/>
                      </a:lnTo>
                      <a:lnTo>
                        <a:pt x="165" y="135"/>
                      </a:lnTo>
                      <a:lnTo>
                        <a:pt x="114" y="83"/>
                      </a:lnTo>
                      <a:lnTo>
                        <a:pt x="76" y="47"/>
                      </a:lnTo>
                      <a:lnTo>
                        <a:pt x="38" y="13"/>
                      </a:lnTo>
                      <a:lnTo>
                        <a:pt x="6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0" name="未知">
                  <a:extLst>
                    <a:ext uri="{FF2B5EF4-FFF2-40B4-BE49-F238E27FC236}">
                      <a16:creationId xmlns:a16="http://schemas.microsoft.com/office/drawing/2014/main" id="{ACF307F5-C6FD-470E-9A05-48218695F29D}"/>
                    </a:ext>
                  </a:extLst>
                </p:cNvPr>
                <p:cNvSpPr/>
                <p:nvPr/>
              </p:nvSpPr>
              <p:spPr bwMode="auto">
                <a:xfrm>
                  <a:off x="60" y="50"/>
                  <a:ext cx="111" cy="9"/>
                </a:xfrm>
                <a:custGeom>
                  <a:gdLst>
                    <a:gd name="T0" fmla="*/ 0 w 774"/>
                    <a:gd name="T1" fmla="*/ 0 h 60"/>
                    <a:gd name="T2" fmla="*/ 16 w 774"/>
                    <a:gd name="T3" fmla="*/ 1 h 60"/>
                    <a:gd name="T4" fmla="*/ 16 w 774"/>
                    <a:gd name="T5" fmla="*/ 1 h 60"/>
                    <a:gd name="T6" fmla="*/ 0 w 774"/>
                    <a:gd name="T7" fmla="*/ 1 h 60"/>
                    <a:gd name="T8" fmla="*/ 0 w 774"/>
                    <a:gd name="T9" fmla="*/ 0 h 6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74" h="60">
                      <a:moveTo>
                        <a:pt x="0" y="0"/>
                      </a:moveTo>
                      <a:lnTo>
                        <a:pt x="774" y="33"/>
                      </a:lnTo>
                      <a:lnTo>
                        <a:pt x="767" y="60"/>
                      </a:lnTo>
                      <a:lnTo>
                        <a:pt x="4" y="2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1" name="未知">
                  <a:extLst>
                    <a:ext uri="{FF2B5EF4-FFF2-40B4-BE49-F238E27FC236}">
                      <a16:creationId xmlns:a16="http://schemas.microsoft.com/office/drawing/2014/main" id="{69FFCDDE-F584-4FB6-99B8-C88712EB8B97}"/>
                    </a:ext>
                  </a:extLst>
                </p:cNvPr>
                <p:cNvSpPr/>
                <p:nvPr/>
              </p:nvSpPr>
              <p:spPr bwMode="auto">
                <a:xfrm>
                  <a:off x="136" y="76"/>
                  <a:ext cx="39" cy="103"/>
                </a:xfrm>
                <a:custGeom>
                  <a:gdLst>
                    <a:gd name="T0" fmla="*/ 5 w 274"/>
                    <a:gd name="T1" fmla="*/ 0 h 719"/>
                    <a:gd name="T2" fmla="*/ 0 w 274"/>
                    <a:gd name="T3" fmla="*/ 14 h 719"/>
                    <a:gd name="T4" fmla="*/ 0 w 274"/>
                    <a:gd name="T5" fmla="*/ 15 h 719"/>
                    <a:gd name="T6" fmla="*/ 6 w 274"/>
                    <a:gd name="T7" fmla="*/ 0 h 719"/>
                    <a:gd name="T8" fmla="*/ 5 w 274"/>
                    <a:gd name="T9" fmla="*/ 0 h 7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74" h="719">
                      <a:moveTo>
                        <a:pt x="243" y="14"/>
                      </a:moveTo>
                      <a:lnTo>
                        <a:pt x="0" y="702"/>
                      </a:lnTo>
                      <a:lnTo>
                        <a:pt x="22" y="719"/>
                      </a:lnTo>
                      <a:lnTo>
                        <a:pt x="274" y="0"/>
                      </a:lnTo>
                      <a:lnTo>
                        <a:pt x="243" y="14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2" name="未知">
                  <a:extLst>
                    <a:ext uri="{FF2B5EF4-FFF2-40B4-BE49-F238E27FC236}">
                      <a16:creationId xmlns:a16="http://schemas.microsoft.com/office/drawing/2014/main" id="{DF4B61D9-3D98-439B-9219-10D92454B7C2}"/>
                    </a:ext>
                  </a:extLst>
                </p:cNvPr>
                <p:cNvSpPr/>
                <p:nvPr/>
              </p:nvSpPr>
              <p:spPr bwMode="auto">
                <a:xfrm>
                  <a:off x="150" y="56"/>
                  <a:ext cx="32" cy="29"/>
                </a:xfrm>
                <a:custGeom>
                  <a:gdLst>
                    <a:gd name="T0" fmla="*/ 3 w 227"/>
                    <a:gd name="T1" fmla="*/ 0 h 197"/>
                    <a:gd name="T2" fmla="*/ 0 w 227"/>
                    <a:gd name="T3" fmla="*/ 1 h 197"/>
                    <a:gd name="T4" fmla="*/ 0 w 227"/>
                    <a:gd name="T5" fmla="*/ 1 h 197"/>
                    <a:gd name="T6" fmla="*/ 0 w 227"/>
                    <a:gd name="T7" fmla="*/ 2 h 197"/>
                    <a:gd name="T8" fmla="*/ 0 w 227"/>
                    <a:gd name="T9" fmla="*/ 3 h 197"/>
                    <a:gd name="T10" fmla="*/ 0 w 227"/>
                    <a:gd name="T11" fmla="*/ 3 h 197"/>
                    <a:gd name="T12" fmla="*/ 0 w 227"/>
                    <a:gd name="T13" fmla="*/ 4 h 197"/>
                    <a:gd name="T14" fmla="*/ 1 w 227"/>
                    <a:gd name="T15" fmla="*/ 4 h 197"/>
                    <a:gd name="T16" fmla="*/ 1 w 227"/>
                    <a:gd name="T17" fmla="*/ 4 h 197"/>
                    <a:gd name="T18" fmla="*/ 1 w 227"/>
                    <a:gd name="T19" fmla="*/ 4 h 197"/>
                    <a:gd name="T20" fmla="*/ 2 w 227"/>
                    <a:gd name="T21" fmla="*/ 4 h 197"/>
                    <a:gd name="T22" fmla="*/ 5 w 227"/>
                    <a:gd name="T23" fmla="*/ 3 h 197"/>
                    <a:gd name="T24" fmla="*/ 4 w 227"/>
                    <a:gd name="T25" fmla="*/ 2 h 197"/>
                    <a:gd name="T26" fmla="*/ 4 w 227"/>
                    <a:gd name="T27" fmla="*/ 2 h 197"/>
                    <a:gd name="T28" fmla="*/ 3 w 227"/>
                    <a:gd name="T29" fmla="*/ 0 h 19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226" h="197">
                      <a:moveTo>
                        <a:pt x="170" y="0"/>
                      </a:moveTo>
                      <a:lnTo>
                        <a:pt x="10" y="61"/>
                      </a:lnTo>
                      <a:lnTo>
                        <a:pt x="4" y="71"/>
                      </a:lnTo>
                      <a:lnTo>
                        <a:pt x="0" y="91"/>
                      </a:lnTo>
                      <a:lnTo>
                        <a:pt x="2" y="119"/>
                      </a:lnTo>
                      <a:lnTo>
                        <a:pt x="5" y="136"/>
                      </a:lnTo>
                      <a:lnTo>
                        <a:pt x="14" y="161"/>
                      </a:lnTo>
                      <a:lnTo>
                        <a:pt x="30" y="180"/>
                      </a:lnTo>
                      <a:lnTo>
                        <a:pt x="52" y="193"/>
                      </a:lnTo>
                      <a:lnTo>
                        <a:pt x="65" y="197"/>
                      </a:lnTo>
                      <a:lnTo>
                        <a:pt x="78" y="197"/>
                      </a:lnTo>
                      <a:lnTo>
                        <a:pt x="227" y="122"/>
                      </a:lnTo>
                      <a:lnTo>
                        <a:pt x="198" y="98"/>
                      </a:lnTo>
                      <a:lnTo>
                        <a:pt x="183" y="74"/>
                      </a:lnTo>
                      <a:lnTo>
                        <a:pt x="170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3" name="未知">
                  <a:extLst>
                    <a:ext uri="{FF2B5EF4-FFF2-40B4-BE49-F238E27FC236}">
                      <a16:creationId xmlns:a16="http://schemas.microsoft.com/office/drawing/2014/main" id="{1AA3F9FA-C552-4978-BEDC-717B967E1681}"/>
                    </a:ext>
                  </a:extLst>
                </p:cNvPr>
                <p:cNvSpPr/>
                <p:nvPr/>
              </p:nvSpPr>
              <p:spPr bwMode="auto">
                <a:xfrm>
                  <a:off x="168" y="53"/>
                  <a:ext cx="18" cy="26"/>
                </a:xfrm>
                <a:custGeom>
                  <a:gdLst>
                    <a:gd name="T0" fmla="*/ 2 w 126"/>
                    <a:gd name="T1" fmla="*/ 1 h 185"/>
                    <a:gd name="T2" fmla="*/ 1 w 126"/>
                    <a:gd name="T3" fmla="*/ 0 h 185"/>
                    <a:gd name="T4" fmla="*/ 1 w 126"/>
                    <a:gd name="T5" fmla="*/ 0 h 185"/>
                    <a:gd name="T6" fmla="*/ 1 w 126"/>
                    <a:gd name="T7" fmla="*/ 0 h 185"/>
                    <a:gd name="T8" fmla="*/ 0 w 126"/>
                    <a:gd name="T9" fmla="*/ 0 h 185"/>
                    <a:gd name="T10" fmla="*/ 0 w 126"/>
                    <a:gd name="T11" fmla="*/ 0 h 185"/>
                    <a:gd name="T12" fmla="*/ 0 w 126"/>
                    <a:gd name="T13" fmla="*/ 1 h 185"/>
                    <a:gd name="T14" fmla="*/ 0 w 126"/>
                    <a:gd name="T15" fmla="*/ 1 h 185"/>
                    <a:gd name="T16" fmla="*/ 0 w 126"/>
                    <a:gd name="T17" fmla="*/ 1 h 185"/>
                    <a:gd name="T18" fmla="*/ 0 w 126"/>
                    <a:gd name="T19" fmla="*/ 2 h 185"/>
                    <a:gd name="T20" fmla="*/ 0 w 126"/>
                    <a:gd name="T21" fmla="*/ 2 h 185"/>
                    <a:gd name="T22" fmla="*/ 0 w 126"/>
                    <a:gd name="T23" fmla="*/ 2 h 185"/>
                    <a:gd name="T24" fmla="*/ 1 w 126"/>
                    <a:gd name="T25" fmla="*/ 3 h 185"/>
                    <a:gd name="T26" fmla="*/ 1 w 126"/>
                    <a:gd name="T27" fmla="*/ 3 h 185"/>
                    <a:gd name="T28" fmla="*/ 1 w 126"/>
                    <a:gd name="T29" fmla="*/ 3 h 185"/>
                    <a:gd name="T30" fmla="*/ 1 w 126"/>
                    <a:gd name="T31" fmla="*/ 4 h 185"/>
                    <a:gd name="T32" fmla="*/ 2 w 126"/>
                    <a:gd name="T33" fmla="*/ 4 h 185"/>
                    <a:gd name="T34" fmla="*/ 2 w 126"/>
                    <a:gd name="T35" fmla="*/ 4 h 185"/>
                    <a:gd name="T36" fmla="*/ 2 w 126"/>
                    <a:gd name="T37" fmla="*/ 4 h 185"/>
                    <a:gd name="T38" fmla="*/ 3 w 126"/>
                    <a:gd name="T39" fmla="*/ 3 h 185"/>
                    <a:gd name="T40" fmla="*/ 3 w 126"/>
                    <a:gd name="T41" fmla="*/ 3 h 185"/>
                    <a:gd name="T42" fmla="*/ 2 w 126"/>
                    <a:gd name="T43" fmla="*/ 2 h 185"/>
                    <a:gd name="T44" fmla="*/ 2 w 126"/>
                    <a:gd name="T45" fmla="*/ 2 h 185"/>
                    <a:gd name="T46" fmla="*/ 2 w 126"/>
                    <a:gd name="T47" fmla="*/ 1 h 185"/>
                    <a:gd name="T48" fmla="*/ 2 w 126"/>
                    <a:gd name="T49" fmla="*/ 1 h 185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</a:gdLst>
                  <a:cxnLst>
                    <a:cxn ang="T50">
                      <a:pos x="T0" y="T1"/>
                    </a:cxn>
                    <a:cxn ang="T51">
                      <a:pos x="T2" y="T3"/>
                    </a:cxn>
                    <a:cxn ang="T52">
                      <a:pos x="T4" y="T5"/>
                    </a:cxn>
                    <a:cxn ang="T53">
                      <a:pos x="T6" y="T7"/>
                    </a:cxn>
                    <a:cxn ang="T54">
                      <a:pos x="T8" y="T9"/>
                    </a:cxn>
                    <a:cxn ang="T55">
                      <a:pos x="T10" y="T11"/>
                    </a:cxn>
                    <a:cxn ang="T56">
                      <a:pos x="T12" y="T13"/>
                    </a:cxn>
                    <a:cxn ang="T57">
                      <a:pos x="T14" y="T15"/>
                    </a:cxn>
                    <a:cxn ang="T58">
                      <a:pos x="T16" y="T17"/>
                    </a:cxn>
                    <a:cxn ang="T59">
                      <a:pos x="T18" y="T19"/>
                    </a:cxn>
                    <a:cxn ang="T60">
                      <a:pos x="T20" y="T21"/>
                    </a:cxn>
                    <a:cxn ang="T61">
                      <a:pos x="T22" y="T23"/>
                    </a:cxn>
                    <a:cxn ang="T62">
                      <a:pos x="T24" y="T25"/>
                    </a:cxn>
                    <a:cxn ang="T63">
                      <a:pos x="T26" y="T27"/>
                    </a:cxn>
                    <a:cxn ang="T64">
                      <a:pos x="T28" y="T29"/>
                    </a:cxn>
                    <a:cxn ang="T65">
                      <a:pos x="T30" y="T31"/>
                    </a:cxn>
                    <a:cxn ang="T66">
                      <a:pos x="T32" y="T33"/>
                    </a:cxn>
                    <a:cxn ang="T67">
                      <a:pos x="T34" y="T35"/>
                    </a:cxn>
                    <a:cxn ang="T68">
                      <a:pos x="T36" y="T37"/>
                    </a:cxn>
                    <a:cxn ang="T69">
                      <a:pos x="T38" y="T39"/>
                    </a:cxn>
                    <a:cxn ang="T70">
                      <a:pos x="T40" y="T41"/>
                    </a:cxn>
                    <a:cxn ang="T71">
                      <a:pos x="T42" y="T43"/>
                    </a:cxn>
                    <a:cxn ang="T72">
                      <a:pos x="T44" y="T45"/>
                    </a:cxn>
                    <a:cxn ang="T73">
                      <a:pos x="T46" y="T47"/>
                    </a:cxn>
                    <a:cxn ang="T74">
                      <a:pos x="T48" y="T49"/>
                    </a:cxn>
                  </a:cxnLst>
                  <a:rect l="0" t="0" r="r" b="b"/>
                  <a:pathLst>
                    <a:path w="125" h="185">
                      <a:moveTo>
                        <a:pt x="74" y="27"/>
                      </a:moveTo>
                      <a:lnTo>
                        <a:pt x="67" y="16"/>
                      </a:lnTo>
                      <a:lnTo>
                        <a:pt x="55" y="6"/>
                      </a:lnTo>
                      <a:lnTo>
                        <a:pt x="33" y="0"/>
                      </a:lnTo>
                      <a:lnTo>
                        <a:pt x="20" y="3"/>
                      </a:lnTo>
                      <a:lnTo>
                        <a:pt x="11" y="13"/>
                      </a:lnTo>
                      <a:lnTo>
                        <a:pt x="4" y="27"/>
                      </a:lnTo>
                      <a:lnTo>
                        <a:pt x="0" y="50"/>
                      </a:lnTo>
                      <a:lnTo>
                        <a:pt x="1" y="62"/>
                      </a:lnTo>
                      <a:lnTo>
                        <a:pt x="3" y="79"/>
                      </a:lnTo>
                      <a:lnTo>
                        <a:pt x="8" y="104"/>
                      </a:lnTo>
                      <a:lnTo>
                        <a:pt x="18" y="124"/>
                      </a:lnTo>
                      <a:lnTo>
                        <a:pt x="28" y="142"/>
                      </a:lnTo>
                      <a:lnTo>
                        <a:pt x="40" y="158"/>
                      </a:lnTo>
                      <a:lnTo>
                        <a:pt x="53" y="171"/>
                      </a:lnTo>
                      <a:lnTo>
                        <a:pt x="69" y="179"/>
                      </a:lnTo>
                      <a:lnTo>
                        <a:pt x="88" y="185"/>
                      </a:lnTo>
                      <a:lnTo>
                        <a:pt x="103" y="185"/>
                      </a:lnTo>
                      <a:lnTo>
                        <a:pt x="118" y="176"/>
                      </a:lnTo>
                      <a:lnTo>
                        <a:pt x="125" y="161"/>
                      </a:lnTo>
                      <a:lnTo>
                        <a:pt x="126" y="141"/>
                      </a:lnTo>
                      <a:lnTo>
                        <a:pt x="121" y="118"/>
                      </a:lnTo>
                      <a:lnTo>
                        <a:pt x="112" y="88"/>
                      </a:lnTo>
                      <a:lnTo>
                        <a:pt x="90" y="50"/>
                      </a:lnTo>
                      <a:lnTo>
                        <a:pt x="74" y="27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4" name="未知">
                  <a:extLst>
                    <a:ext uri="{FF2B5EF4-FFF2-40B4-BE49-F238E27FC236}">
                      <a16:creationId xmlns:a16="http://schemas.microsoft.com/office/drawing/2014/main" id="{5B9C2BCC-5CF5-4183-B15B-B9FFBDBAD3FC}"/>
                    </a:ext>
                  </a:extLst>
                </p:cNvPr>
                <p:cNvSpPr/>
                <p:nvPr/>
              </p:nvSpPr>
              <p:spPr bwMode="auto">
                <a:xfrm>
                  <a:off x="173" y="54"/>
                  <a:ext cx="22" cy="19"/>
                </a:xfrm>
                <a:custGeom>
                  <a:gdLst>
                    <a:gd name="T0" fmla="*/ 0 w 154"/>
                    <a:gd name="T1" fmla="*/ 1 h 132"/>
                    <a:gd name="T2" fmla="*/ 2 w 154"/>
                    <a:gd name="T3" fmla="*/ 0 h 132"/>
                    <a:gd name="T4" fmla="*/ 3 w 154"/>
                    <a:gd name="T5" fmla="*/ 0 h 132"/>
                    <a:gd name="T6" fmla="*/ 3 w 154"/>
                    <a:gd name="T7" fmla="*/ 0 h 132"/>
                    <a:gd name="T8" fmla="*/ 3 w 154"/>
                    <a:gd name="T9" fmla="*/ 0 h 132"/>
                    <a:gd name="T10" fmla="*/ 3 w 154"/>
                    <a:gd name="T11" fmla="*/ 0 h 132"/>
                    <a:gd name="T12" fmla="*/ 3 w 154"/>
                    <a:gd name="T13" fmla="*/ 1 h 132"/>
                    <a:gd name="T14" fmla="*/ 1 w 154"/>
                    <a:gd name="T15" fmla="*/ 3 h 132"/>
                    <a:gd name="T16" fmla="*/ 1 w 154"/>
                    <a:gd name="T17" fmla="*/ 3 h 132"/>
                    <a:gd name="T18" fmla="*/ 1 w 154"/>
                    <a:gd name="T19" fmla="*/ 3 h 132"/>
                    <a:gd name="T20" fmla="*/ 0 w 154"/>
                    <a:gd name="T21" fmla="*/ 2 h 132"/>
                    <a:gd name="T22" fmla="*/ 0 w 154"/>
                    <a:gd name="T23" fmla="*/ 2 h 132"/>
                    <a:gd name="T24" fmla="*/ 0 w 154"/>
                    <a:gd name="T25" fmla="*/ 2 h 132"/>
                    <a:gd name="T26" fmla="*/ 0 w 154"/>
                    <a:gd name="T27" fmla="*/ 1 h 132"/>
                    <a:gd name="T28" fmla="*/ 0 w 154"/>
                    <a:gd name="T29" fmla="*/ 1 h 132"/>
                    <a:gd name="T30" fmla="*/ 0 w 154"/>
                    <a:gd name="T31" fmla="*/ 1 h 132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154" h="132">
                      <a:moveTo>
                        <a:pt x="11" y="30"/>
                      </a:moveTo>
                      <a:lnTo>
                        <a:pt x="109" y="4"/>
                      </a:lnTo>
                      <a:lnTo>
                        <a:pt x="132" y="0"/>
                      </a:lnTo>
                      <a:lnTo>
                        <a:pt x="148" y="4"/>
                      </a:lnTo>
                      <a:lnTo>
                        <a:pt x="153" y="11"/>
                      </a:lnTo>
                      <a:lnTo>
                        <a:pt x="154" y="24"/>
                      </a:lnTo>
                      <a:lnTo>
                        <a:pt x="148" y="44"/>
                      </a:lnTo>
                      <a:lnTo>
                        <a:pt x="58" y="132"/>
                      </a:lnTo>
                      <a:lnTo>
                        <a:pt x="45" y="131"/>
                      </a:lnTo>
                      <a:lnTo>
                        <a:pt x="30" y="125"/>
                      </a:lnTo>
                      <a:lnTo>
                        <a:pt x="20" y="114"/>
                      </a:lnTo>
                      <a:lnTo>
                        <a:pt x="7" y="97"/>
                      </a:lnTo>
                      <a:lnTo>
                        <a:pt x="1" y="80"/>
                      </a:lnTo>
                      <a:lnTo>
                        <a:pt x="0" y="61"/>
                      </a:lnTo>
                      <a:lnTo>
                        <a:pt x="4" y="43"/>
                      </a:lnTo>
                      <a:lnTo>
                        <a:pt x="11" y="3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5" name="未知">
                  <a:extLst>
                    <a:ext uri="{FF2B5EF4-FFF2-40B4-BE49-F238E27FC236}">
                      <a16:creationId xmlns:a16="http://schemas.microsoft.com/office/drawing/2014/main" id="{6144A505-E535-4F85-BED4-5A369134B8DE}"/>
                    </a:ext>
                  </a:extLst>
                </p:cNvPr>
                <p:cNvSpPr/>
                <p:nvPr/>
              </p:nvSpPr>
              <p:spPr bwMode="auto">
                <a:xfrm>
                  <a:off x="156" y="63"/>
                  <a:ext cx="10" cy="19"/>
                </a:xfrm>
                <a:custGeom>
                  <a:gdLst>
                    <a:gd name="T0" fmla="*/ 0 w 67"/>
                    <a:gd name="T1" fmla="*/ 0 h 132"/>
                    <a:gd name="T2" fmla="*/ 0 w 67"/>
                    <a:gd name="T3" fmla="*/ 0 h 132"/>
                    <a:gd name="T4" fmla="*/ 0 w 67"/>
                    <a:gd name="T5" fmla="*/ 1 h 132"/>
                    <a:gd name="T6" fmla="*/ 0 w 67"/>
                    <a:gd name="T7" fmla="*/ 1 h 132"/>
                    <a:gd name="T8" fmla="*/ 0 w 67"/>
                    <a:gd name="T9" fmla="*/ 2 h 132"/>
                    <a:gd name="T10" fmla="*/ 1 w 67"/>
                    <a:gd name="T11" fmla="*/ 2 h 132"/>
                    <a:gd name="T12" fmla="*/ 1 w 67"/>
                    <a:gd name="T13" fmla="*/ 2 h 132"/>
                    <a:gd name="T14" fmla="*/ 1 w 67"/>
                    <a:gd name="T15" fmla="*/ 3 h 132"/>
                    <a:gd name="T16" fmla="*/ 1 w 67"/>
                    <a:gd name="T17" fmla="*/ 3 h 132"/>
                    <a:gd name="T18" fmla="*/ 1 w 67"/>
                    <a:gd name="T19" fmla="*/ 3 h 13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67" h="132">
                      <a:moveTo>
                        <a:pt x="4" y="0"/>
                      </a:moveTo>
                      <a:lnTo>
                        <a:pt x="0" y="21"/>
                      </a:lnTo>
                      <a:lnTo>
                        <a:pt x="0" y="40"/>
                      </a:lnTo>
                      <a:lnTo>
                        <a:pt x="5" y="64"/>
                      </a:lnTo>
                      <a:lnTo>
                        <a:pt x="11" y="84"/>
                      </a:lnTo>
                      <a:lnTo>
                        <a:pt x="24" y="103"/>
                      </a:lnTo>
                      <a:lnTo>
                        <a:pt x="37" y="115"/>
                      </a:lnTo>
                      <a:lnTo>
                        <a:pt x="47" y="122"/>
                      </a:lnTo>
                      <a:lnTo>
                        <a:pt x="56" y="126"/>
                      </a:lnTo>
                      <a:lnTo>
                        <a:pt x="67" y="132"/>
                      </a:lnTo>
                    </a:path>
                  </a:pathLst>
                </a:custGeom>
                <a:noFill/>
                <a:ln w="0" cmpd="sng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66" name="未知">
                  <a:extLst>
                    <a:ext uri="{FF2B5EF4-FFF2-40B4-BE49-F238E27FC236}">
                      <a16:creationId xmlns:a16="http://schemas.microsoft.com/office/drawing/2014/main" id="{641382DD-C118-4A01-9D4D-846A081C1894}"/>
                    </a:ext>
                  </a:extLst>
                </p:cNvPr>
                <p:cNvSpPr/>
                <p:nvPr/>
              </p:nvSpPr>
              <p:spPr bwMode="auto">
                <a:xfrm>
                  <a:off x="162" y="61"/>
                  <a:ext cx="10" cy="19"/>
                </a:xfrm>
                <a:custGeom>
                  <a:gdLst>
                    <a:gd name="T0" fmla="*/ 0 w 67"/>
                    <a:gd name="T1" fmla="*/ 0 h 132"/>
                    <a:gd name="T2" fmla="*/ 0 w 67"/>
                    <a:gd name="T3" fmla="*/ 0 h 132"/>
                    <a:gd name="T4" fmla="*/ 0 w 67"/>
                    <a:gd name="T5" fmla="*/ 1 h 132"/>
                    <a:gd name="T6" fmla="*/ 0 w 67"/>
                    <a:gd name="T7" fmla="*/ 1 h 132"/>
                    <a:gd name="T8" fmla="*/ 0 w 67"/>
                    <a:gd name="T9" fmla="*/ 2 h 132"/>
                    <a:gd name="T10" fmla="*/ 1 w 67"/>
                    <a:gd name="T11" fmla="*/ 2 h 132"/>
                    <a:gd name="T12" fmla="*/ 1 w 67"/>
                    <a:gd name="T13" fmla="*/ 2 h 132"/>
                    <a:gd name="T14" fmla="*/ 1 w 67"/>
                    <a:gd name="T15" fmla="*/ 3 h 132"/>
                    <a:gd name="T16" fmla="*/ 1 w 67"/>
                    <a:gd name="T17" fmla="*/ 3 h 132"/>
                    <a:gd name="T18" fmla="*/ 1 w 67"/>
                    <a:gd name="T19" fmla="*/ 3 h 13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67" h="132">
                      <a:moveTo>
                        <a:pt x="5" y="0"/>
                      </a:moveTo>
                      <a:lnTo>
                        <a:pt x="0" y="21"/>
                      </a:lnTo>
                      <a:lnTo>
                        <a:pt x="0" y="40"/>
                      </a:lnTo>
                      <a:lnTo>
                        <a:pt x="6" y="64"/>
                      </a:lnTo>
                      <a:lnTo>
                        <a:pt x="11" y="84"/>
                      </a:lnTo>
                      <a:lnTo>
                        <a:pt x="25" y="102"/>
                      </a:lnTo>
                      <a:lnTo>
                        <a:pt x="37" y="115"/>
                      </a:lnTo>
                      <a:lnTo>
                        <a:pt x="47" y="122"/>
                      </a:lnTo>
                      <a:lnTo>
                        <a:pt x="56" y="126"/>
                      </a:lnTo>
                      <a:lnTo>
                        <a:pt x="67" y="132"/>
                      </a:lnTo>
                    </a:path>
                  </a:pathLst>
                </a:custGeom>
                <a:noFill/>
                <a:ln w="0" cmpd="sng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2923" name="Rectangle 620">
                <a:extLst>
                  <a:ext uri="{FF2B5EF4-FFF2-40B4-BE49-F238E27FC236}">
                    <a16:creationId xmlns:a16="http://schemas.microsoft.com/office/drawing/2014/main" id="{BE48EA2D-15CD-4ACA-9DEF-576FA462656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650"/>
                <a:ext cx="406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US" altLang="zh-CN" sz="1800" b="1">
                    <a:ea typeface="宋体" pitchFamily="2" charset="-122"/>
                  </a:rPr>
                  <a:t>NCS</a:t>
                </a:r>
              </a:p>
            </p:txBody>
          </p:sp>
        </p:grpSp>
        <p:grpSp>
          <p:nvGrpSpPr>
            <p:cNvPr id="32791" name="Group 621">
              <a:extLst>
                <a:ext uri="{FF2B5EF4-FFF2-40B4-BE49-F238E27FC236}">
                  <a16:creationId xmlns:a16="http://schemas.microsoft.com/office/drawing/2014/main" id="{64D7C942-8D37-4E69-9EEC-2301A88545D7}"/>
                </a:ext>
              </a:extLst>
            </p:cNvPr>
            <p:cNvGrpSpPr/>
            <p:nvPr/>
          </p:nvGrpSpPr>
          <p:grpSpPr>
            <a:xfrm>
              <a:off x="0" y="1808"/>
              <a:ext cx="699" cy="785"/>
              <a:chExt cx="699" cy="785"/>
            </a:xfrm>
          </p:grpSpPr>
          <p:grpSp>
            <p:nvGrpSpPr>
              <p:cNvPr id="32839" name="Group 622">
                <a:extLst>
                  <a:ext uri="{FF2B5EF4-FFF2-40B4-BE49-F238E27FC236}">
                    <a16:creationId xmlns:a16="http://schemas.microsoft.com/office/drawing/2014/main" id="{D69F2828-D64E-4E52-9B4D-1FE910432F9C}"/>
                  </a:ext>
                </a:extLst>
              </p:cNvPr>
              <p:cNvGrpSpPr/>
              <p:nvPr/>
            </p:nvGrpSpPr>
            <p:grpSpPr>
              <a:xfrm>
                <a:off x="0" y="0"/>
                <a:ext cx="699" cy="532"/>
                <a:chExt cx="511" cy="254"/>
              </a:xfrm>
            </p:grpSpPr>
            <p:sp>
              <p:nvSpPr>
                <p:cNvPr id="32841" name="未知">
                  <a:extLst>
                    <a:ext uri="{FF2B5EF4-FFF2-40B4-BE49-F238E27FC236}">
                      <a16:creationId xmlns:a16="http://schemas.microsoft.com/office/drawing/2014/main" id="{BFAFAEEB-2321-411B-8F8D-049EE283C143}"/>
                    </a:ext>
                  </a:extLst>
                </p:cNvPr>
                <p:cNvSpPr/>
                <p:nvPr/>
              </p:nvSpPr>
              <p:spPr bwMode="auto">
                <a:xfrm>
                  <a:off x="202" y="176"/>
                  <a:ext cx="5" cy="16"/>
                </a:xfrm>
                <a:custGeom>
                  <a:gdLst>
                    <a:gd name="T0" fmla="*/ 1 w 33"/>
                    <a:gd name="T1" fmla="*/ 1 h 118"/>
                    <a:gd name="T2" fmla="*/ 1 w 33"/>
                    <a:gd name="T3" fmla="*/ 2 h 118"/>
                    <a:gd name="T4" fmla="*/ 0 w 33"/>
                    <a:gd name="T5" fmla="*/ 2 h 118"/>
                    <a:gd name="T6" fmla="*/ 0 w 33"/>
                    <a:gd name="T7" fmla="*/ 0 h 118"/>
                    <a:gd name="T8" fmla="*/ 1 w 33"/>
                    <a:gd name="T9" fmla="*/ 1 h 11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3" h="118">
                      <a:moveTo>
                        <a:pt x="33" y="37"/>
                      </a:moveTo>
                      <a:lnTo>
                        <a:pt x="33" y="118"/>
                      </a:lnTo>
                      <a:lnTo>
                        <a:pt x="0" y="114"/>
                      </a:lnTo>
                      <a:lnTo>
                        <a:pt x="0" y="0"/>
                      </a:lnTo>
                      <a:lnTo>
                        <a:pt x="33" y="37"/>
                      </a:lnTo>
                      <a:close/>
                    </a:path>
                  </a:pathLst>
                </a:custGeom>
                <a:solidFill>
                  <a:srgbClr val="F9F9F9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42" name="未知">
                  <a:extLst>
                    <a:ext uri="{FF2B5EF4-FFF2-40B4-BE49-F238E27FC236}">
                      <a16:creationId xmlns:a16="http://schemas.microsoft.com/office/drawing/2014/main" id="{D414B97F-8E97-4A90-B861-C8A3B6B6E61C}"/>
                    </a:ext>
                  </a:extLst>
                </p:cNvPr>
                <p:cNvSpPr/>
                <p:nvPr/>
              </p:nvSpPr>
              <p:spPr bwMode="auto">
                <a:xfrm>
                  <a:off x="0" y="47"/>
                  <a:ext cx="392" cy="182"/>
                </a:xfrm>
                <a:custGeom>
                  <a:gdLst>
                    <a:gd name="T0" fmla="*/ 56 w 2744"/>
                    <a:gd name="T1" fmla="*/ 0 h 1271"/>
                    <a:gd name="T2" fmla="*/ 56 w 2744"/>
                    <a:gd name="T3" fmla="*/ 26 h 1271"/>
                    <a:gd name="T4" fmla="*/ 2 w 2744"/>
                    <a:gd name="T5" fmla="*/ 26 h 1271"/>
                    <a:gd name="T6" fmla="*/ 2 w 2744"/>
                    <a:gd name="T7" fmla="*/ 21 h 1271"/>
                    <a:gd name="T8" fmla="*/ 1 w 2744"/>
                    <a:gd name="T9" fmla="*/ 21 h 1271"/>
                    <a:gd name="T10" fmla="*/ 1 w 2744"/>
                    <a:gd name="T11" fmla="*/ 18 h 1271"/>
                    <a:gd name="T12" fmla="*/ 0 w 2744"/>
                    <a:gd name="T13" fmla="*/ 17 h 1271"/>
                    <a:gd name="T14" fmla="*/ 56 w 2744"/>
                    <a:gd name="T15" fmla="*/ 0 h 127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44" h="1271">
                      <a:moveTo>
                        <a:pt x="2744" y="0"/>
                      </a:moveTo>
                      <a:lnTo>
                        <a:pt x="2744" y="1271"/>
                      </a:lnTo>
                      <a:lnTo>
                        <a:pt x="102" y="1271"/>
                      </a:lnTo>
                      <a:lnTo>
                        <a:pt x="102" y="1036"/>
                      </a:lnTo>
                      <a:lnTo>
                        <a:pt x="50" y="1019"/>
                      </a:lnTo>
                      <a:lnTo>
                        <a:pt x="50" y="861"/>
                      </a:lnTo>
                      <a:lnTo>
                        <a:pt x="0" y="837"/>
                      </a:lnTo>
                      <a:lnTo>
                        <a:pt x="2744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43" name="Oval 625">
                  <a:extLst>
                    <a:ext uri="{FF2B5EF4-FFF2-40B4-BE49-F238E27FC236}">
                      <a16:creationId xmlns:a16="http://schemas.microsoft.com/office/drawing/2014/main" id="{E82C3A37-2BE4-41BA-9972-C96C2FA75CC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51" y="191"/>
                  <a:ext cx="1" cy="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44" name="Oval 626">
                  <a:extLst>
                    <a:ext uri="{FF2B5EF4-FFF2-40B4-BE49-F238E27FC236}">
                      <a16:creationId xmlns:a16="http://schemas.microsoft.com/office/drawing/2014/main" id="{30B3EC8A-FDFB-4CD3-8BB8-4E8DC0A05E0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7" y="191"/>
                  <a:ext cx="1" cy="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45" name="Oval 627">
                  <a:extLst>
                    <a:ext uri="{FF2B5EF4-FFF2-40B4-BE49-F238E27FC236}">
                      <a16:creationId xmlns:a16="http://schemas.microsoft.com/office/drawing/2014/main" id="{54C79BD3-1F7C-4404-8BAF-3188EC40F75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3" y="191"/>
                  <a:ext cx="1" cy="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46" name="Oval 628">
                  <a:extLst>
                    <a:ext uri="{FF2B5EF4-FFF2-40B4-BE49-F238E27FC236}">
                      <a16:creationId xmlns:a16="http://schemas.microsoft.com/office/drawing/2014/main" id="{34A6FBE0-A6EA-44FA-89C9-19556D88819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9" y="191"/>
                  <a:ext cx="1" cy="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47" name="Oval 629">
                  <a:extLst>
                    <a:ext uri="{FF2B5EF4-FFF2-40B4-BE49-F238E27FC236}">
                      <a16:creationId xmlns:a16="http://schemas.microsoft.com/office/drawing/2014/main" id="{A2BFC73C-5E6E-423D-8610-43A62D2C8CA1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5" y="191"/>
                  <a:ext cx="1" cy="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48" name="Oval 630">
                  <a:extLst>
                    <a:ext uri="{FF2B5EF4-FFF2-40B4-BE49-F238E27FC236}">
                      <a16:creationId xmlns:a16="http://schemas.microsoft.com/office/drawing/2014/main" id="{0588B3E3-0BA8-4C53-9C4A-39E1FF75C03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1" y="191"/>
                  <a:ext cx="1" cy="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49" name="未知">
                  <a:extLst>
                    <a:ext uri="{FF2B5EF4-FFF2-40B4-BE49-F238E27FC236}">
                      <a16:creationId xmlns:a16="http://schemas.microsoft.com/office/drawing/2014/main" id="{BD72AECE-3894-4E31-8D66-F0E2DFCC62B6}"/>
                    </a:ext>
                  </a:extLst>
                </p:cNvPr>
                <p:cNvSpPr/>
                <p:nvPr/>
              </p:nvSpPr>
              <p:spPr bwMode="auto">
                <a:xfrm>
                  <a:off x="119" y="175"/>
                  <a:ext cx="6" cy="20"/>
                </a:xfrm>
                <a:custGeom>
                  <a:gdLst>
                    <a:gd name="T0" fmla="*/ 0 w 38"/>
                    <a:gd name="T1" fmla="*/ 0 h 140"/>
                    <a:gd name="T2" fmla="*/ 0 w 38"/>
                    <a:gd name="T3" fmla="*/ 3 h 140"/>
                    <a:gd name="T4" fmla="*/ 1 w 38"/>
                    <a:gd name="T5" fmla="*/ 3 h 140"/>
                    <a:gd name="T6" fmla="*/ 1 w 38"/>
                    <a:gd name="T7" fmla="*/ 1 h 140"/>
                    <a:gd name="T8" fmla="*/ 0 w 38"/>
                    <a:gd name="T9" fmla="*/ 0 h 1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8" h="140">
                      <a:moveTo>
                        <a:pt x="0" y="0"/>
                      </a:moveTo>
                      <a:lnTo>
                        <a:pt x="0" y="140"/>
                      </a:lnTo>
                      <a:lnTo>
                        <a:pt x="38" y="140"/>
                      </a:lnTo>
                      <a:lnTo>
                        <a:pt x="38" y="5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0" name="未知">
                  <a:extLst>
                    <a:ext uri="{FF2B5EF4-FFF2-40B4-BE49-F238E27FC236}">
                      <a16:creationId xmlns:a16="http://schemas.microsoft.com/office/drawing/2014/main" id="{6F7245C9-9962-4C93-9495-A3124CC67927}"/>
                    </a:ext>
                  </a:extLst>
                </p:cNvPr>
                <p:cNvSpPr/>
                <p:nvPr/>
              </p:nvSpPr>
              <p:spPr bwMode="auto">
                <a:xfrm>
                  <a:off x="113" y="175"/>
                  <a:ext cx="5" cy="20"/>
                </a:xfrm>
                <a:custGeom>
                  <a:gdLst>
                    <a:gd name="T0" fmla="*/ 0 w 37"/>
                    <a:gd name="T1" fmla="*/ 0 h 141"/>
                    <a:gd name="T2" fmla="*/ 0 w 37"/>
                    <a:gd name="T3" fmla="*/ 3 h 141"/>
                    <a:gd name="T4" fmla="*/ 1 w 37"/>
                    <a:gd name="T5" fmla="*/ 3 h 141"/>
                    <a:gd name="T6" fmla="*/ 1 w 37"/>
                    <a:gd name="T7" fmla="*/ 1 h 141"/>
                    <a:gd name="T8" fmla="*/ 0 w 37"/>
                    <a:gd name="T9" fmla="*/ 0 h 1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7" h="141">
                      <a:moveTo>
                        <a:pt x="0" y="0"/>
                      </a:moveTo>
                      <a:lnTo>
                        <a:pt x="0" y="141"/>
                      </a:lnTo>
                      <a:lnTo>
                        <a:pt x="37" y="141"/>
                      </a:lnTo>
                      <a:lnTo>
                        <a:pt x="37" y="5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1" name="未知">
                  <a:extLst>
                    <a:ext uri="{FF2B5EF4-FFF2-40B4-BE49-F238E27FC236}">
                      <a16:creationId xmlns:a16="http://schemas.microsoft.com/office/drawing/2014/main" id="{7262E0E2-B323-43F1-979F-3A9B225CB607}"/>
                    </a:ext>
                  </a:extLst>
                </p:cNvPr>
                <p:cNvSpPr/>
                <p:nvPr/>
              </p:nvSpPr>
              <p:spPr bwMode="auto">
                <a:xfrm>
                  <a:off x="106" y="176"/>
                  <a:ext cx="6" cy="20"/>
                </a:xfrm>
                <a:custGeom>
                  <a:gdLst>
                    <a:gd name="T0" fmla="*/ 0 w 37"/>
                    <a:gd name="T1" fmla="*/ 0 h 141"/>
                    <a:gd name="T2" fmla="*/ 0 w 37"/>
                    <a:gd name="T3" fmla="*/ 3 h 141"/>
                    <a:gd name="T4" fmla="*/ 1 w 37"/>
                    <a:gd name="T5" fmla="*/ 3 h 141"/>
                    <a:gd name="T6" fmla="*/ 1 w 37"/>
                    <a:gd name="T7" fmla="*/ 1 h 141"/>
                    <a:gd name="T8" fmla="*/ 0 w 37"/>
                    <a:gd name="T9" fmla="*/ 0 h 1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7" h="141">
                      <a:moveTo>
                        <a:pt x="0" y="0"/>
                      </a:moveTo>
                      <a:lnTo>
                        <a:pt x="0" y="141"/>
                      </a:lnTo>
                      <a:lnTo>
                        <a:pt x="37" y="141"/>
                      </a:lnTo>
                      <a:lnTo>
                        <a:pt x="37" y="5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2" name="未知">
                  <a:extLst>
                    <a:ext uri="{FF2B5EF4-FFF2-40B4-BE49-F238E27FC236}">
                      <a16:creationId xmlns:a16="http://schemas.microsoft.com/office/drawing/2014/main" id="{8F6E6AA8-CF55-4FD9-B212-035E8D347C6D}"/>
                    </a:ext>
                  </a:extLst>
                </p:cNvPr>
                <p:cNvSpPr/>
                <p:nvPr/>
              </p:nvSpPr>
              <p:spPr bwMode="auto">
                <a:xfrm>
                  <a:off x="101" y="177"/>
                  <a:ext cx="5" cy="20"/>
                </a:xfrm>
                <a:custGeom>
                  <a:gdLst>
                    <a:gd name="T0" fmla="*/ 0 w 36"/>
                    <a:gd name="T1" fmla="*/ 0 h 140"/>
                    <a:gd name="T2" fmla="*/ 0 w 36"/>
                    <a:gd name="T3" fmla="*/ 3 h 140"/>
                    <a:gd name="T4" fmla="*/ 1 w 36"/>
                    <a:gd name="T5" fmla="*/ 3 h 140"/>
                    <a:gd name="T6" fmla="*/ 1 w 36"/>
                    <a:gd name="T7" fmla="*/ 1 h 140"/>
                    <a:gd name="T8" fmla="*/ 0 w 36"/>
                    <a:gd name="T9" fmla="*/ 0 h 1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6" h="140">
                      <a:moveTo>
                        <a:pt x="0" y="0"/>
                      </a:moveTo>
                      <a:lnTo>
                        <a:pt x="0" y="140"/>
                      </a:lnTo>
                      <a:lnTo>
                        <a:pt x="36" y="140"/>
                      </a:lnTo>
                      <a:lnTo>
                        <a:pt x="36" y="5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3" name="未知">
                  <a:extLst>
                    <a:ext uri="{FF2B5EF4-FFF2-40B4-BE49-F238E27FC236}">
                      <a16:creationId xmlns:a16="http://schemas.microsoft.com/office/drawing/2014/main" id="{316A1A66-613B-43DB-8F0F-E25E9460BB42}"/>
                    </a:ext>
                  </a:extLst>
                </p:cNvPr>
                <p:cNvSpPr/>
                <p:nvPr/>
              </p:nvSpPr>
              <p:spPr bwMode="auto">
                <a:xfrm>
                  <a:off x="95" y="177"/>
                  <a:ext cx="5" cy="20"/>
                </a:xfrm>
                <a:custGeom>
                  <a:gdLst>
                    <a:gd name="T0" fmla="*/ 0 w 37"/>
                    <a:gd name="T1" fmla="*/ 0 h 140"/>
                    <a:gd name="T2" fmla="*/ 0 w 37"/>
                    <a:gd name="T3" fmla="*/ 3 h 140"/>
                    <a:gd name="T4" fmla="*/ 1 w 37"/>
                    <a:gd name="T5" fmla="*/ 3 h 140"/>
                    <a:gd name="T6" fmla="*/ 1 w 37"/>
                    <a:gd name="T7" fmla="*/ 1 h 140"/>
                    <a:gd name="T8" fmla="*/ 0 w 37"/>
                    <a:gd name="T9" fmla="*/ 0 h 1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7" h="140">
                      <a:moveTo>
                        <a:pt x="0" y="0"/>
                      </a:moveTo>
                      <a:lnTo>
                        <a:pt x="0" y="140"/>
                      </a:lnTo>
                      <a:lnTo>
                        <a:pt x="37" y="140"/>
                      </a:lnTo>
                      <a:lnTo>
                        <a:pt x="37" y="5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4" name="未知">
                  <a:extLst>
                    <a:ext uri="{FF2B5EF4-FFF2-40B4-BE49-F238E27FC236}">
                      <a16:creationId xmlns:a16="http://schemas.microsoft.com/office/drawing/2014/main" id="{5A24CB5B-3805-4885-8A00-3571824FBAE0}"/>
                    </a:ext>
                  </a:extLst>
                </p:cNvPr>
                <p:cNvSpPr/>
                <p:nvPr/>
              </p:nvSpPr>
              <p:spPr bwMode="auto">
                <a:xfrm>
                  <a:off x="89" y="178"/>
                  <a:ext cx="5" cy="20"/>
                </a:xfrm>
                <a:custGeom>
                  <a:gdLst>
                    <a:gd name="T0" fmla="*/ 0 w 37"/>
                    <a:gd name="T1" fmla="*/ 0 h 141"/>
                    <a:gd name="T2" fmla="*/ 0 w 37"/>
                    <a:gd name="T3" fmla="*/ 3 h 141"/>
                    <a:gd name="T4" fmla="*/ 1 w 37"/>
                    <a:gd name="T5" fmla="*/ 3 h 141"/>
                    <a:gd name="T6" fmla="*/ 1 w 37"/>
                    <a:gd name="T7" fmla="*/ 1 h 141"/>
                    <a:gd name="T8" fmla="*/ 0 w 37"/>
                    <a:gd name="T9" fmla="*/ 0 h 1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7" h="141">
                      <a:moveTo>
                        <a:pt x="0" y="0"/>
                      </a:moveTo>
                      <a:lnTo>
                        <a:pt x="0" y="141"/>
                      </a:lnTo>
                      <a:lnTo>
                        <a:pt x="37" y="141"/>
                      </a:lnTo>
                      <a:lnTo>
                        <a:pt x="37" y="5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5" name="未知">
                  <a:extLst>
                    <a:ext uri="{FF2B5EF4-FFF2-40B4-BE49-F238E27FC236}">
                      <a16:creationId xmlns:a16="http://schemas.microsoft.com/office/drawing/2014/main" id="{BFFB4907-B179-49A9-B9BB-C4DCFD901136}"/>
                    </a:ext>
                  </a:extLst>
                </p:cNvPr>
                <p:cNvSpPr/>
                <p:nvPr/>
              </p:nvSpPr>
              <p:spPr bwMode="auto">
                <a:xfrm>
                  <a:off x="83" y="180"/>
                  <a:ext cx="5" cy="20"/>
                </a:xfrm>
                <a:custGeom>
                  <a:gdLst>
                    <a:gd name="T0" fmla="*/ 0 w 37"/>
                    <a:gd name="T1" fmla="*/ 0 h 140"/>
                    <a:gd name="T2" fmla="*/ 0 w 37"/>
                    <a:gd name="T3" fmla="*/ 3 h 140"/>
                    <a:gd name="T4" fmla="*/ 1 w 37"/>
                    <a:gd name="T5" fmla="*/ 3 h 140"/>
                    <a:gd name="T6" fmla="*/ 1 w 37"/>
                    <a:gd name="T7" fmla="*/ 1 h 140"/>
                    <a:gd name="T8" fmla="*/ 0 w 37"/>
                    <a:gd name="T9" fmla="*/ 0 h 14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7" h="140">
                      <a:moveTo>
                        <a:pt x="0" y="0"/>
                      </a:moveTo>
                      <a:lnTo>
                        <a:pt x="0" y="140"/>
                      </a:lnTo>
                      <a:lnTo>
                        <a:pt x="37" y="140"/>
                      </a:lnTo>
                      <a:lnTo>
                        <a:pt x="37" y="5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6" name="未知">
                  <a:extLst>
                    <a:ext uri="{FF2B5EF4-FFF2-40B4-BE49-F238E27FC236}">
                      <a16:creationId xmlns:a16="http://schemas.microsoft.com/office/drawing/2014/main" id="{B1EB4752-BD1C-4302-BDFE-2938AB38908F}"/>
                    </a:ext>
                  </a:extLst>
                </p:cNvPr>
                <p:cNvSpPr/>
                <p:nvPr/>
              </p:nvSpPr>
              <p:spPr bwMode="auto">
                <a:xfrm>
                  <a:off x="214" y="161"/>
                  <a:ext cx="7" cy="23"/>
                </a:xfrm>
                <a:custGeom>
                  <a:gdLst>
                    <a:gd name="T0" fmla="*/ 0 w 49"/>
                    <a:gd name="T1" fmla="*/ 0 h 165"/>
                    <a:gd name="T2" fmla="*/ 0 w 49"/>
                    <a:gd name="T3" fmla="*/ 3 h 165"/>
                    <a:gd name="T4" fmla="*/ 1 w 49"/>
                    <a:gd name="T5" fmla="*/ 3 h 165"/>
                    <a:gd name="T6" fmla="*/ 1 w 49"/>
                    <a:gd name="T7" fmla="*/ 1 h 165"/>
                    <a:gd name="T8" fmla="*/ 0 w 49"/>
                    <a:gd name="T9" fmla="*/ 0 h 16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9" h="165">
                      <a:moveTo>
                        <a:pt x="0" y="0"/>
                      </a:moveTo>
                      <a:lnTo>
                        <a:pt x="0" y="165"/>
                      </a:lnTo>
                      <a:lnTo>
                        <a:pt x="49" y="165"/>
                      </a:lnTo>
                      <a:lnTo>
                        <a:pt x="49" y="4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7" name="未知">
                  <a:extLst>
                    <a:ext uri="{FF2B5EF4-FFF2-40B4-BE49-F238E27FC236}">
                      <a16:creationId xmlns:a16="http://schemas.microsoft.com/office/drawing/2014/main" id="{F11CB66B-898F-4F1A-8EFA-8400018BE977}"/>
                    </a:ext>
                  </a:extLst>
                </p:cNvPr>
                <p:cNvSpPr/>
                <p:nvPr/>
              </p:nvSpPr>
              <p:spPr bwMode="auto">
                <a:xfrm>
                  <a:off x="204" y="162"/>
                  <a:ext cx="7" cy="24"/>
                </a:xfrm>
                <a:custGeom>
                  <a:gdLst>
                    <a:gd name="T0" fmla="*/ 0 w 47"/>
                    <a:gd name="T1" fmla="*/ 0 h 165"/>
                    <a:gd name="T2" fmla="*/ 0 w 47"/>
                    <a:gd name="T3" fmla="*/ 3 h 165"/>
                    <a:gd name="T4" fmla="*/ 1 w 47"/>
                    <a:gd name="T5" fmla="*/ 3 h 165"/>
                    <a:gd name="T6" fmla="*/ 1 w 47"/>
                    <a:gd name="T7" fmla="*/ 1 h 165"/>
                    <a:gd name="T8" fmla="*/ 0 w 47"/>
                    <a:gd name="T9" fmla="*/ 0 h 16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7" h="165">
                      <a:moveTo>
                        <a:pt x="0" y="0"/>
                      </a:moveTo>
                      <a:lnTo>
                        <a:pt x="0" y="165"/>
                      </a:lnTo>
                      <a:lnTo>
                        <a:pt x="47" y="165"/>
                      </a:lnTo>
                      <a:lnTo>
                        <a:pt x="47" y="4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8" name="未知">
                  <a:extLst>
                    <a:ext uri="{FF2B5EF4-FFF2-40B4-BE49-F238E27FC236}">
                      <a16:creationId xmlns:a16="http://schemas.microsoft.com/office/drawing/2014/main" id="{91A8F0EA-A560-4C6C-AA61-DE625AB9AD71}"/>
                    </a:ext>
                  </a:extLst>
                </p:cNvPr>
                <p:cNvSpPr/>
                <p:nvPr/>
              </p:nvSpPr>
              <p:spPr bwMode="auto">
                <a:xfrm>
                  <a:off x="195" y="163"/>
                  <a:ext cx="6" cy="24"/>
                </a:xfrm>
                <a:custGeom>
                  <a:gdLst>
                    <a:gd name="T0" fmla="*/ 0 w 48"/>
                    <a:gd name="T1" fmla="*/ 0 h 166"/>
                    <a:gd name="T2" fmla="*/ 0 w 48"/>
                    <a:gd name="T3" fmla="*/ 3 h 166"/>
                    <a:gd name="T4" fmla="*/ 1 w 48"/>
                    <a:gd name="T5" fmla="*/ 3 h 166"/>
                    <a:gd name="T6" fmla="*/ 1 w 48"/>
                    <a:gd name="T7" fmla="*/ 1 h 166"/>
                    <a:gd name="T8" fmla="*/ 0 w 48"/>
                    <a:gd name="T9" fmla="*/ 0 h 16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8" h="166">
                      <a:moveTo>
                        <a:pt x="0" y="0"/>
                      </a:moveTo>
                      <a:lnTo>
                        <a:pt x="0" y="166"/>
                      </a:lnTo>
                      <a:lnTo>
                        <a:pt x="48" y="166"/>
                      </a:lnTo>
                      <a:lnTo>
                        <a:pt x="48" y="4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59" name="未知">
                  <a:extLst>
                    <a:ext uri="{FF2B5EF4-FFF2-40B4-BE49-F238E27FC236}">
                      <a16:creationId xmlns:a16="http://schemas.microsoft.com/office/drawing/2014/main" id="{B623A812-57E5-4939-9645-15D6748B2882}"/>
                    </a:ext>
                  </a:extLst>
                </p:cNvPr>
                <p:cNvSpPr/>
                <p:nvPr/>
              </p:nvSpPr>
              <p:spPr bwMode="auto">
                <a:xfrm>
                  <a:off x="184" y="164"/>
                  <a:ext cx="7" cy="24"/>
                </a:xfrm>
                <a:custGeom>
                  <a:gdLst>
                    <a:gd name="T0" fmla="*/ 0 w 48"/>
                    <a:gd name="T1" fmla="*/ 0 h 166"/>
                    <a:gd name="T2" fmla="*/ 0 w 48"/>
                    <a:gd name="T3" fmla="*/ 3 h 166"/>
                    <a:gd name="T4" fmla="*/ 1 w 48"/>
                    <a:gd name="T5" fmla="*/ 3 h 166"/>
                    <a:gd name="T6" fmla="*/ 1 w 48"/>
                    <a:gd name="T7" fmla="*/ 1 h 166"/>
                    <a:gd name="T8" fmla="*/ 0 w 48"/>
                    <a:gd name="T9" fmla="*/ 0 h 16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8" h="166">
                      <a:moveTo>
                        <a:pt x="0" y="0"/>
                      </a:moveTo>
                      <a:lnTo>
                        <a:pt x="0" y="166"/>
                      </a:lnTo>
                      <a:lnTo>
                        <a:pt x="48" y="166"/>
                      </a:lnTo>
                      <a:lnTo>
                        <a:pt x="48" y="4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0" name="未知">
                  <a:extLst>
                    <a:ext uri="{FF2B5EF4-FFF2-40B4-BE49-F238E27FC236}">
                      <a16:creationId xmlns:a16="http://schemas.microsoft.com/office/drawing/2014/main" id="{602C1D19-3AFD-4C80-8B2F-8146C3A1A671}"/>
                    </a:ext>
                  </a:extLst>
                </p:cNvPr>
                <p:cNvSpPr/>
                <p:nvPr/>
              </p:nvSpPr>
              <p:spPr bwMode="auto">
                <a:xfrm>
                  <a:off x="174" y="165"/>
                  <a:ext cx="7" cy="24"/>
                </a:xfrm>
                <a:custGeom>
                  <a:gdLst>
                    <a:gd name="T0" fmla="*/ 0 w 48"/>
                    <a:gd name="T1" fmla="*/ 0 h 165"/>
                    <a:gd name="T2" fmla="*/ 0 w 48"/>
                    <a:gd name="T3" fmla="*/ 3 h 165"/>
                    <a:gd name="T4" fmla="*/ 1 w 48"/>
                    <a:gd name="T5" fmla="*/ 3 h 165"/>
                    <a:gd name="T6" fmla="*/ 1 w 48"/>
                    <a:gd name="T7" fmla="*/ 1 h 165"/>
                    <a:gd name="T8" fmla="*/ 0 w 48"/>
                    <a:gd name="T9" fmla="*/ 0 h 16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8" h="165">
                      <a:moveTo>
                        <a:pt x="0" y="0"/>
                      </a:moveTo>
                      <a:lnTo>
                        <a:pt x="0" y="165"/>
                      </a:lnTo>
                      <a:lnTo>
                        <a:pt x="48" y="165"/>
                      </a:lnTo>
                      <a:lnTo>
                        <a:pt x="48" y="4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1" name="未知">
                  <a:extLst>
                    <a:ext uri="{FF2B5EF4-FFF2-40B4-BE49-F238E27FC236}">
                      <a16:creationId xmlns:a16="http://schemas.microsoft.com/office/drawing/2014/main" id="{B04199B1-B413-480F-A050-CA5AD8286493}"/>
                    </a:ext>
                  </a:extLst>
                </p:cNvPr>
                <p:cNvSpPr/>
                <p:nvPr/>
              </p:nvSpPr>
              <p:spPr bwMode="auto">
                <a:xfrm>
                  <a:off x="164" y="166"/>
                  <a:ext cx="7" cy="24"/>
                </a:xfrm>
                <a:custGeom>
                  <a:gdLst>
                    <a:gd name="T0" fmla="*/ 0 w 49"/>
                    <a:gd name="T1" fmla="*/ 0 h 167"/>
                    <a:gd name="T2" fmla="*/ 0 w 49"/>
                    <a:gd name="T3" fmla="*/ 3 h 167"/>
                    <a:gd name="T4" fmla="*/ 1 w 49"/>
                    <a:gd name="T5" fmla="*/ 3 h 167"/>
                    <a:gd name="T6" fmla="*/ 1 w 49"/>
                    <a:gd name="T7" fmla="*/ 1 h 167"/>
                    <a:gd name="T8" fmla="*/ 0 w 49"/>
                    <a:gd name="T9" fmla="*/ 0 h 16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9" h="167">
                      <a:moveTo>
                        <a:pt x="0" y="0"/>
                      </a:moveTo>
                      <a:lnTo>
                        <a:pt x="0" y="167"/>
                      </a:lnTo>
                      <a:lnTo>
                        <a:pt x="49" y="167"/>
                      </a:lnTo>
                      <a:lnTo>
                        <a:pt x="49" y="4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2" name="未知">
                  <a:extLst>
                    <a:ext uri="{FF2B5EF4-FFF2-40B4-BE49-F238E27FC236}">
                      <a16:creationId xmlns:a16="http://schemas.microsoft.com/office/drawing/2014/main" id="{0400911E-BB30-4598-807A-BE45332341AF}"/>
                    </a:ext>
                  </a:extLst>
                </p:cNvPr>
                <p:cNvSpPr/>
                <p:nvPr/>
              </p:nvSpPr>
              <p:spPr bwMode="auto">
                <a:xfrm>
                  <a:off x="364" y="145"/>
                  <a:ext cx="7" cy="23"/>
                </a:xfrm>
                <a:custGeom>
                  <a:gdLst>
                    <a:gd name="T0" fmla="*/ 0 w 49"/>
                    <a:gd name="T1" fmla="*/ 0 h 159"/>
                    <a:gd name="T2" fmla="*/ 0 w 49"/>
                    <a:gd name="T3" fmla="*/ 3 h 159"/>
                    <a:gd name="T4" fmla="*/ 1 w 49"/>
                    <a:gd name="T5" fmla="*/ 3 h 159"/>
                    <a:gd name="T6" fmla="*/ 1 w 49"/>
                    <a:gd name="T7" fmla="*/ 1 h 159"/>
                    <a:gd name="T8" fmla="*/ 0 w 49"/>
                    <a:gd name="T9" fmla="*/ 0 h 15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9" h="159">
                      <a:moveTo>
                        <a:pt x="0" y="0"/>
                      </a:moveTo>
                      <a:lnTo>
                        <a:pt x="0" y="159"/>
                      </a:lnTo>
                      <a:lnTo>
                        <a:pt x="49" y="159"/>
                      </a:lnTo>
                      <a:lnTo>
                        <a:pt x="49" y="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3" name="未知">
                  <a:extLst>
                    <a:ext uri="{FF2B5EF4-FFF2-40B4-BE49-F238E27FC236}">
                      <a16:creationId xmlns:a16="http://schemas.microsoft.com/office/drawing/2014/main" id="{E1956FAC-4CC5-4492-9958-CE084DC9525C}"/>
                    </a:ext>
                  </a:extLst>
                </p:cNvPr>
                <p:cNvSpPr/>
                <p:nvPr/>
              </p:nvSpPr>
              <p:spPr bwMode="auto">
                <a:xfrm>
                  <a:off x="347" y="146"/>
                  <a:ext cx="8" cy="23"/>
                </a:xfrm>
                <a:custGeom>
                  <a:gdLst>
                    <a:gd name="T0" fmla="*/ 0 w 50"/>
                    <a:gd name="T1" fmla="*/ 0 h 159"/>
                    <a:gd name="T2" fmla="*/ 0 w 50"/>
                    <a:gd name="T3" fmla="*/ 3 h 159"/>
                    <a:gd name="T4" fmla="*/ 1 w 50"/>
                    <a:gd name="T5" fmla="*/ 3 h 159"/>
                    <a:gd name="T6" fmla="*/ 1 w 50"/>
                    <a:gd name="T7" fmla="*/ 1 h 159"/>
                    <a:gd name="T8" fmla="*/ 0 w 50"/>
                    <a:gd name="T9" fmla="*/ 0 h 15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50" h="159">
                      <a:moveTo>
                        <a:pt x="0" y="0"/>
                      </a:moveTo>
                      <a:lnTo>
                        <a:pt x="0" y="159"/>
                      </a:lnTo>
                      <a:lnTo>
                        <a:pt x="50" y="159"/>
                      </a:lnTo>
                      <a:lnTo>
                        <a:pt x="50" y="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4" name="未知">
                  <a:extLst>
                    <a:ext uri="{FF2B5EF4-FFF2-40B4-BE49-F238E27FC236}">
                      <a16:creationId xmlns:a16="http://schemas.microsoft.com/office/drawing/2014/main" id="{AC5BBFD3-23F0-4780-AE4F-76591649371D}"/>
                    </a:ext>
                  </a:extLst>
                </p:cNvPr>
                <p:cNvSpPr/>
                <p:nvPr/>
              </p:nvSpPr>
              <p:spPr bwMode="auto">
                <a:xfrm>
                  <a:off x="331" y="147"/>
                  <a:ext cx="7" cy="23"/>
                </a:xfrm>
                <a:custGeom>
                  <a:gdLst>
                    <a:gd name="T0" fmla="*/ 0 w 49"/>
                    <a:gd name="T1" fmla="*/ 0 h 161"/>
                    <a:gd name="T2" fmla="*/ 0 w 49"/>
                    <a:gd name="T3" fmla="*/ 3 h 161"/>
                    <a:gd name="T4" fmla="*/ 1 w 49"/>
                    <a:gd name="T5" fmla="*/ 3 h 161"/>
                    <a:gd name="T6" fmla="*/ 1 w 49"/>
                    <a:gd name="T7" fmla="*/ 1 h 161"/>
                    <a:gd name="T8" fmla="*/ 0 w 49"/>
                    <a:gd name="T9" fmla="*/ 0 h 16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9" h="161">
                      <a:moveTo>
                        <a:pt x="0" y="0"/>
                      </a:moveTo>
                      <a:lnTo>
                        <a:pt x="0" y="161"/>
                      </a:lnTo>
                      <a:lnTo>
                        <a:pt x="49" y="161"/>
                      </a:lnTo>
                      <a:lnTo>
                        <a:pt x="49" y="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5" name="未知">
                  <a:extLst>
                    <a:ext uri="{FF2B5EF4-FFF2-40B4-BE49-F238E27FC236}">
                      <a16:creationId xmlns:a16="http://schemas.microsoft.com/office/drawing/2014/main" id="{E5CC73E9-312A-4E9A-9DE8-7BB8CD5282B9}"/>
                    </a:ext>
                  </a:extLst>
                </p:cNvPr>
                <p:cNvSpPr/>
                <p:nvPr/>
              </p:nvSpPr>
              <p:spPr bwMode="auto">
                <a:xfrm>
                  <a:off x="313" y="149"/>
                  <a:ext cx="8" cy="23"/>
                </a:xfrm>
                <a:custGeom>
                  <a:gdLst>
                    <a:gd name="T0" fmla="*/ 0 w 50"/>
                    <a:gd name="T1" fmla="*/ 0 h 159"/>
                    <a:gd name="T2" fmla="*/ 0 w 50"/>
                    <a:gd name="T3" fmla="*/ 3 h 159"/>
                    <a:gd name="T4" fmla="*/ 1 w 50"/>
                    <a:gd name="T5" fmla="*/ 3 h 159"/>
                    <a:gd name="T6" fmla="*/ 1 w 50"/>
                    <a:gd name="T7" fmla="*/ 1 h 159"/>
                    <a:gd name="T8" fmla="*/ 0 w 50"/>
                    <a:gd name="T9" fmla="*/ 0 h 15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50" h="159">
                      <a:moveTo>
                        <a:pt x="0" y="0"/>
                      </a:moveTo>
                      <a:lnTo>
                        <a:pt x="0" y="159"/>
                      </a:lnTo>
                      <a:lnTo>
                        <a:pt x="50" y="159"/>
                      </a:lnTo>
                      <a:lnTo>
                        <a:pt x="50" y="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6" name="未知">
                  <a:extLst>
                    <a:ext uri="{FF2B5EF4-FFF2-40B4-BE49-F238E27FC236}">
                      <a16:creationId xmlns:a16="http://schemas.microsoft.com/office/drawing/2014/main" id="{DE7F5B6F-83B6-481A-9C55-150D57BC552D}"/>
                    </a:ext>
                  </a:extLst>
                </p:cNvPr>
                <p:cNvSpPr/>
                <p:nvPr/>
              </p:nvSpPr>
              <p:spPr bwMode="auto">
                <a:xfrm>
                  <a:off x="297" y="152"/>
                  <a:ext cx="7" cy="23"/>
                </a:xfrm>
                <a:custGeom>
                  <a:gdLst>
                    <a:gd name="T0" fmla="*/ 0 w 50"/>
                    <a:gd name="T1" fmla="*/ 0 h 159"/>
                    <a:gd name="T2" fmla="*/ 0 w 50"/>
                    <a:gd name="T3" fmla="*/ 3 h 159"/>
                    <a:gd name="T4" fmla="*/ 1 w 50"/>
                    <a:gd name="T5" fmla="*/ 3 h 159"/>
                    <a:gd name="T6" fmla="*/ 1 w 50"/>
                    <a:gd name="T7" fmla="*/ 1 h 159"/>
                    <a:gd name="T8" fmla="*/ 0 w 50"/>
                    <a:gd name="T9" fmla="*/ 0 h 15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50" h="159">
                      <a:moveTo>
                        <a:pt x="0" y="0"/>
                      </a:moveTo>
                      <a:lnTo>
                        <a:pt x="0" y="159"/>
                      </a:lnTo>
                      <a:lnTo>
                        <a:pt x="50" y="159"/>
                      </a:lnTo>
                      <a:lnTo>
                        <a:pt x="50" y="3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7" name="未知">
                  <a:extLst>
                    <a:ext uri="{FF2B5EF4-FFF2-40B4-BE49-F238E27FC236}">
                      <a16:creationId xmlns:a16="http://schemas.microsoft.com/office/drawing/2014/main" id="{D1923655-2540-40CB-A366-DC24B7C360E1}"/>
                    </a:ext>
                  </a:extLst>
                </p:cNvPr>
                <p:cNvSpPr/>
                <p:nvPr/>
              </p:nvSpPr>
              <p:spPr bwMode="auto">
                <a:xfrm>
                  <a:off x="15" y="163"/>
                  <a:ext cx="377" cy="55"/>
                </a:xfrm>
                <a:custGeom>
                  <a:gdLst>
                    <a:gd name="T0" fmla="*/ 54 w 2638"/>
                    <a:gd name="T1" fmla="*/ 4 h 387"/>
                    <a:gd name="T2" fmla="*/ 54 w 2638"/>
                    <a:gd name="T3" fmla="*/ 0 h 387"/>
                    <a:gd name="T4" fmla="*/ 0 w 2638"/>
                    <a:gd name="T5" fmla="*/ 6 h 387"/>
                    <a:gd name="T6" fmla="*/ 0 w 2638"/>
                    <a:gd name="T7" fmla="*/ 8 h 387"/>
                    <a:gd name="T8" fmla="*/ 54 w 2638"/>
                    <a:gd name="T9" fmla="*/ 4 h 38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638" h="387">
                      <a:moveTo>
                        <a:pt x="2638" y="213"/>
                      </a:moveTo>
                      <a:lnTo>
                        <a:pt x="2638" y="0"/>
                      </a:lnTo>
                      <a:lnTo>
                        <a:pt x="0" y="283"/>
                      </a:lnTo>
                      <a:lnTo>
                        <a:pt x="0" y="387"/>
                      </a:lnTo>
                      <a:lnTo>
                        <a:pt x="2638" y="213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8" name="未知">
                  <a:extLst>
                    <a:ext uri="{FF2B5EF4-FFF2-40B4-BE49-F238E27FC236}">
                      <a16:creationId xmlns:a16="http://schemas.microsoft.com/office/drawing/2014/main" id="{D4F6EED0-5583-45BC-BC5C-DA62B9129D08}"/>
                    </a:ext>
                  </a:extLst>
                </p:cNvPr>
                <p:cNvSpPr/>
                <p:nvPr/>
              </p:nvSpPr>
              <p:spPr bwMode="auto">
                <a:xfrm>
                  <a:off x="7" y="102"/>
                  <a:ext cx="385" cy="91"/>
                </a:xfrm>
                <a:custGeom>
                  <a:gdLst>
                    <a:gd name="T0" fmla="*/ 55 w 2691"/>
                    <a:gd name="T1" fmla="*/ 4 h 641"/>
                    <a:gd name="T2" fmla="*/ 55 w 2691"/>
                    <a:gd name="T3" fmla="*/ 0 h 641"/>
                    <a:gd name="T4" fmla="*/ 0 w 2691"/>
                    <a:gd name="T5" fmla="*/ 11 h 641"/>
                    <a:gd name="T6" fmla="*/ 0 w 2691"/>
                    <a:gd name="T7" fmla="*/ 13 h 641"/>
                    <a:gd name="T8" fmla="*/ 55 w 2691"/>
                    <a:gd name="T9" fmla="*/ 4 h 6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691" h="641">
                      <a:moveTo>
                        <a:pt x="2691" y="176"/>
                      </a:moveTo>
                      <a:lnTo>
                        <a:pt x="2691" y="0"/>
                      </a:lnTo>
                      <a:lnTo>
                        <a:pt x="0" y="563"/>
                      </a:lnTo>
                      <a:lnTo>
                        <a:pt x="0" y="641"/>
                      </a:lnTo>
                      <a:lnTo>
                        <a:pt x="2691" y="176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69" name="未知">
                  <a:extLst>
                    <a:ext uri="{FF2B5EF4-FFF2-40B4-BE49-F238E27FC236}">
                      <a16:creationId xmlns:a16="http://schemas.microsoft.com/office/drawing/2014/main" id="{5FAA01BD-E376-4D6F-8DFD-EC7ACF287697}"/>
                    </a:ext>
                  </a:extLst>
                </p:cNvPr>
                <p:cNvSpPr/>
                <p:nvPr/>
              </p:nvSpPr>
              <p:spPr bwMode="auto">
                <a:xfrm>
                  <a:off x="0" y="0"/>
                  <a:ext cx="392" cy="167"/>
                </a:xfrm>
                <a:custGeom>
                  <a:gdLst>
                    <a:gd name="T0" fmla="*/ 56 w 2745"/>
                    <a:gd name="T1" fmla="*/ 8 h 1171"/>
                    <a:gd name="T2" fmla="*/ 56 w 2745"/>
                    <a:gd name="T3" fmla="*/ 0 h 1171"/>
                    <a:gd name="T4" fmla="*/ 0 w 2745"/>
                    <a:gd name="T5" fmla="*/ 21 h 1171"/>
                    <a:gd name="T6" fmla="*/ 0 w 2745"/>
                    <a:gd name="T7" fmla="*/ 24 h 1171"/>
                    <a:gd name="T8" fmla="*/ 56 w 2745"/>
                    <a:gd name="T9" fmla="*/ 8 h 117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745" h="1171">
                      <a:moveTo>
                        <a:pt x="2745" y="412"/>
                      </a:moveTo>
                      <a:lnTo>
                        <a:pt x="2745" y="0"/>
                      </a:lnTo>
                      <a:lnTo>
                        <a:pt x="0" y="1020"/>
                      </a:lnTo>
                      <a:lnTo>
                        <a:pt x="0" y="1171"/>
                      </a:lnTo>
                      <a:lnTo>
                        <a:pt x="2745" y="412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0" name="未知">
                  <a:extLst>
                    <a:ext uri="{FF2B5EF4-FFF2-40B4-BE49-F238E27FC236}">
                      <a16:creationId xmlns:a16="http://schemas.microsoft.com/office/drawing/2014/main" id="{4EFF4B7D-1FC2-4B8F-896F-D7889BAA7A67}"/>
                    </a:ext>
                  </a:extLst>
                </p:cNvPr>
                <p:cNvSpPr/>
                <p:nvPr/>
              </p:nvSpPr>
              <p:spPr bwMode="auto">
                <a:xfrm>
                  <a:off x="392" y="204"/>
                  <a:ext cx="89" cy="24"/>
                </a:xfrm>
                <a:custGeom>
                  <a:gdLst>
                    <a:gd name="T0" fmla="*/ 0 w 620"/>
                    <a:gd name="T1" fmla="*/ 0 h 169"/>
                    <a:gd name="T2" fmla="*/ 13 w 620"/>
                    <a:gd name="T3" fmla="*/ 1 h 169"/>
                    <a:gd name="T4" fmla="*/ 13 w 620"/>
                    <a:gd name="T5" fmla="*/ 3 h 169"/>
                    <a:gd name="T6" fmla="*/ 0 w 620"/>
                    <a:gd name="T7" fmla="*/ 3 h 169"/>
                    <a:gd name="T8" fmla="*/ 0 w 620"/>
                    <a:gd name="T9" fmla="*/ 0 h 16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620" h="169">
                      <a:moveTo>
                        <a:pt x="0" y="0"/>
                      </a:moveTo>
                      <a:lnTo>
                        <a:pt x="620" y="53"/>
                      </a:lnTo>
                      <a:lnTo>
                        <a:pt x="620" y="125"/>
                      </a:lnTo>
                      <a:lnTo>
                        <a:pt x="0" y="169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5F5F5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1" name="未知">
                  <a:extLst>
                    <a:ext uri="{FF2B5EF4-FFF2-40B4-BE49-F238E27FC236}">
                      <a16:creationId xmlns:a16="http://schemas.microsoft.com/office/drawing/2014/main" id="{D1089762-BB4B-421F-B6FC-45ECDF4E6D0A}"/>
                    </a:ext>
                  </a:extLst>
                </p:cNvPr>
                <p:cNvSpPr/>
                <p:nvPr/>
              </p:nvSpPr>
              <p:spPr bwMode="auto">
                <a:xfrm>
                  <a:off x="392" y="55"/>
                  <a:ext cx="119" cy="160"/>
                </a:xfrm>
                <a:custGeom>
                  <a:gdLst>
                    <a:gd name="T0" fmla="*/ 0 w 837"/>
                    <a:gd name="T1" fmla="*/ 0 h 1121"/>
                    <a:gd name="T2" fmla="*/ 17 w 837"/>
                    <a:gd name="T3" fmla="*/ 12 h 1121"/>
                    <a:gd name="T4" fmla="*/ 15 w 837"/>
                    <a:gd name="T5" fmla="*/ 12 h 1121"/>
                    <a:gd name="T6" fmla="*/ 15 w 837"/>
                    <a:gd name="T7" fmla="*/ 16 h 1121"/>
                    <a:gd name="T8" fmla="*/ 15 w 837"/>
                    <a:gd name="T9" fmla="*/ 17 h 1121"/>
                    <a:gd name="T10" fmla="*/ 15 w 837"/>
                    <a:gd name="T11" fmla="*/ 17 h 1121"/>
                    <a:gd name="T12" fmla="*/ 15 w 837"/>
                    <a:gd name="T13" fmla="*/ 22 h 1121"/>
                    <a:gd name="T14" fmla="*/ 13 w 837"/>
                    <a:gd name="T15" fmla="*/ 23 h 1121"/>
                    <a:gd name="T16" fmla="*/ 0 w 837"/>
                    <a:gd name="T17" fmla="*/ 22 h 1121"/>
                    <a:gd name="T18" fmla="*/ 0 w 837"/>
                    <a:gd name="T19" fmla="*/ 0 h 1121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837" h="1121">
                      <a:moveTo>
                        <a:pt x="0" y="0"/>
                      </a:moveTo>
                      <a:lnTo>
                        <a:pt x="837" y="588"/>
                      </a:lnTo>
                      <a:lnTo>
                        <a:pt x="734" y="588"/>
                      </a:lnTo>
                      <a:lnTo>
                        <a:pt x="734" y="795"/>
                      </a:lnTo>
                      <a:lnTo>
                        <a:pt x="770" y="818"/>
                      </a:lnTo>
                      <a:lnTo>
                        <a:pt x="734" y="817"/>
                      </a:lnTo>
                      <a:lnTo>
                        <a:pt x="733" y="1087"/>
                      </a:lnTo>
                      <a:lnTo>
                        <a:pt x="638" y="1121"/>
                      </a:lnTo>
                      <a:lnTo>
                        <a:pt x="0" y="107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2" name="未知">
                  <a:extLst>
                    <a:ext uri="{FF2B5EF4-FFF2-40B4-BE49-F238E27FC236}">
                      <a16:creationId xmlns:a16="http://schemas.microsoft.com/office/drawing/2014/main" id="{E2060633-0AE3-4027-8FB7-9B82D21C827E}"/>
                    </a:ext>
                  </a:extLst>
                </p:cNvPr>
                <p:cNvSpPr/>
                <p:nvPr/>
              </p:nvSpPr>
              <p:spPr bwMode="auto">
                <a:xfrm>
                  <a:off x="392" y="0"/>
                  <a:ext cx="119" cy="139"/>
                </a:xfrm>
                <a:custGeom>
                  <a:gdLst>
                    <a:gd name="T0" fmla="*/ 0 w 837"/>
                    <a:gd name="T1" fmla="*/ 0 h 971"/>
                    <a:gd name="T2" fmla="*/ 0 w 837"/>
                    <a:gd name="T3" fmla="*/ 8 h 971"/>
                    <a:gd name="T4" fmla="*/ 17 w 837"/>
                    <a:gd name="T5" fmla="*/ 20 h 971"/>
                    <a:gd name="T6" fmla="*/ 17 w 837"/>
                    <a:gd name="T7" fmla="*/ 15 h 971"/>
                    <a:gd name="T8" fmla="*/ 0 w 837"/>
                    <a:gd name="T9" fmla="*/ 0 h 97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37" h="971">
                      <a:moveTo>
                        <a:pt x="0" y="0"/>
                      </a:moveTo>
                      <a:lnTo>
                        <a:pt x="0" y="411"/>
                      </a:lnTo>
                      <a:lnTo>
                        <a:pt x="837" y="971"/>
                      </a:lnTo>
                      <a:lnTo>
                        <a:pt x="837" y="73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3" name="未知">
                  <a:extLst>
                    <a:ext uri="{FF2B5EF4-FFF2-40B4-BE49-F238E27FC236}">
                      <a16:creationId xmlns:a16="http://schemas.microsoft.com/office/drawing/2014/main" id="{732635C9-328B-4C3B-866B-3718E24CAFE3}"/>
                    </a:ext>
                  </a:extLst>
                </p:cNvPr>
                <p:cNvSpPr/>
                <p:nvPr/>
              </p:nvSpPr>
              <p:spPr bwMode="auto">
                <a:xfrm>
                  <a:off x="473" y="172"/>
                  <a:ext cx="12" cy="36"/>
                </a:xfrm>
                <a:custGeom>
                  <a:gdLst>
                    <a:gd name="T0" fmla="*/ 0 w 80"/>
                    <a:gd name="T1" fmla="*/ 1 h 254"/>
                    <a:gd name="T2" fmla="*/ 0 w 80"/>
                    <a:gd name="T3" fmla="*/ 5 h 254"/>
                    <a:gd name="T4" fmla="*/ 2 w 80"/>
                    <a:gd name="T5" fmla="*/ 5 h 254"/>
                    <a:gd name="T6" fmla="*/ 2 w 80"/>
                    <a:gd name="T7" fmla="*/ 0 h 254"/>
                    <a:gd name="T8" fmla="*/ 0 w 80"/>
                    <a:gd name="T9" fmla="*/ 1 h 25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4">
                      <a:moveTo>
                        <a:pt x="0" y="50"/>
                      </a:moveTo>
                      <a:lnTo>
                        <a:pt x="0" y="232"/>
                      </a:lnTo>
                      <a:lnTo>
                        <a:pt x="80" y="254"/>
                      </a:lnTo>
                      <a:lnTo>
                        <a:pt x="80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3F3F3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4" name="未知">
                  <a:extLst>
                    <a:ext uri="{FF2B5EF4-FFF2-40B4-BE49-F238E27FC236}">
                      <a16:creationId xmlns:a16="http://schemas.microsoft.com/office/drawing/2014/main" id="{C8796EB1-D490-4B36-B7AF-1CAC56CF20C2}"/>
                    </a:ext>
                  </a:extLst>
                </p:cNvPr>
                <p:cNvSpPr/>
                <p:nvPr/>
              </p:nvSpPr>
              <p:spPr bwMode="auto">
                <a:xfrm>
                  <a:off x="468" y="170"/>
                  <a:ext cx="12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2 w 81"/>
                    <a:gd name="T5" fmla="*/ 5 h 252"/>
                    <a:gd name="T6" fmla="*/ 2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3F3F3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5" name="未知">
                  <a:extLst>
                    <a:ext uri="{FF2B5EF4-FFF2-40B4-BE49-F238E27FC236}">
                      <a16:creationId xmlns:a16="http://schemas.microsoft.com/office/drawing/2014/main" id="{6CFD8444-5751-47B0-BFAB-87162CEA7394}"/>
                    </a:ext>
                  </a:extLst>
                </p:cNvPr>
                <p:cNvSpPr/>
                <p:nvPr/>
              </p:nvSpPr>
              <p:spPr bwMode="auto">
                <a:xfrm>
                  <a:off x="463" y="167"/>
                  <a:ext cx="11" cy="36"/>
                </a:xfrm>
                <a:custGeom>
                  <a:gdLst>
                    <a:gd name="T0" fmla="*/ 0 w 80"/>
                    <a:gd name="T1" fmla="*/ 1 h 253"/>
                    <a:gd name="T2" fmla="*/ 0 w 80"/>
                    <a:gd name="T3" fmla="*/ 5 h 253"/>
                    <a:gd name="T4" fmla="*/ 2 w 80"/>
                    <a:gd name="T5" fmla="*/ 5 h 253"/>
                    <a:gd name="T6" fmla="*/ 2 w 80"/>
                    <a:gd name="T7" fmla="*/ 0 h 253"/>
                    <a:gd name="T8" fmla="*/ 0 w 80"/>
                    <a:gd name="T9" fmla="*/ 1 h 25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3">
                      <a:moveTo>
                        <a:pt x="0" y="49"/>
                      </a:moveTo>
                      <a:lnTo>
                        <a:pt x="0" y="231"/>
                      </a:lnTo>
                      <a:lnTo>
                        <a:pt x="80" y="253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5F5F5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6" name="未知">
                  <a:extLst>
                    <a:ext uri="{FF2B5EF4-FFF2-40B4-BE49-F238E27FC236}">
                      <a16:creationId xmlns:a16="http://schemas.microsoft.com/office/drawing/2014/main" id="{CAA89C32-638F-4AD9-810C-87F4C3AA83A1}"/>
                    </a:ext>
                  </a:extLst>
                </p:cNvPr>
                <p:cNvSpPr/>
                <p:nvPr/>
              </p:nvSpPr>
              <p:spPr bwMode="auto">
                <a:xfrm>
                  <a:off x="457" y="164"/>
                  <a:ext cx="12" cy="37"/>
                </a:xfrm>
                <a:custGeom>
                  <a:gdLst>
                    <a:gd name="T0" fmla="*/ 0 w 80"/>
                    <a:gd name="T1" fmla="*/ 1 h 253"/>
                    <a:gd name="T2" fmla="*/ 0 w 80"/>
                    <a:gd name="T3" fmla="*/ 5 h 253"/>
                    <a:gd name="T4" fmla="*/ 2 w 80"/>
                    <a:gd name="T5" fmla="*/ 5 h 253"/>
                    <a:gd name="T6" fmla="*/ 2 w 80"/>
                    <a:gd name="T7" fmla="*/ 0 h 253"/>
                    <a:gd name="T8" fmla="*/ 0 w 80"/>
                    <a:gd name="T9" fmla="*/ 1 h 25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3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0" y="253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5F5F5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7" name="未知">
                  <a:extLst>
                    <a:ext uri="{FF2B5EF4-FFF2-40B4-BE49-F238E27FC236}">
                      <a16:creationId xmlns:a16="http://schemas.microsoft.com/office/drawing/2014/main" id="{B53AF7CD-75CA-4961-803C-60FD7047F6ED}"/>
                    </a:ext>
                  </a:extLst>
                </p:cNvPr>
                <p:cNvSpPr/>
                <p:nvPr/>
              </p:nvSpPr>
              <p:spPr bwMode="auto">
                <a:xfrm>
                  <a:off x="452" y="161"/>
                  <a:ext cx="12" cy="37"/>
                </a:xfrm>
                <a:custGeom>
                  <a:gdLst>
                    <a:gd name="T0" fmla="*/ 0 w 80"/>
                    <a:gd name="T1" fmla="*/ 1 h 253"/>
                    <a:gd name="T2" fmla="*/ 0 w 80"/>
                    <a:gd name="T3" fmla="*/ 5 h 253"/>
                    <a:gd name="T4" fmla="*/ 2 w 80"/>
                    <a:gd name="T5" fmla="*/ 5 h 253"/>
                    <a:gd name="T6" fmla="*/ 2 w 80"/>
                    <a:gd name="T7" fmla="*/ 0 h 253"/>
                    <a:gd name="T8" fmla="*/ 0 w 80"/>
                    <a:gd name="T9" fmla="*/ 1 h 25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3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0" y="253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5F5F5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8" name="未知">
                  <a:extLst>
                    <a:ext uri="{FF2B5EF4-FFF2-40B4-BE49-F238E27FC236}">
                      <a16:creationId xmlns:a16="http://schemas.microsoft.com/office/drawing/2014/main" id="{5F7CD78F-3AEC-4898-A9DB-ECA4185F1D1A}"/>
                    </a:ext>
                  </a:extLst>
                </p:cNvPr>
                <p:cNvSpPr/>
                <p:nvPr/>
              </p:nvSpPr>
              <p:spPr bwMode="auto">
                <a:xfrm>
                  <a:off x="447" y="159"/>
                  <a:ext cx="11" cy="36"/>
                </a:xfrm>
                <a:custGeom>
                  <a:gdLst>
                    <a:gd name="T0" fmla="*/ 0 w 80"/>
                    <a:gd name="T1" fmla="*/ 1 h 253"/>
                    <a:gd name="T2" fmla="*/ 0 w 80"/>
                    <a:gd name="T3" fmla="*/ 5 h 253"/>
                    <a:gd name="T4" fmla="*/ 2 w 80"/>
                    <a:gd name="T5" fmla="*/ 5 h 253"/>
                    <a:gd name="T6" fmla="*/ 2 w 80"/>
                    <a:gd name="T7" fmla="*/ 0 h 253"/>
                    <a:gd name="T8" fmla="*/ 0 w 80"/>
                    <a:gd name="T9" fmla="*/ 1 h 25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3">
                      <a:moveTo>
                        <a:pt x="0" y="48"/>
                      </a:moveTo>
                      <a:lnTo>
                        <a:pt x="0" y="230"/>
                      </a:lnTo>
                      <a:lnTo>
                        <a:pt x="80" y="253"/>
                      </a:lnTo>
                      <a:lnTo>
                        <a:pt x="80" y="0"/>
                      </a:lnTo>
                      <a:lnTo>
                        <a:pt x="0" y="48"/>
                      </a:lnTo>
                      <a:close/>
                    </a:path>
                  </a:pathLst>
                </a:custGeom>
                <a:solidFill>
                  <a:srgbClr val="5F5F5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79" name="未知">
                  <a:extLst>
                    <a:ext uri="{FF2B5EF4-FFF2-40B4-BE49-F238E27FC236}">
                      <a16:creationId xmlns:a16="http://schemas.microsoft.com/office/drawing/2014/main" id="{614A311A-FF04-424E-B0E0-5B9C041D6D63}"/>
                    </a:ext>
                  </a:extLst>
                </p:cNvPr>
                <p:cNvSpPr/>
                <p:nvPr/>
              </p:nvSpPr>
              <p:spPr bwMode="auto">
                <a:xfrm>
                  <a:off x="441" y="156"/>
                  <a:ext cx="12" cy="36"/>
                </a:xfrm>
                <a:custGeom>
                  <a:gdLst>
                    <a:gd name="T0" fmla="*/ 0 w 80"/>
                    <a:gd name="T1" fmla="*/ 1 h 253"/>
                    <a:gd name="T2" fmla="*/ 0 w 80"/>
                    <a:gd name="T3" fmla="*/ 5 h 253"/>
                    <a:gd name="T4" fmla="*/ 2 w 80"/>
                    <a:gd name="T5" fmla="*/ 5 h 253"/>
                    <a:gd name="T6" fmla="*/ 2 w 80"/>
                    <a:gd name="T7" fmla="*/ 0 h 253"/>
                    <a:gd name="T8" fmla="*/ 0 w 80"/>
                    <a:gd name="T9" fmla="*/ 1 h 25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3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0" y="253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0" name="未知">
                  <a:extLst>
                    <a:ext uri="{FF2B5EF4-FFF2-40B4-BE49-F238E27FC236}">
                      <a16:creationId xmlns:a16="http://schemas.microsoft.com/office/drawing/2014/main" id="{A73ED51E-BA85-4D21-9180-2017A221C935}"/>
                    </a:ext>
                  </a:extLst>
                </p:cNvPr>
                <p:cNvSpPr/>
                <p:nvPr/>
              </p:nvSpPr>
              <p:spPr bwMode="auto">
                <a:xfrm>
                  <a:off x="436" y="154"/>
                  <a:ext cx="11" cy="36"/>
                </a:xfrm>
                <a:custGeom>
                  <a:gdLst>
                    <a:gd name="T0" fmla="*/ 0 w 79"/>
                    <a:gd name="T1" fmla="*/ 1 h 253"/>
                    <a:gd name="T2" fmla="*/ 0 w 79"/>
                    <a:gd name="T3" fmla="*/ 5 h 253"/>
                    <a:gd name="T4" fmla="*/ 2 w 79"/>
                    <a:gd name="T5" fmla="*/ 5 h 253"/>
                    <a:gd name="T6" fmla="*/ 2 w 79"/>
                    <a:gd name="T7" fmla="*/ 0 h 253"/>
                    <a:gd name="T8" fmla="*/ 0 w 79"/>
                    <a:gd name="T9" fmla="*/ 1 h 253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9" h="253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79" y="253"/>
                      </a:lnTo>
                      <a:lnTo>
                        <a:pt x="79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1" name="未知">
                  <a:extLst>
                    <a:ext uri="{FF2B5EF4-FFF2-40B4-BE49-F238E27FC236}">
                      <a16:creationId xmlns:a16="http://schemas.microsoft.com/office/drawing/2014/main" id="{78174EF8-978A-435E-9E12-182066DCF039}"/>
                    </a:ext>
                  </a:extLst>
                </p:cNvPr>
                <p:cNvSpPr/>
                <p:nvPr/>
              </p:nvSpPr>
              <p:spPr bwMode="auto">
                <a:xfrm>
                  <a:off x="430" y="152"/>
                  <a:ext cx="12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2 w 81"/>
                    <a:gd name="T5" fmla="*/ 5 h 252"/>
                    <a:gd name="T6" fmla="*/ 2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2" name="未知">
                  <a:extLst>
                    <a:ext uri="{FF2B5EF4-FFF2-40B4-BE49-F238E27FC236}">
                      <a16:creationId xmlns:a16="http://schemas.microsoft.com/office/drawing/2014/main" id="{0E801340-4010-4AE5-ABCD-7242BB9EB5CF}"/>
                    </a:ext>
                  </a:extLst>
                </p:cNvPr>
                <p:cNvSpPr/>
                <p:nvPr/>
              </p:nvSpPr>
              <p:spPr bwMode="auto">
                <a:xfrm>
                  <a:off x="425" y="149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3" name="未知">
                  <a:extLst>
                    <a:ext uri="{FF2B5EF4-FFF2-40B4-BE49-F238E27FC236}">
                      <a16:creationId xmlns:a16="http://schemas.microsoft.com/office/drawing/2014/main" id="{4F6CF2F1-10B1-4809-A8D1-646F6382B440}"/>
                    </a:ext>
                  </a:extLst>
                </p:cNvPr>
                <p:cNvSpPr/>
                <p:nvPr/>
              </p:nvSpPr>
              <p:spPr bwMode="auto">
                <a:xfrm>
                  <a:off x="420" y="146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4" name="未知">
                  <a:extLst>
                    <a:ext uri="{FF2B5EF4-FFF2-40B4-BE49-F238E27FC236}">
                      <a16:creationId xmlns:a16="http://schemas.microsoft.com/office/drawing/2014/main" id="{E4186CE3-A4F2-453B-A450-B9A58C8790C7}"/>
                    </a:ext>
                  </a:extLst>
                </p:cNvPr>
                <p:cNvSpPr/>
                <p:nvPr/>
              </p:nvSpPr>
              <p:spPr bwMode="auto">
                <a:xfrm>
                  <a:off x="414" y="144"/>
                  <a:ext cx="12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2 w 81"/>
                    <a:gd name="T5" fmla="*/ 5 h 252"/>
                    <a:gd name="T6" fmla="*/ 2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48"/>
                      </a:moveTo>
                      <a:lnTo>
                        <a:pt x="0" y="229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48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5" name="未知">
                  <a:extLst>
                    <a:ext uri="{FF2B5EF4-FFF2-40B4-BE49-F238E27FC236}">
                      <a16:creationId xmlns:a16="http://schemas.microsoft.com/office/drawing/2014/main" id="{24982D49-AA4D-44E5-BB25-C1310C5920D0}"/>
                    </a:ext>
                  </a:extLst>
                </p:cNvPr>
                <p:cNvSpPr/>
                <p:nvPr/>
              </p:nvSpPr>
              <p:spPr bwMode="auto">
                <a:xfrm>
                  <a:off x="409" y="141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6" name="未知">
                  <a:extLst>
                    <a:ext uri="{FF2B5EF4-FFF2-40B4-BE49-F238E27FC236}">
                      <a16:creationId xmlns:a16="http://schemas.microsoft.com/office/drawing/2014/main" id="{176F10C1-759A-4025-9ACF-2FAF8A80B3C6}"/>
                    </a:ext>
                  </a:extLst>
                </p:cNvPr>
                <p:cNvSpPr/>
                <p:nvPr/>
              </p:nvSpPr>
              <p:spPr bwMode="auto">
                <a:xfrm>
                  <a:off x="404" y="138"/>
                  <a:ext cx="11" cy="36"/>
                </a:xfrm>
                <a:custGeom>
                  <a:gdLst>
                    <a:gd name="T0" fmla="*/ 0 w 79"/>
                    <a:gd name="T1" fmla="*/ 1 h 252"/>
                    <a:gd name="T2" fmla="*/ 0 w 79"/>
                    <a:gd name="T3" fmla="*/ 5 h 252"/>
                    <a:gd name="T4" fmla="*/ 2 w 79"/>
                    <a:gd name="T5" fmla="*/ 5 h 252"/>
                    <a:gd name="T6" fmla="*/ 2 w 79"/>
                    <a:gd name="T7" fmla="*/ 0 h 252"/>
                    <a:gd name="T8" fmla="*/ 0 w 79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9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79" y="252"/>
                      </a:lnTo>
                      <a:lnTo>
                        <a:pt x="79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7" name="未知">
                  <a:extLst>
                    <a:ext uri="{FF2B5EF4-FFF2-40B4-BE49-F238E27FC236}">
                      <a16:creationId xmlns:a16="http://schemas.microsoft.com/office/drawing/2014/main" id="{7FF5FAFA-189C-45DA-8C0F-FC5A1F685B33}"/>
                    </a:ext>
                  </a:extLst>
                </p:cNvPr>
                <p:cNvSpPr/>
                <p:nvPr/>
              </p:nvSpPr>
              <p:spPr bwMode="auto">
                <a:xfrm>
                  <a:off x="398" y="136"/>
                  <a:ext cx="12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2 w 81"/>
                    <a:gd name="T5" fmla="*/ 5 h 252"/>
                    <a:gd name="T6" fmla="*/ 2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8" name="未知">
                  <a:extLst>
                    <a:ext uri="{FF2B5EF4-FFF2-40B4-BE49-F238E27FC236}">
                      <a16:creationId xmlns:a16="http://schemas.microsoft.com/office/drawing/2014/main" id="{49AC6CE1-66CB-4C70-94CE-F4820A25A6BF}"/>
                    </a:ext>
                  </a:extLst>
                </p:cNvPr>
                <p:cNvSpPr/>
                <p:nvPr/>
              </p:nvSpPr>
              <p:spPr bwMode="auto">
                <a:xfrm>
                  <a:off x="393" y="133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89" name="未知">
                  <a:extLst>
                    <a:ext uri="{FF2B5EF4-FFF2-40B4-BE49-F238E27FC236}">
                      <a16:creationId xmlns:a16="http://schemas.microsoft.com/office/drawing/2014/main" id="{491AC620-D8F5-486D-989F-C348A430AD66}"/>
                    </a:ext>
                  </a:extLst>
                </p:cNvPr>
                <p:cNvSpPr/>
                <p:nvPr/>
              </p:nvSpPr>
              <p:spPr bwMode="auto">
                <a:xfrm>
                  <a:off x="468" y="131"/>
                  <a:ext cx="11" cy="30"/>
                </a:xfrm>
                <a:custGeom>
                  <a:gdLst>
                    <a:gd name="T0" fmla="*/ 0 w 81"/>
                    <a:gd name="T1" fmla="*/ 1 h 214"/>
                    <a:gd name="T2" fmla="*/ 0 w 81"/>
                    <a:gd name="T3" fmla="*/ 4 h 214"/>
                    <a:gd name="T4" fmla="*/ 1 w 81"/>
                    <a:gd name="T5" fmla="*/ 4 h 214"/>
                    <a:gd name="T6" fmla="*/ 1 w 81"/>
                    <a:gd name="T7" fmla="*/ 0 h 214"/>
                    <a:gd name="T8" fmla="*/ 0 w 81"/>
                    <a:gd name="T9" fmla="*/ 1 h 21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14">
                      <a:moveTo>
                        <a:pt x="0" y="50"/>
                      </a:moveTo>
                      <a:lnTo>
                        <a:pt x="0" y="177"/>
                      </a:lnTo>
                      <a:lnTo>
                        <a:pt x="81" y="214"/>
                      </a:lnTo>
                      <a:lnTo>
                        <a:pt x="81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0" name="未知">
                  <a:extLst>
                    <a:ext uri="{FF2B5EF4-FFF2-40B4-BE49-F238E27FC236}">
                      <a16:creationId xmlns:a16="http://schemas.microsoft.com/office/drawing/2014/main" id="{93906401-E520-45A7-BC60-52B9A98343C1}"/>
                    </a:ext>
                  </a:extLst>
                </p:cNvPr>
                <p:cNvSpPr/>
                <p:nvPr/>
              </p:nvSpPr>
              <p:spPr bwMode="auto">
                <a:xfrm>
                  <a:off x="463" y="127"/>
                  <a:ext cx="11" cy="30"/>
                </a:xfrm>
                <a:custGeom>
                  <a:gdLst>
                    <a:gd name="T0" fmla="*/ 0 w 80"/>
                    <a:gd name="T1" fmla="*/ 1 h 207"/>
                    <a:gd name="T2" fmla="*/ 0 w 80"/>
                    <a:gd name="T3" fmla="*/ 4 h 207"/>
                    <a:gd name="T4" fmla="*/ 2 w 80"/>
                    <a:gd name="T5" fmla="*/ 4 h 207"/>
                    <a:gd name="T6" fmla="*/ 2 w 80"/>
                    <a:gd name="T7" fmla="*/ 0 h 207"/>
                    <a:gd name="T8" fmla="*/ 0 w 80"/>
                    <a:gd name="T9" fmla="*/ 1 h 20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06">
                      <a:moveTo>
                        <a:pt x="0" y="49"/>
                      </a:moveTo>
                      <a:lnTo>
                        <a:pt x="0" y="172"/>
                      </a:lnTo>
                      <a:lnTo>
                        <a:pt x="80" y="207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1" name="未知">
                  <a:extLst>
                    <a:ext uri="{FF2B5EF4-FFF2-40B4-BE49-F238E27FC236}">
                      <a16:creationId xmlns:a16="http://schemas.microsoft.com/office/drawing/2014/main" id="{B7496124-5EF7-4F35-92E0-E1FC7F744D4C}"/>
                    </a:ext>
                  </a:extLst>
                </p:cNvPr>
                <p:cNvSpPr/>
                <p:nvPr/>
              </p:nvSpPr>
              <p:spPr bwMode="auto">
                <a:xfrm>
                  <a:off x="457" y="124"/>
                  <a:ext cx="12" cy="31"/>
                </a:xfrm>
                <a:custGeom>
                  <a:gdLst>
                    <a:gd name="T0" fmla="*/ 0 w 79"/>
                    <a:gd name="T1" fmla="*/ 1 h 216"/>
                    <a:gd name="T2" fmla="*/ 0 w 79"/>
                    <a:gd name="T3" fmla="*/ 4 h 216"/>
                    <a:gd name="T4" fmla="*/ 2 w 79"/>
                    <a:gd name="T5" fmla="*/ 4 h 216"/>
                    <a:gd name="T6" fmla="*/ 2 w 79"/>
                    <a:gd name="T7" fmla="*/ 0 h 216"/>
                    <a:gd name="T8" fmla="*/ 0 w 79"/>
                    <a:gd name="T9" fmla="*/ 1 h 21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9" h="216">
                      <a:moveTo>
                        <a:pt x="0" y="48"/>
                      </a:moveTo>
                      <a:lnTo>
                        <a:pt x="0" y="196"/>
                      </a:lnTo>
                      <a:lnTo>
                        <a:pt x="79" y="216"/>
                      </a:lnTo>
                      <a:lnTo>
                        <a:pt x="79" y="0"/>
                      </a:lnTo>
                      <a:lnTo>
                        <a:pt x="0" y="48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2" name="未知">
                  <a:extLst>
                    <a:ext uri="{FF2B5EF4-FFF2-40B4-BE49-F238E27FC236}">
                      <a16:creationId xmlns:a16="http://schemas.microsoft.com/office/drawing/2014/main" id="{E8210AF2-F1CE-4FFC-AE14-DB6DBABB2A03}"/>
                    </a:ext>
                  </a:extLst>
                </p:cNvPr>
                <p:cNvSpPr/>
                <p:nvPr/>
              </p:nvSpPr>
              <p:spPr bwMode="auto">
                <a:xfrm>
                  <a:off x="452" y="120"/>
                  <a:ext cx="11" cy="32"/>
                </a:xfrm>
                <a:custGeom>
                  <a:gdLst>
                    <a:gd name="T0" fmla="*/ 0 w 81"/>
                    <a:gd name="T1" fmla="*/ 1 h 220"/>
                    <a:gd name="T2" fmla="*/ 0 w 81"/>
                    <a:gd name="T3" fmla="*/ 4 h 220"/>
                    <a:gd name="T4" fmla="*/ 1 w 81"/>
                    <a:gd name="T5" fmla="*/ 5 h 220"/>
                    <a:gd name="T6" fmla="*/ 1 w 81"/>
                    <a:gd name="T7" fmla="*/ 0 h 220"/>
                    <a:gd name="T8" fmla="*/ 0 w 81"/>
                    <a:gd name="T9" fmla="*/ 1 h 22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20">
                      <a:moveTo>
                        <a:pt x="0" y="49"/>
                      </a:moveTo>
                      <a:lnTo>
                        <a:pt x="0" y="198"/>
                      </a:lnTo>
                      <a:lnTo>
                        <a:pt x="81" y="220"/>
                      </a:lnTo>
                      <a:lnTo>
                        <a:pt x="81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3" name="未知">
                  <a:extLst>
                    <a:ext uri="{FF2B5EF4-FFF2-40B4-BE49-F238E27FC236}">
                      <a16:creationId xmlns:a16="http://schemas.microsoft.com/office/drawing/2014/main" id="{9B025479-6C49-4A84-BB39-3269E2275656}"/>
                    </a:ext>
                  </a:extLst>
                </p:cNvPr>
                <p:cNvSpPr/>
                <p:nvPr/>
              </p:nvSpPr>
              <p:spPr bwMode="auto">
                <a:xfrm>
                  <a:off x="447" y="117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4" name="未知">
                  <a:extLst>
                    <a:ext uri="{FF2B5EF4-FFF2-40B4-BE49-F238E27FC236}">
                      <a16:creationId xmlns:a16="http://schemas.microsoft.com/office/drawing/2014/main" id="{0FE17A5A-C2C1-43DA-8616-83B608653536}"/>
                    </a:ext>
                  </a:extLst>
                </p:cNvPr>
                <p:cNvSpPr/>
                <p:nvPr/>
              </p:nvSpPr>
              <p:spPr bwMode="auto">
                <a:xfrm>
                  <a:off x="441" y="113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5" name="未知">
                  <a:extLst>
                    <a:ext uri="{FF2B5EF4-FFF2-40B4-BE49-F238E27FC236}">
                      <a16:creationId xmlns:a16="http://schemas.microsoft.com/office/drawing/2014/main" id="{6FFC8212-EB9C-47D7-B245-E141DB2EECF6}"/>
                    </a:ext>
                  </a:extLst>
                </p:cNvPr>
                <p:cNvSpPr/>
                <p:nvPr/>
              </p:nvSpPr>
              <p:spPr bwMode="auto">
                <a:xfrm>
                  <a:off x="435" y="109"/>
                  <a:ext cx="12" cy="36"/>
                </a:xfrm>
                <a:custGeom>
                  <a:gdLst>
                    <a:gd name="T0" fmla="*/ 0 w 79"/>
                    <a:gd name="T1" fmla="*/ 1 h 252"/>
                    <a:gd name="T2" fmla="*/ 0 w 79"/>
                    <a:gd name="T3" fmla="*/ 5 h 252"/>
                    <a:gd name="T4" fmla="*/ 2 w 79"/>
                    <a:gd name="T5" fmla="*/ 5 h 252"/>
                    <a:gd name="T6" fmla="*/ 2 w 79"/>
                    <a:gd name="T7" fmla="*/ 0 h 252"/>
                    <a:gd name="T8" fmla="*/ 0 w 79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9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79" y="252"/>
                      </a:lnTo>
                      <a:lnTo>
                        <a:pt x="79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6" name="未知">
                  <a:extLst>
                    <a:ext uri="{FF2B5EF4-FFF2-40B4-BE49-F238E27FC236}">
                      <a16:creationId xmlns:a16="http://schemas.microsoft.com/office/drawing/2014/main" id="{630E2413-E7F4-41EB-9837-11DE9B878CAF}"/>
                    </a:ext>
                  </a:extLst>
                </p:cNvPr>
                <p:cNvSpPr/>
                <p:nvPr/>
              </p:nvSpPr>
              <p:spPr bwMode="auto">
                <a:xfrm>
                  <a:off x="430" y="106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7" name="未知">
                  <a:extLst>
                    <a:ext uri="{FF2B5EF4-FFF2-40B4-BE49-F238E27FC236}">
                      <a16:creationId xmlns:a16="http://schemas.microsoft.com/office/drawing/2014/main" id="{1DD55FDA-91D3-4707-9FB9-9656B32A1567}"/>
                    </a:ext>
                  </a:extLst>
                </p:cNvPr>
                <p:cNvSpPr/>
                <p:nvPr/>
              </p:nvSpPr>
              <p:spPr bwMode="auto">
                <a:xfrm>
                  <a:off x="425" y="102"/>
                  <a:ext cx="11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1 w 81"/>
                    <a:gd name="T5" fmla="*/ 5 h 252"/>
                    <a:gd name="T6" fmla="*/ 1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8" name="未知">
                  <a:extLst>
                    <a:ext uri="{FF2B5EF4-FFF2-40B4-BE49-F238E27FC236}">
                      <a16:creationId xmlns:a16="http://schemas.microsoft.com/office/drawing/2014/main" id="{C181A8F8-1309-4F45-8384-FEDAAE72C671}"/>
                    </a:ext>
                  </a:extLst>
                </p:cNvPr>
                <p:cNvSpPr/>
                <p:nvPr/>
              </p:nvSpPr>
              <p:spPr bwMode="auto">
                <a:xfrm>
                  <a:off x="420" y="99"/>
                  <a:ext cx="11" cy="36"/>
                </a:xfrm>
                <a:custGeom>
                  <a:gdLst>
                    <a:gd name="T0" fmla="*/ 0 w 79"/>
                    <a:gd name="T1" fmla="*/ 1 h 252"/>
                    <a:gd name="T2" fmla="*/ 0 w 79"/>
                    <a:gd name="T3" fmla="*/ 5 h 252"/>
                    <a:gd name="T4" fmla="*/ 2 w 79"/>
                    <a:gd name="T5" fmla="*/ 5 h 252"/>
                    <a:gd name="T6" fmla="*/ 2 w 79"/>
                    <a:gd name="T7" fmla="*/ 0 h 252"/>
                    <a:gd name="T8" fmla="*/ 0 w 79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9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79" y="252"/>
                      </a:lnTo>
                      <a:lnTo>
                        <a:pt x="79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99" name="未知">
                  <a:extLst>
                    <a:ext uri="{FF2B5EF4-FFF2-40B4-BE49-F238E27FC236}">
                      <a16:creationId xmlns:a16="http://schemas.microsoft.com/office/drawing/2014/main" id="{56AF9CA7-AA34-483D-9C9B-6874FCC28FFB}"/>
                    </a:ext>
                  </a:extLst>
                </p:cNvPr>
                <p:cNvSpPr/>
                <p:nvPr/>
              </p:nvSpPr>
              <p:spPr bwMode="auto">
                <a:xfrm>
                  <a:off x="414" y="95"/>
                  <a:ext cx="11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49"/>
                      </a:moveTo>
                      <a:lnTo>
                        <a:pt x="0" y="230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0" name="未知">
                  <a:extLst>
                    <a:ext uri="{FF2B5EF4-FFF2-40B4-BE49-F238E27FC236}">
                      <a16:creationId xmlns:a16="http://schemas.microsoft.com/office/drawing/2014/main" id="{33E68DCE-D7C2-4E0C-8CB1-F3BDE0D91F2A}"/>
                    </a:ext>
                  </a:extLst>
                </p:cNvPr>
                <p:cNvSpPr/>
                <p:nvPr/>
              </p:nvSpPr>
              <p:spPr bwMode="auto">
                <a:xfrm>
                  <a:off x="409" y="92"/>
                  <a:ext cx="11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1 w 81"/>
                    <a:gd name="T5" fmla="*/ 5 h 252"/>
                    <a:gd name="T6" fmla="*/ 1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1" name="未知">
                  <a:extLst>
                    <a:ext uri="{FF2B5EF4-FFF2-40B4-BE49-F238E27FC236}">
                      <a16:creationId xmlns:a16="http://schemas.microsoft.com/office/drawing/2014/main" id="{C884477A-5D3B-4974-8EB5-07A711D9AB7E}"/>
                    </a:ext>
                  </a:extLst>
                </p:cNvPr>
                <p:cNvSpPr/>
                <p:nvPr/>
              </p:nvSpPr>
              <p:spPr bwMode="auto">
                <a:xfrm>
                  <a:off x="403" y="88"/>
                  <a:ext cx="12" cy="36"/>
                </a:xfrm>
                <a:custGeom>
                  <a:gdLst>
                    <a:gd name="T0" fmla="*/ 0 w 80"/>
                    <a:gd name="T1" fmla="*/ 1 h 252"/>
                    <a:gd name="T2" fmla="*/ 0 w 80"/>
                    <a:gd name="T3" fmla="*/ 5 h 252"/>
                    <a:gd name="T4" fmla="*/ 2 w 80"/>
                    <a:gd name="T5" fmla="*/ 5 h 252"/>
                    <a:gd name="T6" fmla="*/ 2 w 80"/>
                    <a:gd name="T7" fmla="*/ 0 h 252"/>
                    <a:gd name="T8" fmla="*/ 0 w 80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0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80" y="252"/>
                      </a:lnTo>
                      <a:lnTo>
                        <a:pt x="80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2" name="未知">
                  <a:extLst>
                    <a:ext uri="{FF2B5EF4-FFF2-40B4-BE49-F238E27FC236}">
                      <a16:creationId xmlns:a16="http://schemas.microsoft.com/office/drawing/2014/main" id="{84E2C73A-E348-480B-AB7E-64FFA8379AED}"/>
                    </a:ext>
                  </a:extLst>
                </p:cNvPr>
                <p:cNvSpPr/>
                <p:nvPr/>
              </p:nvSpPr>
              <p:spPr bwMode="auto">
                <a:xfrm>
                  <a:off x="398" y="84"/>
                  <a:ext cx="11" cy="36"/>
                </a:xfrm>
                <a:custGeom>
                  <a:gdLst>
                    <a:gd name="T0" fmla="*/ 0 w 79"/>
                    <a:gd name="T1" fmla="*/ 1 h 252"/>
                    <a:gd name="T2" fmla="*/ 0 w 79"/>
                    <a:gd name="T3" fmla="*/ 5 h 252"/>
                    <a:gd name="T4" fmla="*/ 2 w 79"/>
                    <a:gd name="T5" fmla="*/ 5 h 252"/>
                    <a:gd name="T6" fmla="*/ 2 w 79"/>
                    <a:gd name="T7" fmla="*/ 0 h 252"/>
                    <a:gd name="T8" fmla="*/ 0 w 79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9" h="251">
                      <a:moveTo>
                        <a:pt x="0" y="50"/>
                      </a:moveTo>
                      <a:lnTo>
                        <a:pt x="0" y="230"/>
                      </a:lnTo>
                      <a:lnTo>
                        <a:pt x="79" y="252"/>
                      </a:lnTo>
                      <a:lnTo>
                        <a:pt x="79" y="0"/>
                      </a:lnTo>
                      <a:lnTo>
                        <a:pt x="0" y="5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3" name="未知">
                  <a:extLst>
                    <a:ext uri="{FF2B5EF4-FFF2-40B4-BE49-F238E27FC236}">
                      <a16:creationId xmlns:a16="http://schemas.microsoft.com/office/drawing/2014/main" id="{1A24906D-19B1-4C67-9B0B-AE858FCE63D0}"/>
                    </a:ext>
                  </a:extLst>
                </p:cNvPr>
                <p:cNvSpPr/>
                <p:nvPr/>
              </p:nvSpPr>
              <p:spPr bwMode="auto">
                <a:xfrm>
                  <a:off x="393" y="81"/>
                  <a:ext cx="11" cy="36"/>
                </a:xfrm>
                <a:custGeom>
                  <a:gdLst>
                    <a:gd name="T0" fmla="*/ 0 w 81"/>
                    <a:gd name="T1" fmla="*/ 1 h 252"/>
                    <a:gd name="T2" fmla="*/ 0 w 81"/>
                    <a:gd name="T3" fmla="*/ 5 h 252"/>
                    <a:gd name="T4" fmla="*/ 1 w 81"/>
                    <a:gd name="T5" fmla="*/ 5 h 252"/>
                    <a:gd name="T6" fmla="*/ 1 w 81"/>
                    <a:gd name="T7" fmla="*/ 0 h 252"/>
                    <a:gd name="T8" fmla="*/ 0 w 81"/>
                    <a:gd name="T9" fmla="*/ 1 h 25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81" h="251">
                      <a:moveTo>
                        <a:pt x="0" y="49"/>
                      </a:moveTo>
                      <a:lnTo>
                        <a:pt x="0" y="229"/>
                      </a:lnTo>
                      <a:lnTo>
                        <a:pt x="81" y="252"/>
                      </a:lnTo>
                      <a:lnTo>
                        <a:pt x="81" y="0"/>
                      </a:lnTo>
                      <a:lnTo>
                        <a:pt x="0" y="49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4" name="未知">
                  <a:extLst>
                    <a:ext uri="{FF2B5EF4-FFF2-40B4-BE49-F238E27FC236}">
                      <a16:creationId xmlns:a16="http://schemas.microsoft.com/office/drawing/2014/main" id="{52323F01-63BA-466B-9A51-FC4A524A648F}"/>
                    </a:ext>
                  </a:extLst>
                </p:cNvPr>
                <p:cNvSpPr/>
                <p:nvPr/>
              </p:nvSpPr>
              <p:spPr bwMode="auto">
                <a:xfrm>
                  <a:off x="392" y="102"/>
                  <a:ext cx="110" cy="70"/>
                </a:xfrm>
                <a:custGeom>
                  <a:gdLst>
                    <a:gd name="T0" fmla="*/ 0 w 775"/>
                    <a:gd name="T1" fmla="*/ 0 h 492"/>
                    <a:gd name="T2" fmla="*/ 16 w 775"/>
                    <a:gd name="T3" fmla="*/ 8 h 492"/>
                    <a:gd name="T4" fmla="*/ 16 w 775"/>
                    <a:gd name="T5" fmla="*/ 10 h 492"/>
                    <a:gd name="T6" fmla="*/ 0 w 775"/>
                    <a:gd name="T7" fmla="*/ 4 h 492"/>
                    <a:gd name="T8" fmla="*/ 0 w 775"/>
                    <a:gd name="T9" fmla="*/ 0 h 49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75" h="492">
                      <a:moveTo>
                        <a:pt x="0" y="0"/>
                      </a:moveTo>
                      <a:lnTo>
                        <a:pt x="775" y="390"/>
                      </a:lnTo>
                      <a:lnTo>
                        <a:pt x="775" y="492"/>
                      </a:lnTo>
                      <a:lnTo>
                        <a:pt x="0" y="17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5" name="未知">
                  <a:extLst>
                    <a:ext uri="{FF2B5EF4-FFF2-40B4-BE49-F238E27FC236}">
                      <a16:creationId xmlns:a16="http://schemas.microsoft.com/office/drawing/2014/main" id="{2923B938-DE54-4876-949C-4082A2947F16}"/>
                    </a:ext>
                  </a:extLst>
                </p:cNvPr>
                <p:cNvSpPr/>
                <p:nvPr/>
              </p:nvSpPr>
              <p:spPr bwMode="auto">
                <a:xfrm>
                  <a:off x="392" y="163"/>
                  <a:ext cx="106" cy="48"/>
                </a:xfrm>
                <a:custGeom>
                  <a:gdLst>
                    <a:gd name="T0" fmla="*/ 0 w 742"/>
                    <a:gd name="T1" fmla="*/ 0 h 334"/>
                    <a:gd name="T2" fmla="*/ 15 w 742"/>
                    <a:gd name="T3" fmla="*/ 4 h 334"/>
                    <a:gd name="T4" fmla="*/ 15 w 742"/>
                    <a:gd name="T5" fmla="*/ 7 h 334"/>
                    <a:gd name="T6" fmla="*/ 0 w 742"/>
                    <a:gd name="T7" fmla="*/ 4 h 334"/>
                    <a:gd name="T8" fmla="*/ 0 w 742"/>
                    <a:gd name="T9" fmla="*/ 0 h 33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42" h="334">
                      <a:moveTo>
                        <a:pt x="0" y="0"/>
                      </a:moveTo>
                      <a:lnTo>
                        <a:pt x="742" y="216"/>
                      </a:lnTo>
                      <a:lnTo>
                        <a:pt x="742" y="334"/>
                      </a:lnTo>
                      <a:lnTo>
                        <a:pt x="0" y="21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6" name="未知">
                  <a:extLst>
                    <a:ext uri="{FF2B5EF4-FFF2-40B4-BE49-F238E27FC236}">
                      <a16:creationId xmlns:a16="http://schemas.microsoft.com/office/drawing/2014/main" id="{91714948-F7B5-499B-AAAC-AE90B37D017B}"/>
                    </a:ext>
                  </a:extLst>
                </p:cNvPr>
                <p:cNvSpPr/>
                <p:nvPr/>
              </p:nvSpPr>
              <p:spPr bwMode="auto">
                <a:xfrm>
                  <a:off x="141" y="59"/>
                  <a:ext cx="47" cy="195"/>
                </a:xfrm>
                <a:custGeom>
                  <a:gdLst>
                    <a:gd name="T0" fmla="*/ 7 w 331"/>
                    <a:gd name="T1" fmla="*/ 2 h 1361"/>
                    <a:gd name="T2" fmla="*/ 3 w 331"/>
                    <a:gd name="T3" fmla="*/ 0 h 1361"/>
                    <a:gd name="T4" fmla="*/ 3 w 331"/>
                    <a:gd name="T5" fmla="*/ 0 h 1361"/>
                    <a:gd name="T6" fmla="*/ 2 w 331"/>
                    <a:gd name="T7" fmla="*/ 0 h 1361"/>
                    <a:gd name="T8" fmla="*/ 1 w 331"/>
                    <a:gd name="T9" fmla="*/ 2 h 1361"/>
                    <a:gd name="T10" fmla="*/ 0 w 331"/>
                    <a:gd name="T11" fmla="*/ 1 h 1361"/>
                    <a:gd name="T12" fmla="*/ 0 w 331"/>
                    <a:gd name="T13" fmla="*/ 28 h 1361"/>
                    <a:gd name="T14" fmla="*/ 1 w 331"/>
                    <a:gd name="T15" fmla="*/ 27 h 1361"/>
                    <a:gd name="T16" fmla="*/ 2 w 331"/>
                    <a:gd name="T17" fmla="*/ 27 h 1361"/>
                    <a:gd name="T18" fmla="*/ 2 w 331"/>
                    <a:gd name="T19" fmla="*/ 28 h 1361"/>
                    <a:gd name="T20" fmla="*/ 3 w 331"/>
                    <a:gd name="T21" fmla="*/ 28 h 1361"/>
                    <a:gd name="T22" fmla="*/ 3 w 331"/>
                    <a:gd name="T23" fmla="*/ 27 h 1361"/>
                    <a:gd name="T24" fmla="*/ 3 w 331"/>
                    <a:gd name="T25" fmla="*/ 4 h 1361"/>
                    <a:gd name="T26" fmla="*/ 7 w 331"/>
                    <a:gd name="T27" fmla="*/ 2 h 1361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331" h="1361">
                      <a:moveTo>
                        <a:pt x="331" y="117"/>
                      </a:moveTo>
                      <a:lnTo>
                        <a:pt x="153" y="0"/>
                      </a:lnTo>
                      <a:lnTo>
                        <a:pt x="131" y="0"/>
                      </a:lnTo>
                      <a:lnTo>
                        <a:pt x="94" y="5"/>
                      </a:lnTo>
                      <a:lnTo>
                        <a:pt x="33" y="74"/>
                      </a:lnTo>
                      <a:lnTo>
                        <a:pt x="0" y="53"/>
                      </a:lnTo>
                      <a:lnTo>
                        <a:pt x="0" y="1357"/>
                      </a:lnTo>
                      <a:lnTo>
                        <a:pt x="49" y="1303"/>
                      </a:lnTo>
                      <a:lnTo>
                        <a:pt x="90" y="1303"/>
                      </a:lnTo>
                      <a:lnTo>
                        <a:pt x="90" y="1361"/>
                      </a:lnTo>
                      <a:lnTo>
                        <a:pt x="132" y="1361"/>
                      </a:lnTo>
                      <a:lnTo>
                        <a:pt x="161" y="1330"/>
                      </a:lnTo>
                      <a:lnTo>
                        <a:pt x="161" y="180"/>
                      </a:lnTo>
                      <a:lnTo>
                        <a:pt x="331" y="11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7" name="未知">
                  <a:extLst>
                    <a:ext uri="{FF2B5EF4-FFF2-40B4-BE49-F238E27FC236}">
                      <a16:creationId xmlns:a16="http://schemas.microsoft.com/office/drawing/2014/main" id="{3FB4DF2A-9FE6-49E9-B663-7D3961469AB2}"/>
                    </a:ext>
                  </a:extLst>
                </p:cNvPr>
                <p:cNvSpPr/>
                <p:nvPr/>
              </p:nvSpPr>
              <p:spPr bwMode="auto">
                <a:xfrm>
                  <a:off x="137" y="67"/>
                  <a:ext cx="4" cy="186"/>
                </a:xfrm>
                <a:custGeom>
                  <a:gdLst>
                    <a:gd name="T0" fmla="*/ 1 w 28"/>
                    <a:gd name="T1" fmla="*/ 0 h 1305"/>
                    <a:gd name="T2" fmla="*/ 1 w 28"/>
                    <a:gd name="T3" fmla="*/ 27 h 1305"/>
                    <a:gd name="T4" fmla="*/ 0 w 28"/>
                    <a:gd name="T5" fmla="*/ 27 h 1305"/>
                    <a:gd name="T6" fmla="*/ 0 w 28"/>
                    <a:gd name="T7" fmla="*/ 0 h 1305"/>
                    <a:gd name="T8" fmla="*/ 1 w 28"/>
                    <a:gd name="T9" fmla="*/ 0 h 130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8" h="1305">
                      <a:moveTo>
                        <a:pt x="28" y="0"/>
                      </a:moveTo>
                      <a:lnTo>
                        <a:pt x="28" y="1305"/>
                      </a:lnTo>
                      <a:lnTo>
                        <a:pt x="0" y="1305"/>
                      </a:lnTo>
                      <a:lnTo>
                        <a:pt x="0" y="9"/>
                      </a:lnTo>
                      <a:lnTo>
                        <a:pt x="28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8" name="未知">
                  <a:extLst>
                    <a:ext uri="{FF2B5EF4-FFF2-40B4-BE49-F238E27FC236}">
                      <a16:creationId xmlns:a16="http://schemas.microsoft.com/office/drawing/2014/main" id="{398E7FC3-AC76-436E-9D3D-97566DBE98F2}"/>
                    </a:ext>
                  </a:extLst>
                </p:cNvPr>
                <p:cNvSpPr/>
                <p:nvPr/>
              </p:nvSpPr>
              <p:spPr bwMode="auto">
                <a:xfrm>
                  <a:off x="154" y="59"/>
                  <a:ext cx="6" cy="195"/>
                </a:xfrm>
                <a:custGeom>
                  <a:gdLst>
                    <a:gd name="T0" fmla="*/ 0 w 41"/>
                    <a:gd name="T1" fmla="*/ 0 h 1361"/>
                    <a:gd name="T2" fmla="*/ 1 w 41"/>
                    <a:gd name="T3" fmla="*/ 0 h 1361"/>
                    <a:gd name="T4" fmla="*/ 1 w 41"/>
                    <a:gd name="T5" fmla="*/ 28 h 1361"/>
                    <a:gd name="T6" fmla="*/ 0 w 41"/>
                    <a:gd name="T7" fmla="*/ 28 h 1361"/>
                    <a:gd name="T8" fmla="*/ 0 w 41"/>
                    <a:gd name="T9" fmla="*/ 0 h 136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1" h="1361">
                      <a:moveTo>
                        <a:pt x="0" y="5"/>
                      </a:moveTo>
                      <a:lnTo>
                        <a:pt x="41" y="0"/>
                      </a:lnTo>
                      <a:lnTo>
                        <a:pt x="41" y="1361"/>
                      </a:lnTo>
                      <a:lnTo>
                        <a:pt x="0" y="1361"/>
                      </a:lnTo>
                      <a:lnTo>
                        <a:pt x="0" y="5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09" name="未知">
                  <a:extLst>
                    <a:ext uri="{FF2B5EF4-FFF2-40B4-BE49-F238E27FC236}">
                      <a16:creationId xmlns:a16="http://schemas.microsoft.com/office/drawing/2014/main" id="{6C99406B-2813-4200-A466-EF4853D042CD}"/>
                    </a:ext>
                  </a:extLst>
                </p:cNvPr>
                <p:cNvSpPr/>
                <p:nvPr/>
              </p:nvSpPr>
              <p:spPr bwMode="auto">
                <a:xfrm>
                  <a:off x="146" y="64"/>
                  <a:ext cx="8" cy="184"/>
                </a:xfrm>
                <a:custGeom>
                  <a:gdLst>
                    <a:gd name="T0" fmla="*/ 0 w 57"/>
                    <a:gd name="T1" fmla="*/ 26 h 1287"/>
                    <a:gd name="T2" fmla="*/ 0 w 57"/>
                    <a:gd name="T3" fmla="*/ 1 h 1287"/>
                    <a:gd name="T4" fmla="*/ 1 w 57"/>
                    <a:gd name="T5" fmla="*/ 0 h 1287"/>
                    <a:gd name="T6" fmla="*/ 1 w 57"/>
                    <a:gd name="T7" fmla="*/ 26 h 1287"/>
                    <a:gd name="T8" fmla="*/ 0 w 57"/>
                    <a:gd name="T9" fmla="*/ 26 h 128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57" h="1287">
                      <a:moveTo>
                        <a:pt x="0" y="1287"/>
                      </a:moveTo>
                      <a:lnTo>
                        <a:pt x="0" y="63"/>
                      </a:lnTo>
                      <a:lnTo>
                        <a:pt x="57" y="0"/>
                      </a:lnTo>
                      <a:lnTo>
                        <a:pt x="57" y="1287"/>
                      </a:lnTo>
                      <a:lnTo>
                        <a:pt x="0" y="128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0" name="未知">
                  <a:extLst>
                    <a:ext uri="{FF2B5EF4-FFF2-40B4-BE49-F238E27FC236}">
                      <a16:creationId xmlns:a16="http://schemas.microsoft.com/office/drawing/2014/main" id="{2EBA5164-B882-4ECD-9450-70E96BE6932F}"/>
                    </a:ext>
                  </a:extLst>
                </p:cNvPr>
                <p:cNvSpPr/>
                <p:nvPr/>
              </p:nvSpPr>
              <p:spPr bwMode="auto">
                <a:xfrm>
                  <a:off x="263" y="5"/>
                  <a:ext cx="60" cy="248"/>
                </a:xfrm>
                <a:custGeom>
                  <a:gdLst>
                    <a:gd name="T0" fmla="*/ 9 w 422"/>
                    <a:gd name="T1" fmla="*/ 3 h 1736"/>
                    <a:gd name="T2" fmla="*/ 4 w 422"/>
                    <a:gd name="T3" fmla="*/ 0 h 1736"/>
                    <a:gd name="T4" fmla="*/ 3 w 422"/>
                    <a:gd name="T5" fmla="*/ 0 h 1736"/>
                    <a:gd name="T6" fmla="*/ 2 w 422"/>
                    <a:gd name="T7" fmla="*/ 0 h 1736"/>
                    <a:gd name="T8" fmla="*/ 1 w 422"/>
                    <a:gd name="T9" fmla="*/ 2 h 1736"/>
                    <a:gd name="T10" fmla="*/ 0 w 422"/>
                    <a:gd name="T11" fmla="*/ 1 h 1736"/>
                    <a:gd name="T12" fmla="*/ 0 w 422"/>
                    <a:gd name="T13" fmla="*/ 35 h 1736"/>
                    <a:gd name="T14" fmla="*/ 1 w 422"/>
                    <a:gd name="T15" fmla="*/ 34 h 1736"/>
                    <a:gd name="T16" fmla="*/ 2 w 422"/>
                    <a:gd name="T17" fmla="*/ 34 h 1736"/>
                    <a:gd name="T18" fmla="*/ 2 w 422"/>
                    <a:gd name="T19" fmla="*/ 35 h 1736"/>
                    <a:gd name="T20" fmla="*/ 3 w 422"/>
                    <a:gd name="T21" fmla="*/ 35 h 1736"/>
                    <a:gd name="T22" fmla="*/ 4 w 422"/>
                    <a:gd name="T23" fmla="*/ 35 h 1736"/>
                    <a:gd name="T24" fmla="*/ 4 w 422"/>
                    <a:gd name="T25" fmla="*/ 5 h 1736"/>
                    <a:gd name="T26" fmla="*/ 9 w 422"/>
                    <a:gd name="T27" fmla="*/ 3 h 17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422" h="1735">
                      <a:moveTo>
                        <a:pt x="422" y="147"/>
                      </a:moveTo>
                      <a:lnTo>
                        <a:pt x="195" y="0"/>
                      </a:lnTo>
                      <a:lnTo>
                        <a:pt x="167" y="0"/>
                      </a:lnTo>
                      <a:lnTo>
                        <a:pt x="122" y="7"/>
                      </a:lnTo>
                      <a:lnTo>
                        <a:pt x="42" y="93"/>
                      </a:lnTo>
                      <a:lnTo>
                        <a:pt x="0" y="66"/>
                      </a:lnTo>
                      <a:lnTo>
                        <a:pt x="0" y="1730"/>
                      </a:lnTo>
                      <a:lnTo>
                        <a:pt x="63" y="1662"/>
                      </a:lnTo>
                      <a:lnTo>
                        <a:pt x="116" y="1662"/>
                      </a:lnTo>
                      <a:lnTo>
                        <a:pt x="116" y="1736"/>
                      </a:lnTo>
                      <a:lnTo>
                        <a:pt x="169" y="1736"/>
                      </a:lnTo>
                      <a:lnTo>
                        <a:pt x="206" y="1696"/>
                      </a:lnTo>
                      <a:lnTo>
                        <a:pt x="206" y="227"/>
                      </a:lnTo>
                      <a:lnTo>
                        <a:pt x="422" y="14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1" name="未知">
                  <a:extLst>
                    <a:ext uri="{FF2B5EF4-FFF2-40B4-BE49-F238E27FC236}">
                      <a16:creationId xmlns:a16="http://schemas.microsoft.com/office/drawing/2014/main" id="{E301E371-BCDA-43B1-BBD9-9007CB94B9F4}"/>
                    </a:ext>
                  </a:extLst>
                </p:cNvPr>
                <p:cNvSpPr/>
                <p:nvPr/>
              </p:nvSpPr>
              <p:spPr bwMode="auto">
                <a:xfrm>
                  <a:off x="258" y="14"/>
                  <a:ext cx="5" cy="238"/>
                </a:xfrm>
                <a:custGeom>
                  <a:gdLst>
                    <a:gd name="T0" fmla="*/ 1 w 34"/>
                    <a:gd name="T1" fmla="*/ 0 h 1666"/>
                    <a:gd name="T2" fmla="*/ 1 w 34"/>
                    <a:gd name="T3" fmla="*/ 34 h 1666"/>
                    <a:gd name="T4" fmla="*/ 0 w 34"/>
                    <a:gd name="T5" fmla="*/ 34 h 1666"/>
                    <a:gd name="T6" fmla="*/ 0 w 34"/>
                    <a:gd name="T7" fmla="*/ 0 h 1666"/>
                    <a:gd name="T8" fmla="*/ 1 w 34"/>
                    <a:gd name="T9" fmla="*/ 0 h 166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4" h="1666">
                      <a:moveTo>
                        <a:pt x="34" y="0"/>
                      </a:moveTo>
                      <a:lnTo>
                        <a:pt x="34" y="1666"/>
                      </a:lnTo>
                      <a:lnTo>
                        <a:pt x="0" y="1666"/>
                      </a:lnTo>
                      <a:lnTo>
                        <a:pt x="0" y="11"/>
                      </a:lnTo>
                      <a:lnTo>
                        <a:pt x="34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2" name="未知">
                  <a:extLst>
                    <a:ext uri="{FF2B5EF4-FFF2-40B4-BE49-F238E27FC236}">
                      <a16:creationId xmlns:a16="http://schemas.microsoft.com/office/drawing/2014/main" id="{B3E52617-2683-488A-B5A0-50D70E90F95D}"/>
                    </a:ext>
                  </a:extLst>
                </p:cNvPr>
                <p:cNvSpPr/>
                <p:nvPr/>
              </p:nvSpPr>
              <p:spPr bwMode="auto">
                <a:xfrm>
                  <a:off x="279" y="5"/>
                  <a:ext cx="8" cy="248"/>
                </a:xfrm>
                <a:custGeom>
                  <a:gdLst>
                    <a:gd name="T0" fmla="*/ 0 w 51"/>
                    <a:gd name="T1" fmla="*/ 0 h 1736"/>
                    <a:gd name="T2" fmla="*/ 1 w 51"/>
                    <a:gd name="T3" fmla="*/ 0 h 1736"/>
                    <a:gd name="T4" fmla="*/ 1 w 51"/>
                    <a:gd name="T5" fmla="*/ 35 h 1736"/>
                    <a:gd name="T6" fmla="*/ 0 w 51"/>
                    <a:gd name="T7" fmla="*/ 35 h 1736"/>
                    <a:gd name="T8" fmla="*/ 0 w 51"/>
                    <a:gd name="T9" fmla="*/ 0 h 17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51" h="1735">
                      <a:moveTo>
                        <a:pt x="0" y="7"/>
                      </a:moveTo>
                      <a:lnTo>
                        <a:pt x="51" y="0"/>
                      </a:lnTo>
                      <a:lnTo>
                        <a:pt x="51" y="1736"/>
                      </a:lnTo>
                      <a:lnTo>
                        <a:pt x="0" y="1736"/>
                      </a:lnTo>
                      <a:lnTo>
                        <a:pt x="0" y="7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3" name="未知">
                  <a:extLst>
                    <a:ext uri="{FF2B5EF4-FFF2-40B4-BE49-F238E27FC236}">
                      <a16:creationId xmlns:a16="http://schemas.microsoft.com/office/drawing/2014/main" id="{FB90890F-2743-4292-9438-80EDD5973BA5}"/>
                    </a:ext>
                  </a:extLst>
                </p:cNvPr>
                <p:cNvSpPr/>
                <p:nvPr/>
              </p:nvSpPr>
              <p:spPr bwMode="auto">
                <a:xfrm>
                  <a:off x="269" y="11"/>
                  <a:ext cx="10" cy="234"/>
                </a:xfrm>
                <a:custGeom>
                  <a:gdLst>
                    <a:gd name="T0" fmla="*/ 0 w 74"/>
                    <a:gd name="T1" fmla="*/ 33 h 1641"/>
                    <a:gd name="T2" fmla="*/ 0 w 74"/>
                    <a:gd name="T3" fmla="*/ 2 h 1641"/>
                    <a:gd name="T4" fmla="*/ 1 w 74"/>
                    <a:gd name="T5" fmla="*/ 0 h 1641"/>
                    <a:gd name="T6" fmla="*/ 1 w 74"/>
                    <a:gd name="T7" fmla="*/ 33 h 1641"/>
                    <a:gd name="T8" fmla="*/ 0 w 74"/>
                    <a:gd name="T9" fmla="*/ 33 h 164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4" h="1641">
                      <a:moveTo>
                        <a:pt x="0" y="1641"/>
                      </a:moveTo>
                      <a:lnTo>
                        <a:pt x="0" y="81"/>
                      </a:lnTo>
                      <a:lnTo>
                        <a:pt x="74" y="0"/>
                      </a:lnTo>
                      <a:lnTo>
                        <a:pt x="74" y="1641"/>
                      </a:lnTo>
                      <a:lnTo>
                        <a:pt x="0" y="164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4" name="未知">
                  <a:extLst>
                    <a:ext uri="{FF2B5EF4-FFF2-40B4-BE49-F238E27FC236}">
                      <a16:creationId xmlns:a16="http://schemas.microsoft.com/office/drawing/2014/main" id="{9E1F3130-AF2F-4EB9-81BC-05757D62251C}"/>
                    </a:ext>
                  </a:extLst>
                </p:cNvPr>
                <p:cNvSpPr/>
                <p:nvPr/>
              </p:nvSpPr>
              <p:spPr bwMode="auto">
                <a:xfrm>
                  <a:off x="65" y="94"/>
                  <a:ext cx="38" cy="156"/>
                </a:xfrm>
                <a:custGeom>
                  <a:gdLst>
                    <a:gd name="T0" fmla="*/ 5 w 264"/>
                    <a:gd name="T1" fmla="*/ 2 h 1093"/>
                    <a:gd name="T2" fmla="*/ 3 w 264"/>
                    <a:gd name="T3" fmla="*/ 0 h 1093"/>
                    <a:gd name="T4" fmla="*/ 2 w 264"/>
                    <a:gd name="T5" fmla="*/ 0 h 1093"/>
                    <a:gd name="T6" fmla="*/ 2 w 264"/>
                    <a:gd name="T7" fmla="*/ 0 h 1093"/>
                    <a:gd name="T8" fmla="*/ 1 w 264"/>
                    <a:gd name="T9" fmla="*/ 1 h 1093"/>
                    <a:gd name="T10" fmla="*/ 0 w 264"/>
                    <a:gd name="T11" fmla="*/ 1 h 1093"/>
                    <a:gd name="T12" fmla="*/ 0 w 264"/>
                    <a:gd name="T13" fmla="*/ 22 h 1093"/>
                    <a:gd name="T14" fmla="*/ 1 w 264"/>
                    <a:gd name="T15" fmla="*/ 21 h 1093"/>
                    <a:gd name="T16" fmla="*/ 1 w 264"/>
                    <a:gd name="T17" fmla="*/ 21 h 1093"/>
                    <a:gd name="T18" fmla="*/ 1 w 264"/>
                    <a:gd name="T19" fmla="*/ 22 h 1093"/>
                    <a:gd name="T20" fmla="*/ 2 w 264"/>
                    <a:gd name="T21" fmla="*/ 22 h 1093"/>
                    <a:gd name="T22" fmla="*/ 3 w 264"/>
                    <a:gd name="T23" fmla="*/ 22 h 1093"/>
                    <a:gd name="T24" fmla="*/ 3 w 264"/>
                    <a:gd name="T25" fmla="*/ 3 h 1093"/>
                    <a:gd name="T26" fmla="*/ 5 w 264"/>
                    <a:gd name="T27" fmla="*/ 2 h 1093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264" h="1093">
                      <a:moveTo>
                        <a:pt x="264" y="95"/>
                      </a:moveTo>
                      <a:lnTo>
                        <a:pt x="122" y="0"/>
                      </a:lnTo>
                      <a:lnTo>
                        <a:pt x="104" y="0"/>
                      </a:lnTo>
                      <a:lnTo>
                        <a:pt x="76" y="5"/>
                      </a:lnTo>
                      <a:lnTo>
                        <a:pt x="27" y="60"/>
                      </a:lnTo>
                      <a:lnTo>
                        <a:pt x="0" y="42"/>
                      </a:lnTo>
                      <a:lnTo>
                        <a:pt x="0" y="1090"/>
                      </a:lnTo>
                      <a:lnTo>
                        <a:pt x="40" y="1046"/>
                      </a:lnTo>
                      <a:lnTo>
                        <a:pt x="72" y="1046"/>
                      </a:lnTo>
                      <a:lnTo>
                        <a:pt x="72" y="1093"/>
                      </a:lnTo>
                      <a:lnTo>
                        <a:pt x="105" y="1093"/>
                      </a:lnTo>
                      <a:lnTo>
                        <a:pt x="129" y="1068"/>
                      </a:lnTo>
                      <a:lnTo>
                        <a:pt x="129" y="144"/>
                      </a:lnTo>
                      <a:lnTo>
                        <a:pt x="264" y="95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5" name="未知">
                  <a:extLst>
                    <a:ext uri="{FF2B5EF4-FFF2-40B4-BE49-F238E27FC236}">
                      <a16:creationId xmlns:a16="http://schemas.microsoft.com/office/drawing/2014/main" id="{474935A1-BF88-4404-A469-79DD869C91C2}"/>
                    </a:ext>
                  </a:extLst>
                </p:cNvPr>
                <p:cNvSpPr/>
                <p:nvPr/>
              </p:nvSpPr>
              <p:spPr bwMode="auto">
                <a:xfrm>
                  <a:off x="62" y="100"/>
                  <a:ext cx="4" cy="150"/>
                </a:xfrm>
                <a:custGeom>
                  <a:gdLst>
                    <a:gd name="T0" fmla="*/ 1 w 22"/>
                    <a:gd name="T1" fmla="*/ 0 h 1049"/>
                    <a:gd name="T2" fmla="*/ 1 w 22"/>
                    <a:gd name="T3" fmla="*/ 21 h 1049"/>
                    <a:gd name="T4" fmla="*/ 0 w 22"/>
                    <a:gd name="T5" fmla="*/ 21 h 1049"/>
                    <a:gd name="T6" fmla="*/ 0 w 22"/>
                    <a:gd name="T7" fmla="*/ 0 h 1049"/>
                    <a:gd name="T8" fmla="*/ 1 w 22"/>
                    <a:gd name="T9" fmla="*/ 0 h 104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1049">
                      <a:moveTo>
                        <a:pt x="22" y="0"/>
                      </a:moveTo>
                      <a:lnTo>
                        <a:pt x="22" y="1049"/>
                      </a:lnTo>
                      <a:lnTo>
                        <a:pt x="0" y="1049"/>
                      </a:lnTo>
                      <a:lnTo>
                        <a:pt x="0" y="8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6" name="未知">
                  <a:extLst>
                    <a:ext uri="{FF2B5EF4-FFF2-40B4-BE49-F238E27FC236}">
                      <a16:creationId xmlns:a16="http://schemas.microsoft.com/office/drawing/2014/main" id="{8063340C-2DD7-4449-A353-B9D42AF668AA}"/>
                    </a:ext>
                  </a:extLst>
                </p:cNvPr>
                <p:cNvSpPr/>
                <p:nvPr/>
              </p:nvSpPr>
              <p:spPr bwMode="auto">
                <a:xfrm>
                  <a:off x="76" y="94"/>
                  <a:ext cx="4" cy="156"/>
                </a:xfrm>
                <a:custGeom>
                  <a:gdLst>
                    <a:gd name="T0" fmla="*/ 0 w 33"/>
                    <a:gd name="T1" fmla="*/ 0 h 1091"/>
                    <a:gd name="T2" fmla="*/ 0 w 33"/>
                    <a:gd name="T3" fmla="*/ 0 h 1091"/>
                    <a:gd name="T4" fmla="*/ 0 w 33"/>
                    <a:gd name="T5" fmla="*/ 22 h 1091"/>
                    <a:gd name="T6" fmla="*/ 0 w 33"/>
                    <a:gd name="T7" fmla="*/ 22 h 1091"/>
                    <a:gd name="T8" fmla="*/ 0 w 33"/>
                    <a:gd name="T9" fmla="*/ 0 h 109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3" h="1091">
                      <a:moveTo>
                        <a:pt x="0" y="9"/>
                      </a:moveTo>
                      <a:lnTo>
                        <a:pt x="33" y="0"/>
                      </a:lnTo>
                      <a:lnTo>
                        <a:pt x="33" y="1091"/>
                      </a:lnTo>
                      <a:lnTo>
                        <a:pt x="0" y="1091"/>
                      </a:lnTo>
                      <a:lnTo>
                        <a:pt x="0" y="9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7" name="未知">
                  <a:extLst>
                    <a:ext uri="{FF2B5EF4-FFF2-40B4-BE49-F238E27FC236}">
                      <a16:creationId xmlns:a16="http://schemas.microsoft.com/office/drawing/2014/main" id="{CD572BC8-0C36-44D1-9B7D-EB2E7EAF9DF1}"/>
                    </a:ext>
                  </a:extLst>
                </p:cNvPr>
                <p:cNvSpPr/>
                <p:nvPr/>
              </p:nvSpPr>
              <p:spPr bwMode="auto">
                <a:xfrm>
                  <a:off x="69" y="98"/>
                  <a:ext cx="7" cy="147"/>
                </a:xfrm>
                <a:custGeom>
                  <a:gdLst>
                    <a:gd name="T0" fmla="*/ 0 w 45"/>
                    <a:gd name="T1" fmla="*/ 21 h 1034"/>
                    <a:gd name="T2" fmla="*/ 0 w 45"/>
                    <a:gd name="T3" fmla="*/ 1 h 1034"/>
                    <a:gd name="T4" fmla="*/ 1 w 45"/>
                    <a:gd name="T5" fmla="*/ 0 h 1034"/>
                    <a:gd name="T6" fmla="*/ 1 w 45"/>
                    <a:gd name="T7" fmla="*/ 21 h 1034"/>
                    <a:gd name="T8" fmla="*/ 0 w 45"/>
                    <a:gd name="T9" fmla="*/ 21 h 1034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" h="1034">
                      <a:moveTo>
                        <a:pt x="0" y="1034"/>
                      </a:moveTo>
                      <a:lnTo>
                        <a:pt x="0" y="48"/>
                      </a:lnTo>
                      <a:lnTo>
                        <a:pt x="45" y="0"/>
                      </a:lnTo>
                      <a:lnTo>
                        <a:pt x="45" y="1034"/>
                      </a:lnTo>
                      <a:lnTo>
                        <a:pt x="0" y="103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8" name="未知">
                  <a:extLst>
                    <a:ext uri="{FF2B5EF4-FFF2-40B4-BE49-F238E27FC236}">
                      <a16:creationId xmlns:a16="http://schemas.microsoft.com/office/drawing/2014/main" id="{65AD40E5-B456-43C3-9B50-2E09CD5B9E43}"/>
                    </a:ext>
                  </a:extLst>
                </p:cNvPr>
                <p:cNvSpPr/>
                <p:nvPr/>
              </p:nvSpPr>
              <p:spPr bwMode="auto">
                <a:xfrm>
                  <a:off x="14" y="118"/>
                  <a:ext cx="33" cy="127"/>
                </a:xfrm>
                <a:custGeom>
                  <a:gdLst>
                    <a:gd name="T0" fmla="*/ 5 w 231"/>
                    <a:gd name="T1" fmla="*/ 1 h 893"/>
                    <a:gd name="T2" fmla="*/ 2 w 231"/>
                    <a:gd name="T3" fmla="*/ 0 h 893"/>
                    <a:gd name="T4" fmla="*/ 2 w 231"/>
                    <a:gd name="T5" fmla="*/ 0 h 893"/>
                    <a:gd name="T6" fmla="*/ 1 w 231"/>
                    <a:gd name="T7" fmla="*/ 0 h 893"/>
                    <a:gd name="T8" fmla="*/ 0 w 231"/>
                    <a:gd name="T9" fmla="*/ 1 h 893"/>
                    <a:gd name="T10" fmla="*/ 0 w 231"/>
                    <a:gd name="T11" fmla="*/ 1 h 893"/>
                    <a:gd name="T12" fmla="*/ 0 w 231"/>
                    <a:gd name="T13" fmla="*/ 18 h 893"/>
                    <a:gd name="T14" fmla="*/ 1 w 231"/>
                    <a:gd name="T15" fmla="*/ 17 h 893"/>
                    <a:gd name="T16" fmla="*/ 1 w 231"/>
                    <a:gd name="T17" fmla="*/ 17 h 893"/>
                    <a:gd name="T18" fmla="*/ 1 w 231"/>
                    <a:gd name="T19" fmla="*/ 18 h 893"/>
                    <a:gd name="T20" fmla="*/ 2 w 231"/>
                    <a:gd name="T21" fmla="*/ 18 h 893"/>
                    <a:gd name="T22" fmla="*/ 2 w 231"/>
                    <a:gd name="T23" fmla="*/ 18 h 893"/>
                    <a:gd name="T24" fmla="*/ 2 w 231"/>
                    <a:gd name="T25" fmla="*/ 2 h 893"/>
                    <a:gd name="T26" fmla="*/ 5 w 231"/>
                    <a:gd name="T27" fmla="*/ 1 h 893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231" h="893">
                      <a:moveTo>
                        <a:pt x="231" y="70"/>
                      </a:moveTo>
                      <a:lnTo>
                        <a:pt x="106" y="0"/>
                      </a:lnTo>
                      <a:lnTo>
                        <a:pt x="91" y="0"/>
                      </a:lnTo>
                      <a:lnTo>
                        <a:pt x="66" y="2"/>
                      </a:lnTo>
                      <a:lnTo>
                        <a:pt x="24" y="47"/>
                      </a:lnTo>
                      <a:lnTo>
                        <a:pt x="0" y="33"/>
                      </a:lnTo>
                      <a:lnTo>
                        <a:pt x="0" y="891"/>
                      </a:lnTo>
                      <a:lnTo>
                        <a:pt x="35" y="855"/>
                      </a:lnTo>
                      <a:lnTo>
                        <a:pt x="64" y="855"/>
                      </a:lnTo>
                      <a:lnTo>
                        <a:pt x="64" y="893"/>
                      </a:lnTo>
                      <a:lnTo>
                        <a:pt x="93" y="893"/>
                      </a:lnTo>
                      <a:lnTo>
                        <a:pt x="113" y="874"/>
                      </a:lnTo>
                      <a:lnTo>
                        <a:pt x="113" y="116"/>
                      </a:lnTo>
                      <a:lnTo>
                        <a:pt x="231" y="7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19" name="未知">
                  <a:extLst>
                    <a:ext uri="{FF2B5EF4-FFF2-40B4-BE49-F238E27FC236}">
                      <a16:creationId xmlns:a16="http://schemas.microsoft.com/office/drawing/2014/main" id="{017F9711-F53B-4D80-98B5-681899B52C7B}"/>
                    </a:ext>
                  </a:extLst>
                </p:cNvPr>
                <p:cNvSpPr/>
                <p:nvPr/>
              </p:nvSpPr>
              <p:spPr bwMode="auto">
                <a:xfrm>
                  <a:off x="12" y="123"/>
                  <a:ext cx="2" cy="122"/>
                </a:xfrm>
                <a:custGeom>
                  <a:gdLst>
                    <a:gd name="T0" fmla="*/ 0 w 19"/>
                    <a:gd name="T1" fmla="*/ 0 h 858"/>
                    <a:gd name="T2" fmla="*/ 0 w 19"/>
                    <a:gd name="T3" fmla="*/ 17 h 858"/>
                    <a:gd name="T4" fmla="*/ 0 w 19"/>
                    <a:gd name="T5" fmla="*/ 17 h 858"/>
                    <a:gd name="T6" fmla="*/ 0 w 19"/>
                    <a:gd name="T7" fmla="*/ 0 h 858"/>
                    <a:gd name="T8" fmla="*/ 0 w 19"/>
                    <a:gd name="T9" fmla="*/ 0 h 85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9" h="858">
                      <a:moveTo>
                        <a:pt x="19" y="0"/>
                      </a:moveTo>
                      <a:lnTo>
                        <a:pt x="19" y="858"/>
                      </a:lnTo>
                      <a:lnTo>
                        <a:pt x="0" y="858"/>
                      </a:lnTo>
                      <a:lnTo>
                        <a:pt x="0" y="6"/>
                      </a:lnTo>
                      <a:lnTo>
                        <a:pt x="19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20" name="未知">
                  <a:extLst>
                    <a:ext uri="{FF2B5EF4-FFF2-40B4-BE49-F238E27FC236}">
                      <a16:creationId xmlns:a16="http://schemas.microsoft.com/office/drawing/2014/main" id="{58905398-6C86-4AD9-B2E4-8DCD908F66B3}"/>
                    </a:ext>
                  </a:extLst>
                </p:cNvPr>
                <p:cNvSpPr/>
                <p:nvPr/>
              </p:nvSpPr>
              <p:spPr bwMode="auto">
                <a:xfrm>
                  <a:off x="23" y="118"/>
                  <a:ext cx="4" cy="128"/>
                </a:xfrm>
                <a:custGeom>
                  <a:gdLst>
                    <a:gd name="T0" fmla="*/ 0 w 28"/>
                    <a:gd name="T1" fmla="*/ 0 h 895"/>
                    <a:gd name="T2" fmla="*/ 1 w 28"/>
                    <a:gd name="T3" fmla="*/ 0 h 895"/>
                    <a:gd name="T4" fmla="*/ 1 w 28"/>
                    <a:gd name="T5" fmla="*/ 18 h 895"/>
                    <a:gd name="T6" fmla="*/ 0 w 28"/>
                    <a:gd name="T7" fmla="*/ 18 h 895"/>
                    <a:gd name="T8" fmla="*/ 0 w 28"/>
                    <a:gd name="T9" fmla="*/ 0 h 89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8" h="895">
                      <a:moveTo>
                        <a:pt x="0" y="3"/>
                      </a:moveTo>
                      <a:lnTo>
                        <a:pt x="28" y="0"/>
                      </a:lnTo>
                      <a:lnTo>
                        <a:pt x="28" y="895"/>
                      </a:lnTo>
                      <a:lnTo>
                        <a:pt x="0" y="895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921" name="未知">
                  <a:extLst>
                    <a:ext uri="{FF2B5EF4-FFF2-40B4-BE49-F238E27FC236}">
                      <a16:creationId xmlns:a16="http://schemas.microsoft.com/office/drawing/2014/main" id="{772E3895-FD8C-4336-8F0B-6566289951E5}"/>
                    </a:ext>
                  </a:extLst>
                </p:cNvPr>
                <p:cNvSpPr/>
                <p:nvPr/>
              </p:nvSpPr>
              <p:spPr bwMode="auto">
                <a:xfrm>
                  <a:off x="18" y="121"/>
                  <a:ext cx="5" cy="121"/>
                </a:xfrm>
                <a:custGeom>
                  <a:gdLst>
                    <a:gd name="T0" fmla="*/ 0 w 40"/>
                    <a:gd name="T1" fmla="*/ 17 h 846"/>
                    <a:gd name="T2" fmla="*/ 0 w 40"/>
                    <a:gd name="T3" fmla="*/ 1 h 846"/>
                    <a:gd name="T4" fmla="*/ 1 w 40"/>
                    <a:gd name="T5" fmla="*/ 0 h 846"/>
                    <a:gd name="T6" fmla="*/ 1 w 40"/>
                    <a:gd name="T7" fmla="*/ 17 h 846"/>
                    <a:gd name="T8" fmla="*/ 0 w 40"/>
                    <a:gd name="T9" fmla="*/ 17 h 84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0" h="845">
                      <a:moveTo>
                        <a:pt x="0" y="846"/>
                      </a:moveTo>
                      <a:lnTo>
                        <a:pt x="0" y="45"/>
                      </a:lnTo>
                      <a:lnTo>
                        <a:pt x="40" y="0"/>
                      </a:lnTo>
                      <a:lnTo>
                        <a:pt x="40" y="846"/>
                      </a:lnTo>
                      <a:lnTo>
                        <a:pt x="0" y="84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2840" name="Rectangle 704">
                <a:extLst>
                  <a:ext uri="{FF2B5EF4-FFF2-40B4-BE49-F238E27FC236}">
                    <a16:creationId xmlns:a16="http://schemas.microsoft.com/office/drawing/2014/main" id="{6641D0A8-309D-4FA7-89D2-DCBC8A24407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40" y="555"/>
                <a:ext cx="424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US" altLang="zh-CN" sz="1800" b="1">
                    <a:solidFill>
                      <a:srgbClr val="FF0000"/>
                    </a:solidFill>
                    <a:ea typeface="宋体" pitchFamily="2" charset="-122"/>
                  </a:rPr>
                  <a:t>RCC</a:t>
                </a:r>
              </a:p>
            </p:txBody>
          </p:sp>
        </p:grpSp>
        <p:grpSp>
          <p:nvGrpSpPr>
            <p:cNvPr id="32792" name="Group 705">
              <a:extLst>
                <a:ext uri="{FF2B5EF4-FFF2-40B4-BE49-F238E27FC236}">
                  <a16:creationId xmlns:a16="http://schemas.microsoft.com/office/drawing/2014/main" id="{192F6478-AEFE-4623-8125-E274269E5033}"/>
                </a:ext>
              </a:extLst>
            </p:cNvPr>
            <p:cNvGrpSpPr/>
            <p:nvPr/>
          </p:nvGrpSpPr>
          <p:grpSpPr>
            <a:xfrm>
              <a:off x="1127" y="1743"/>
              <a:ext cx="457" cy="839"/>
              <a:chExt cx="457" cy="839"/>
            </a:xfrm>
          </p:grpSpPr>
          <p:grpSp>
            <p:nvGrpSpPr>
              <p:cNvPr id="32794" name="Group 706">
                <a:extLst>
                  <a:ext uri="{FF2B5EF4-FFF2-40B4-BE49-F238E27FC236}">
                    <a16:creationId xmlns:a16="http://schemas.microsoft.com/office/drawing/2014/main" id="{59FFE954-80EC-478F-94EB-EF18F83FE17A}"/>
                  </a:ext>
                </a:extLst>
              </p:cNvPr>
              <p:cNvGrpSpPr/>
              <p:nvPr/>
            </p:nvGrpSpPr>
            <p:grpSpPr>
              <a:xfrm>
                <a:off x="0" y="0"/>
                <a:ext cx="393" cy="581"/>
                <a:chExt cx="203" cy="310"/>
              </a:xfrm>
            </p:grpSpPr>
            <p:sp>
              <p:nvSpPr>
                <p:cNvPr id="32796" name="Rectangle 707">
                  <a:extLst>
                    <a:ext uri="{FF2B5EF4-FFF2-40B4-BE49-F238E27FC236}">
                      <a16:creationId xmlns:a16="http://schemas.microsoft.com/office/drawing/2014/main" id="{4CDAD7C2-4CA2-422F-86E4-563E429E941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2" y="188"/>
                  <a:ext cx="8" cy="38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797" name="Line 708">
                  <a:extLst>
                    <a:ext uri="{FF2B5EF4-FFF2-40B4-BE49-F238E27FC236}">
                      <a16:creationId xmlns:a16="http://schemas.microsoft.com/office/drawing/2014/main" id="{C6EA0CC1-A9A7-4B14-A62C-FFC3D1FA17CB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76" y="188"/>
                  <a:ext cx="1" cy="34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798" name="Rectangle 709">
                  <a:extLst>
                    <a:ext uri="{FF2B5EF4-FFF2-40B4-BE49-F238E27FC236}">
                      <a16:creationId xmlns:a16="http://schemas.microsoft.com/office/drawing/2014/main" id="{F76A4245-F164-4A26-BF7A-7D8B3A03A28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2" y="163"/>
                  <a:ext cx="23" cy="62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799" name="未知">
                  <a:extLst>
                    <a:ext uri="{FF2B5EF4-FFF2-40B4-BE49-F238E27FC236}">
                      <a16:creationId xmlns:a16="http://schemas.microsoft.com/office/drawing/2014/main" id="{C3F0D8EE-6CF2-43A8-A978-18D3C8E50F0C}"/>
                    </a:ext>
                  </a:extLst>
                </p:cNvPr>
                <p:cNvSpPr/>
                <p:nvPr/>
              </p:nvSpPr>
              <p:spPr bwMode="auto">
                <a:xfrm>
                  <a:off x="125" y="176"/>
                  <a:ext cx="14" cy="13"/>
                </a:xfrm>
                <a:custGeom>
                  <a:gdLst>
                    <a:gd name="T0" fmla="*/ 0 w 101"/>
                    <a:gd name="T1" fmla="*/ 0 h 90"/>
                    <a:gd name="T2" fmla="*/ 0 w 101"/>
                    <a:gd name="T3" fmla="*/ 2 h 90"/>
                    <a:gd name="T4" fmla="*/ 2 w 101"/>
                    <a:gd name="T5" fmla="*/ 2 h 90"/>
                    <a:gd name="T6" fmla="*/ 2 w 101"/>
                    <a:gd name="T7" fmla="*/ 0 h 90"/>
                    <a:gd name="T8" fmla="*/ 0 w 101"/>
                    <a:gd name="T9" fmla="*/ 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00" h="90">
                      <a:moveTo>
                        <a:pt x="0" y="0"/>
                      </a:moveTo>
                      <a:lnTo>
                        <a:pt x="0" y="90"/>
                      </a:lnTo>
                      <a:lnTo>
                        <a:pt x="101" y="90"/>
                      </a:lnTo>
                      <a:lnTo>
                        <a:pt x="101" y="18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0" cmpd="sng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0" name="未知">
                  <a:extLst>
                    <a:ext uri="{FF2B5EF4-FFF2-40B4-BE49-F238E27FC236}">
                      <a16:creationId xmlns:a16="http://schemas.microsoft.com/office/drawing/2014/main" id="{EEEE8358-A59F-4CB0-BDBC-62CE9F578C23}"/>
                    </a:ext>
                  </a:extLst>
                </p:cNvPr>
                <p:cNvSpPr/>
                <p:nvPr/>
              </p:nvSpPr>
              <p:spPr bwMode="auto">
                <a:xfrm>
                  <a:off x="94" y="153"/>
                  <a:ext cx="10" cy="11"/>
                </a:xfrm>
                <a:custGeom>
                  <a:gdLst>
                    <a:gd name="T0" fmla="*/ 1 w 70"/>
                    <a:gd name="T1" fmla="*/ 0 h 81"/>
                    <a:gd name="T2" fmla="*/ 0 w 70"/>
                    <a:gd name="T3" fmla="*/ 1 h 81"/>
                    <a:gd name="T4" fmla="*/ 1 w 70"/>
                    <a:gd name="T5" fmla="*/ 1 h 81"/>
                    <a:gd name="T6" fmla="*/ 1 w 70"/>
                    <a:gd name="T7" fmla="*/ 0 h 81"/>
                    <a:gd name="T8" fmla="*/ 1 w 70"/>
                    <a:gd name="T9" fmla="*/ 0 h 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0" h="81">
                      <a:moveTo>
                        <a:pt x="38" y="0"/>
                      </a:moveTo>
                      <a:lnTo>
                        <a:pt x="0" y="81"/>
                      </a:lnTo>
                      <a:lnTo>
                        <a:pt x="51" y="74"/>
                      </a:lnTo>
                      <a:lnTo>
                        <a:pt x="70" y="20"/>
                      </a:lnTo>
                      <a:lnTo>
                        <a:pt x="38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1" name="未知">
                  <a:extLst>
                    <a:ext uri="{FF2B5EF4-FFF2-40B4-BE49-F238E27FC236}">
                      <a16:creationId xmlns:a16="http://schemas.microsoft.com/office/drawing/2014/main" id="{2D2CF3A8-8D3E-4FAA-A9E9-CBAA876D62C3}"/>
                    </a:ext>
                  </a:extLst>
                </p:cNvPr>
                <p:cNvSpPr/>
                <p:nvPr/>
              </p:nvSpPr>
              <p:spPr bwMode="auto">
                <a:xfrm>
                  <a:off x="77" y="230"/>
                  <a:ext cx="46" cy="4"/>
                </a:xfrm>
                <a:custGeom>
                  <a:gdLst>
                    <a:gd name="T0" fmla="*/ 0 w 323"/>
                    <a:gd name="T1" fmla="*/ 0 h 28"/>
                    <a:gd name="T2" fmla="*/ 7 w 323"/>
                    <a:gd name="T3" fmla="*/ 0 h 28"/>
                    <a:gd name="T4" fmla="*/ 7 w 323"/>
                    <a:gd name="T5" fmla="*/ 1 h 28"/>
                    <a:gd name="T6" fmla="*/ 0 w 323"/>
                    <a:gd name="T7" fmla="*/ 1 h 28"/>
                    <a:gd name="T8" fmla="*/ 0 w 323"/>
                    <a:gd name="T9" fmla="*/ 0 h 28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323" h="28">
                      <a:moveTo>
                        <a:pt x="0" y="0"/>
                      </a:moveTo>
                      <a:lnTo>
                        <a:pt x="323" y="0"/>
                      </a:lnTo>
                      <a:lnTo>
                        <a:pt x="323" y="28"/>
                      </a:lnTo>
                      <a:lnTo>
                        <a:pt x="4" y="2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2" name="未知">
                  <a:extLst>
                    <a:ext uri="{FF2B5EF4-FFF2-40B4-BE49-F238E27FC236}">
                      <a16:creationId xmlns:a16="http://schemas.microsoft.com/office/drawing/2014/main" id="{41701CF6-1564-4074-A02A-5AF92E60223B}"/>
                    </a:ext>
                  </a:extLst>
                </p:cNvPr>
                <p:cNvSpPr/>
                <p:nvPr/>
              </p:nvSpPr>
              <p:spPr bwMode="auto">
                <a:xfrm>
                  <a:off x="42" y="77"/>
                  <a:ext cx="19" cy="25"/>
                </a:xfrm>
                <a:custGeom>
                  <a:gdLst>
                    <a:gd name="T0" fmla="*/ 3 w 135"/>
                    <a:gd name="T1" fmla="*/ 0 h 175"/>
                    <a:gd name="T2" fmla="*/ 0 w 135"/>
                    <a:gd name="T3" fmla="*/ 3 h 175"/>
                    <a:gd name="T4" fmla="*/ 0 w 135"/>
                    <a:gd name="T5" fmla="*/ 4 h 175"/>
                    <a:gd name="T6" fmla="*/ 3 w 135"/>
                    <a:gd name="T7" fmla="*/ 1 h 175"/>
                    <a:gd name="T8" fmla="*/ 3 w 135"/>
                    <a:gd name="T9" fmla="*/ 0 h 17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5" h="175">
                      <a:moveTo>
                        <a:pt x="127" y="0"/>
                      </a:moveTo>
                      <a:lnTo>
                        <a:pt x="1" y="125"/>
                      </a:lnTo>
                      <a:lnTo>
                        <a:pt x="0" y="175"/>
                      </a:lnTo>
                      <a:lnTo>
                        <a:pt x="135" y="58"/>
                      </a:lnTo>
                      <a:lnTo>
                        <a:pt x="127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3" name="未知">
                  <a:extLst>
                    <a:ext uri="{FF2B5EF4-FFF2-40B4-BE49-F238E27FC236}">
                      <a16:creationId xmlns:a16="http://schemas.microsoft.com/office/drawing/2014/main" id="{8E495184-AC21-4051-97E0-405F559CBC6A}"/>
                    </a:ext>
                  </a:extLst>
                </p:cNvPr>
                <p:cNvSpPr/>
                <p:nvPr/>
              </p:nvSpPr>
              <p:spPr bwMode="auto">
                <a:xfrm>
                  <a:off x="37" y="12"/>
                  <a:ext cx="29" cy="213"/>
                </a:xfrm>
                <a:custGeom>
                  <a:gdLst>
                    <a:gd name="T0" fmla="*/ 4 w 205"/>
                    <a:gd name="T1" fmla="*/ 0 h 1491"/>
                    <a:gd name="T2" fmla="*/ 0 w 205"/>
                    <a:gd name="T3" fmla="*/ 2 h 1491"/>
                    <a:gd name="T4" fmla="*/ 0 w 205"/>
                    <a:gd name="T5" fmla="*/ 30 h 1491"/>
                    <a:gd name="T6" fmla="*/ 1 w 205"/>
                    <a:gd name="T7" fmla="*/ 30 h 1491"/>
                    <a:gd name="T8" fmla="*/ 1 w 205"/>
                    <a:gd name="T9" fmla="*/ 4 h 1491"/>
                    <a:gd name="T10" fmla="*/ 4 w 205"/>
                    <a:gd name="T11" fmla="*/ 3 h 1491"/>
                    <a:gd name="T12" fmla="*/ 4 w 205"/>
                    <a:gd name="T13" fmla="*/ 0 h 1491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205" h="1491">
                      <a:moveTo>
                        <a:pt x="205" y="0"/>
                      </a:moveTo>
                      <a:lnTo>
                        <a:pt x="0" y="88"/>
                      </a:lnTo>
                      <a:lnTo>
                        <a:pt x="0" y="1491"/>
                      </a:lnTo>
                      <a:lnTo>
                        <a:pt x="38" y="1491"/>
                      </a:lnTo>
                      <a:lnTo>
                        <a:pt x="38" y="216"/>
                      </a:lnTo>
                      <a:lnTo>
                        <a:pt x="205" y="141"/>
                      </a:lnTo>
                      <a:lnTo>
                        <a:pt x="205" y="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4" name="未知">
                  <a:extLst>
                    <a:ext uri="{FF2B5EF4-FFF2-40B4-BE49-F238E27FC236}">
                      <a16:creationId xmlns:a16="http://schemas.microsoft.com/office/drawing/2014/main" id="{712B1A61-6A0A-4A87-9B02-CAAEE7170E63}"/>
                    </a:ext>
                  </a:extLst>
                </p:cNvPr>
                <p:cNvSpPr/>
                <p:nvPr/>
              </p:nvSpPr>
              <p:spPr bwMode="auto">
                <a:xfrm>
                  <a:off x="36" y="225"/>
                  <a:ext cx="167" cy="46"/>
                </a:xfrm>
                <a:custGeom>
                  <a:gdLst>
                    <a:gd name="T0" fmla="*/ 0 w 1171"/>
                    <a:gd name="T1" fmla="*/ 7 h 324"/>
                    <a:gd name="T2" fmla="*/ 0 w 1171"/>
                    <a:gd name="T3" fmla="*/ 0 h 324"/>
                    <a:gd name="T4" fmla="*/ 5 w 1171"/>
                    <a:gd name="T5" fmla="*/ 0 h 324"/>
                    <a:gd name="T6" fmla="*/ 6 w 1171"/>
                    <a:gd name="T7" fmla="*/ 1 h 324"/>
                    <a:gd name="T8" fmla="*/ 9 w 1171"/>
                    <a:gd name="T9" fmla="*/ 1 h 324"/>
                    <a:gd name="T10" fmla="*/ 10 w 1171"/>
                    <a:gd name="T11" fmla="*/ 2 h 324"/>
                    <a:gd name="T12" fmla="*/ 21 w 1171"/>
                    <a:gd name="T13" fmla="*/ 2 h 324"/>
                    <a:gd name="T14" fmla="*/ 21 w 1171"/>
                    <a:gd name="T15" fmla="*/ 4 h 324"/>
                    <a:gd name="T16" fmla="*/ 24 w 1171"/>
                    <a:gd name="T17" fmla="*/ 4 h 324"/>
                    <a:gd name="T18" fmla="*/ 24 w 1171"/>
                    <a:gd name="T19" fmla="*/ 7 h 324"/>
                    <a:gd name="T20" fmla="*/ 0 w 1171"/>
                    <a:gd name="T21" fmla="*/ 7 h 32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171" h="324">
                      <a:moveTo>
                        <a:pt x="0" y="324"/>
                      </a:moveTo>
                      <a:lnTo>
                        <a:pt x="0" y="0"/>
                      </a:lnTo>
                      <a:lnTo>
                        <a:pt x="255" y="0"/>
                      </a:lnTo>
                      <a:lnTo>
                        <a:pt x="306" y="54"/>
                      </a:lnTo>
                      <a:lnTo>
                        <a:pt x="459" y="54"/>
                      </a:lnTo>
                      <a:lnTo>
                        <a:pt x="509" y="109"/>
                      </a:lnTo>
                      <a:lnTo>
                        <a:pt x="1019" y="109"/>
                      </a:lnTo>
                      <a:lnTo>
                        <a:pt x="1019" y="217"/>
                      </a:lnTo>
                      <a:lnTo>
                        <a:pt x="1171" y="217"/>
                      </a:lnTo>
                      <a:lnTo>
                        <a:pt x="1171" y="324"/>
                      </a:lnTo>
                      <a:lnTo>
                        <a:pt x="0" y="324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5" name="Rectangle 716">
                  <a:extLst>
                    <a:ext uri="{FF2B5EF4-FFF2-40B4-BE49-F238E27FC236}">
                      <a16:creationId xmlns:a16="http://schemas.microsoft.com/office/drawing/2014/main" id="{4C3E618F-35C2-43D3-ADA2-8B03D65837F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36" y="256"/>
                  <a:ext cx="124" cy="15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06" name="Line 717">
                  <a:extLst>
                    <a:ext uri="{FF2B5EF4-FFF2-40B4-BE49-F238E27FC236}">
                      <a16:creationId xmlns:a16="http://schemas.microsoft.com/office/drawing/2014/main" id="{0EBD42B2-18B9-44EF-A99C-5BF33447E83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31" y="160"/>
                  <a:ext cx="1" cy="27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7" name="未知">
                  <a:extLst>
                    <a:ext uri="{FF2B5EF4-FFF2-40B4-BE49-F238E27FC236}">
                      <a16:creationId xmlns:a16="http://schemas.microsoft.com/office/drawing/2014/main" id="{BA5EFFBC-0734-4ECA-B809-DB1B5358E97E}"/>
                    </a:ext>
                  </a:extLst>
                </p:cNvPr>
                <p:cNvSpPr/>
                <p:nvPr/>
              </p:nvSpPr>
              <p:spPr bwMode="auto">
                <a:xfrm>
                  <a:off x="26" y="187"/>
                  <a:ext cx="11" cy="14"/>
                </a:xfrm>
                <a:custGeom>
                  <a:gdLst>
                    <a:gd name="T0" fmla="*/ 0 w 76"/>
                    <a:gd name="T1" fmla="*/ 2 h 94"/>
                    <a:gd name="T2" fmla="*/ 0 w 76"/>
                    <a:gd name="T3" fmla="*/ 0 h 94"/>
                    <a:gd name="T4" fmla="*/ 2 w 76"/>
                    <a:gd name="T5" fmla="*/ 0 h 94"/>
                    <a:gd name="T6" fmla="*/ 2 w 76"/>
                    <a:gd name="T7" fmla="*/ 1 h 94"/>
                    <a:gd name="T8" fmla="*/ 1 w 76"/>
                    <a:gd name="T9" fmla="*/ 1 h 94"/>
                    <a:gd name="T10" fmla="*/ 1 w 76"/>
                    <a:gd name="T11" fmla="*/ 2 h 94"/>
                    <a:gd name="T12" fmla="*/ 0 w 76"/>
                    <a:gd name="T13" fmla="*/ 2 h 94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76" h="94">
                      <a:moveTo>
                        <a:pt x="0" y="94"/>
                      </a:moveTo>
                      <a:lnTo>
                        <a:pt x="0" y="0"/>
                      </a:lnTo>
                      <a:lnTo>
                        <a:pt x="76" y="0"/>
                      </a:lnTo>
                      <a:lnTo>
                        <a:pt x="76" y="34"/>
                      </a:lnTo>
                      <a:lnTo>
                        <a:pt x="25" y="34"/>
                      </a:lnTo>
                      <a:lnTo>
                        <a:pt x="25" y="94"/>
                      </a:lnTo>
                      <a:lnTo>
                        <a:pt x="0" y="94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8" name="未知">
                  <a:extLst>
                    <a:ext uri="{FF2B5EF4-FFF2-40B4-BE49-F238E27FC236}">
                      <a16:creationId xmlns:a16="http://schemas.microsoft.com/office/drawing/2014/main" id="{CDFA6C5D-BED2-40E0-A170-AA2652B7ECDF}"/>
                    </a:ext>
                  </a:extLst>
                </p:cNvPr>
                <p:cNvSpPr/>
                <p:nvPr/>
              </p:nvSpPr>
              <p:spPr bwMode="auto">
                <a:xfrm>
                  <a:off x="87" y="178"/>
                  <a:ext cx="37" cy="56"/>
                </a:xfrm>
                <a:custGeom>
                  <a:gdLst>
                    <a:gd name="T0" fmla="*/ 0 w 260"/>
                    <a:gd name="T1" fmla="*/ 0 h 392"/>
                    <a:gd name="T2" fmla="*/ 5 w 260"/>
                    <a:gd name="T3" fmla="*/ 8 h 392"/>
                    <a:gd name="T4" fmla="*/ 5 w 260"/>
                    <a:gd name="T5" fmla="*/ 8 h 392"/>
                    <a:gd name="T6" fmla="*/ 0 w 260"/>
                    <a:gd name="T7" fmla="*/ 1 h 392"/>
                    <a:gd name="T8" fmla="*/ 0 w 260"/>
                    <a:gd name="T9" fmla="*/ 0 h 39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60" h="392">
                      <a:moveTo>
                        <a:pt x="0" y="0"/>
                      </a:moveTo>
                      <a:lnTo>
                        <a:pt x="260" y="392"/>
                      </a:lnTo>
                      <a:lnTo>
                        <a:pt x="222" y="385"/>
                      </a:lnTo>
                      <a:lnTo>
                        <a:pt x="0" y="5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9F9F9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09" name="未知">
                  <a:extLst>
                    <a:ext uri="{FF2B5EF4-FFF2-40B4-BE49-F238E27FC236}">
                      <a16:creationId xmlns:a16="http://schemas.microsoft.com/office/drawing/2014/main" id="{92B52A76-70B9-4667-8AD5-FE0730DB71E7}"/>
                    </a:ext>
                  </a:extLst>
                </p:cNvPr>
                <p:cNvSpPr/>
                <p:nvPr/>
              </p:nvSpPr>
              <p:spPr bwMode="auto">
                <a:xfrm>
                  <a:off x="7" y="209"/>
                  <a:ext cx="29" cy="62"/>
                </a:xfrm>
                <a:custGeom>
                  <a:gdLst>
                    <a:gd name="T0" fmla="*/ 3 w 204"/>
                    <a:gd name="T1" fmla="*/ 0 h 432"/>
                    <a:gd name="T2" fmla="*/ 0 w 204"/>
                    <a:gd name="T3" fmla="*/ 3 h 432"/>
                    <a:gd name="T4" fmla="*/ 0 w 204"/>
                    <a:gd name="T5" fmla="*/ 9 h 432"/>
                    <a:gd name="T6" fmla="*/ 4 w 204"/>
                    <a:gd name="T7" fmla="*/ 9 h 432"/>
                    <a:gd name="T8" fmla="*/ 4 w 204"/>
                    <a:gd name="T9" fmla="*/ 2 h 432"/>
                    <a:gd name="T10" fmla="*/ 3 w 204"/>
                    <a:gd name="T11" fmla="*/ 0 h 43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4" h="432">
                      <a:moveTo>
                        <a:pt x="153" y="0"/>
                      </a:moveTo>
                      <a:lnTo>
                        <a:pt x="0" y="162"/>
                      </a:lnTo>
                      <a:lnTo>
                        <a:pt x="0" y="432"/>
                      </a:lnTo>
                      <a:lnTo>
                        <a:pt x="204" y="432"/>
                      </a:lnTo>
                      <a:lnTo>
                        <a:pt x="204" y="108"/>
                      </a:lnTo>
                      <a:lnTo>
                        <a:pt x="153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10" name="Rectangle 721">
                  <a:extLst>
                    <a:ext uri="{FF2B5EF4-FFF2-40B4-BE49-F238E27FC236}">
                      <a16:creationId xmlns:a16="http://schemas.microsoft.com/office/drawing/2014/main" id="{5B80A9B9-5147-45EC-A46F-5B79208C46BE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301"/>
                  <a:ext cx="203" cy="9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1" name="Rectangle 722">
                  <a:extLst>
                    <a:ext uri="{FF2B5EF4-FFF2-40B4-BE49-F238E27FC236}">
                      <a16:creationId xmlns:a16="http://schemas.microsoft.com/office/drawing/2014/main" id="{E2FFD139-FB76-4E4E-8D3E-02D3E8632B37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287"/>
                  <a:ext cx="203" cy="14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2" name="Rectangle 723">
                  <a:extLst>
                    <a:ext uri="{FF2B5EF4-FFF2-40B4-BE49-F238E27FC236}">
                      <a16:creationId xmlns:a16="http://schemas.microsoft.com/office/drawing/2014/main" id="{71EFD3A6-B3E9-43A9-9F56-440D065E86A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0" y="271"/>
                  <a:ext cx="203" cy="16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3" name="Rectangle 724">
                  <a:extLst>
                    <a:ext uri="{FF2B5EF4-FFF2-40B4-BE49-F238E27FC236}">
                      <a16:creationId xmlns:a16="http://schemas.microsoft.com/office/drawing/2014/main" id="{F8AAEF4F-4665-499C-BACE-85EB82FF1FF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75" y="260"/>
                  <a:ext cx="22" cy="7"/>
                </a:xfrm>
                <a:prstGeom prst="rect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4" name="Oval 725">
                  <a:extLst>
                    <a:ext uri="{FF2B5EF4-FFF2-40B4-BE49-F238E27FC236}">
                      <a16:creationId xmlns:a16="http://schemas.microsoft.com/office/drawing/2014/main" id="{0B6EBFE8-8F9E-4FFD-BFE2-AD9D6535261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1" y="202"/>
                  <a:ext cx="12" cy="12"/>
                </a:xfrm>
                <a:prstGeom prst="ellipse">
                  <a:avLst/>
                </a:prstGeom>
                <a:solidFill>
                  <a:srgbClr val="9F9F9F"/>
                </a:solidFill>
                <a:ln w="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5" name="Rectangle 726">
                  <a:extLst>
                    <a:ext uri="{FF2B5EF4-FFF2-40B4-BE49-F238E27FC236}">
                      <a16:creationId xmlns:a16="http://schemas.microsoft.com/office/drawing/2014/main" id="{F8C75F4A-5823-4EBC-B9F0-B3A94DE9B07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72" y="171"/>
                  <a:ext cx="15" cy="15"/>
                </a:xfrm>
                <a:prstGeom prst="rect">
                  <a:avLst/>
                </a:prstGeom>
                <a:solidFill>
                  <a:srgbClr val="80808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6" name="未知">
                  <a:extLst>
                    <a:ext uri="{FF2B5EF4-FFF2-40B4-BE49-F238E27FC236}">
                      <a16:creationId xmlns:a16="http://schemas.microsoft.com/office/drawing/2014/main" id="{80AD69EF-CEAA-4306-AF5F-91071BA94DD9}"/>
                    </a:ext>
                  </a:extLst>
                </p:cNvPr>
                <p:cNvSpPr/>
                <p:nvPr/>
              </p:nvSpPr>
              <p:spPr bwMode="auto">
                <a:xfrm>
                  <a:off x="65" y="163"/>
                  <a:ext cx="58" cy="62"/>
                </a:xfrm>
                <a:custGeom>
                  <a:gdLst>
                    <a:gd name="T0" fmla="*/ 1 w 407"/>
                    <a:gd name="T1" fmla="*/ 9 h 432"/>
                    <a:gd name="T2" fmla="*/ 1 w 407"/>
                    <a:gd name="T3" fmla="*/ 1 h 432"/>
                    <a:gd name="T4" fmla="*/ 8 w 407"/>
                    <a:gd name="T5" fmla="*/ 1 h 432"/>
                    <a:gd name="T6" fmla="*/ 8 w 407"/>
                    <a:gd name="T7" fmla="*/ 0 h 432"/>
                    <a:gd name="T8" fmla="*/ 0 w 407"/>
                    <a:gd name="T9" fmla="*/ 0 h 432"/>
                    <a:gd name="T10" fmla="*/ 0 w 407"/>
                    <a:gd name="T11" fmla="*/ 9 h 432"/>
                    <a:gd name="T12" fmla="*/ 1 w 407"/>
                    <a:gd name="T13" fmla="*/ 9 h 432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407" h="432">
                      <a:moveTo>
                        <a:pt x="51" y="432"/>
                      </a:moveTo>
                      <a:lnTo>
                        <a:pt x="51" y="54"/>
                      </a:lnTo>
                      <a:lnTo>
                        <a:pt x="407" y="54"/>
                      </a:lnTo>
                      <a:lnTo>
                        <a:pt x="407" y="0"/>
                      </a:lnTo>
                      <a:lnTo>
                        <a:pt x="0" y="0"/>
                      </a:lnTo>
                      <a:lnTo>
                        <a:pt x="0" y="432"/>
                      </a:lnTo>
                      <a:lnTo>
                        <a:pt x="51" y="432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17" name="Oval 728">
                  <a:extLst>
                    <a:ext uri="{FF2B5EF4-FFF2-40B4-BE49-F238E27FC236}">
                      <a16:creationId xmlns:a16="http://schemas.microsoft.com/office/drawing/2014/main" id="{36CE4190-07E2-44FC-A2CB-5265214B2B1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1" y="104"/>
                  <a:ext cx="59" cy="59"/>
                </a:xfrm>
                <a:prstGeom prst="ellipse">
                  <a:avLst/>
                </a:prstGeom>
                <a:solidFill>
                  <a:srgbClr val="808080"/>
                </a:solidFill>
                <a:ln w="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8" name="Oval 729">
                  <a:extLst>
                    <a:ext uri="{FF2B5EF4-FFF2-40B4-BE49-F238E27FC236}">
                      <a16:creationId xmlns:a16="http://schemas.microsoft.com/office/drawing/2014/main" id="{B5513769-942F-4811-8B8D-3C4A4869FD6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8" y="104"/>
                  <a:ext cx="54" cy="59"/>
                </a:xfrm>
                <a:prstGeom prst="ellipse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19" name="Rectangle 730">
                  <a:extLst>
                    <a:ext uri="{FF2B5EF4-FFF2-40B4-BE49-F238E27FC236}">
                      <a16:creationId xmlns:a16="http://schemas.microsoft.com/office/drawing/2014/main" id="{635E2D98-B189-42D2-96C2-9DD9C74EE3D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43" y="225"/>
                  <a:ext cx="22" cy="62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20" name="Line 731">
                  <a:extLst>
                    <a:ext uri="{FF2B5EF4-FFF2-40B4-BE49-F238E27FC236}">
                      <a16:creationId xmlns:a16="http://schemas.microsoft.com/office/drawing/2014/main" id="{2A2359C1-0809-4AF6-8278-A4DB5384C07F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40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1" name="Line 732">
                  <a:extLst>
                    <a:ext uri="{FF2B5EF4-FFF2-40B4-BE49-F238E27FC236}">
                      <a16:creationId xmlns:a16="http://schemas.microsoft.com/office/drawing/2014/main" id="{48A39C42-6134-4D9B-AB0E-37279975AA60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63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2" name="Line 733">
                  <a:extLst>
                    <a:ext uri="{FF2B5EF4-FFF2-40B4-BE49-F238E27FC236}">
                      <a16:creationId xmlns:a16="http://schemas.microsoft.com/office/drawing/2014/main" id="{CC725FDD-FD62-433A-8DE4-BD99FA4B02D9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56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3" name="Line 734">
                  <a:extLst>
                    <a:ext uri="{FF2B5EF4-FFF2-40B4-BE49-F238E27FC236}">
                      <a16:creationId xmlns:a16="http://schemas.microsoft.com/office/drawing/2014/main" id="{0F906F9B-6058-478A-8139-AF3E890D73B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48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4" name="Line 735">
                  <a:extLst>
                    <a:ext uri="{FF2B5EF4-FFF2-40B4-BE49-F238E27FC236}">
                      <a16:creationId xmlns:a16="http://schemas.microsoft.com/office/drawing/2014/main" id="{3B32C086-66D1-424E-BA9A-97945052A45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33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5" name="Line 736">
                  <a:extLst>
                    <a:ext uri="{FF2B5EF4-FFF2-40B4-BE49-F238E27FC236}">
                      <a16:creationId xmlns:a16="http://schemas.microsoft.com/office/drawing/2014/main" id="{D95AC765-4321-49D5-8C8A-2FF2C247083C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71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6" name="Line 737">
                  <a:extLst>
                    <a:ext uri="{FF2B5EF4-FFF2-40B4-BE49-F238E27FC236}">
                      <a16:creationId xmlns:a16="http://schemas.microsoft.com/office/drawing/2014/main" id="{B11C0CDA-F46A-486D-9DFE-B8D153CDD8B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>
                  <a:off x="43" y="279"/>
                  <a:ext cx="22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7" name="Rectangle 738">
                  <a:extLst>
                    <a:ext uri="{FF2B5EF4-FFF2-40B4-BE49-F238E27FC236}">
                      <a16:creationId xmlns:a16="http://schemas.microsoft.com/office/drawing/2014/main" id="{72B979A6-2FC3-4372-BD6F-AA9984EEB9B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82" y="240"/>
                  <a:ext cx="7" cy="16"/>
                </a:xfrm>
                <a:prstGeom prst="rect">
                  <a:avLst/>
                </a:prstGeom>
                <a:solidFill>
                  <a:srgbClr val="C0C0C0"/>
                </a:solidFill>
                <a:ln w="0">
                  <a:solidFill>
                    <a:srgbClr val="000000"/>
                  </a:solidFill>
                  <a:miter lim="800000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•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–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rtl="0" fontAlgn="base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ea typeface="宋体" pitchFamily="2" charset="-122"/>
                  </a:endParaRPr>
                </a:p>
              </p:txBody>
            </p:sp>
            <p:sp>
              <p:nvSpPr>
                <p:cNvPr id="32828" name="未知">
                  <a:extLst>
                    <a:ext uri="{FF2B5EF4-FFF2-40B4-BE49-F238E27FC236}">
                      <a16:creationId xmlns:a16="http://schemas.microsoft.com/office/drawing/2014/main" id="{BD823F36-268D-4625-A241-3F5839D0B4D9}"/>
                    </a:ext>
                  </a:extLst>
                </p:cNvPr>
                <p:cNvSpPr/>
                <p:nvPr/>
              </p:nvSpPr>
              <p:spPr bwMode="auto">
                <a:xfrm>
                  <a:off x="141" y="82"/>
                  <a:ext cx="17" cy="30"/>
                </a:xfrm>
                <a:custGeom>
                  <a:gdLst>
                    <a:gd name="T0" fmla="*/ 2 w 116"/>
                    <a:gd name="T1" fmla="*/ 0 h 209"/>
                    <a:gd name="T2" fmla="*/ 0 w 116"/>
                    <a:gd name="T3" fmla="*/ 4 h 209"/>
                    <a:gd name="T4" fmla="*/ 0 w 116"/>
                    <a:gd name="T5" fmla="*/ 4 h 209"/>
                    <a:gd name="T6" fmla="*/ 2 w 116"/>
                    <a:gd name="T7" fmla="*/ 0 h 209"/>
                    <a:gd name="T8" fmla="*/ 2 w 116"/>
                    <a:gd name="T9" fmla="*/ 0 h 20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5" h="209">
                      <a:moveTo>
                        <a:pt x="97" y="0"/>
                      </a:moveTo>
                      <a:lnTo>
                        <a:pt x="0" y="175"/>
                      </a:lnTo>
                      <a:lnTo>
                        <a:pt x="19" y="209"/>
                      </a:lnTo>
                      <a:lnTo>
                        <a:pt x="116" y="7"/>
                      </a:lnTo>
                      <a:lnTo>
                        <a:pt x="97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29" name="未知">
                  <a:extLst>
                    <a:ext uri="{FF2B5EF4-FFF2-40B4-BE49-F238E27FC236}">
                      <a16:creationId xmlns:a16="http://schemas.microsoft.com/office/drawing/2014/main" id="{DE6AECFA-8183-49E9-9FBA-1F41481BC40E}"/>
                    </a:ext>
                  </a:extLst>
                </p:cNvPr>
                <p:cNvSpPr/>
                <p:nvPr/>
              </p:nvSpPr>
              <p:spPr bwMode="auto">
                <a:xfrm>
                  <a:off x="121" y="70"/>
                  <a:ext cx="32" cy="8"/>
                </a:xfrm>
                <a:custGeom>
                  <a:gdLst>
                    <a:gd name="T0" fmla="*/ 4 w 224"/>
                    <a:gd name="T1" fmla="*/ 0 h 62"/>
                    <a:gd name="T2" fmla="*/ 0 w 224"/>
                    <a:gd name="T3" fmla="*/ 1 h 62"/>
                    <a:gd name="T4" fmla="*/ 1 w 224"/>
                    <a:gd name="T5" fmla="*/ 1 h 62"/>
                    <a:gd name="T6" fmla="*/ 5 w 224"/>
                    <a:gd name="T7" fmla="*/ 0 h 62"/>
                    <a:gd name="T8" fmla="*/ 4 w 224"/>
                    <a:gd name="T9" fmla="*/ 0 h 62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4" h="62">
                      <a:moveTo>
                        <a:pt x="216" y="0"/>
                      </a:moveTo>
                      <a:lnTo>
                        <a:pt x="0" y="34"/>
                      </a:lnTo>
                      <a:lnTo>
                        <a:pt x="32" y="62"/>
                      </a:lnTo>
                      <a:lnTo>
                        <a:pt x="224" y="21"/>
                      </a:lnTo>
                      <a:lnTo>
                        <a:pt x="216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0" name="未知">
                  <a:extLst>
                    <a:ext uri="{FF2B5EF4-FFF2-40B4-BE49-F238E27FC236}">
                      <a16:creationId xmlns:a16="http://schemas.microsoft.com/office/drawing/2014/main" id="{641EC6FB-16B7-4E8F-93B4-18F56A1ABC0A}"/>
                    </a:ext>
                  </a:extLst>
                </p:cNvPr>
                <p:cNvSpPr/>
                <p:nvPr/>
              </p:nvSpPr>
              <p:spPr bwMode="auto">
                <a:xfrm>
                  <a:off x="49" y="1"/>
                  <a:ext cx="119" cy="198"/>
                </a:xfrm>
                <a:custGeom>
                  <a:gdLst>
                    <a:gd name="T0" fmla="*/ 1 w 835"/>
                    <a:gd name="T1" fmla="*/ 1 h 1390"/>
                    <a:gd name="T2" fmla="*/ 0 w 835"/>
                    <a:gd name="T3" fmla="*/ 2 h 1390"/>
                    <a:gd name="T4" fmla="*/ 0 w 835"/>
                    <a:gd name="T5" fmla="*/ 3 h 1390"/>
                    <a:gd name="T6" fmla="*/ 0 w 835"/>
                    <a:gd name="T7" fmla="*/ 4 h 1390"/>
                    <a:gd name="T8" fmla="*/ 0 w 835"/>
                    <a:gd name="T9" fmla="*/ 5 h 1390"/>
                    <a:gd name="T10" fmla="*/ 0 w 835"/>
                    <a:gd name="T11" fmla="*/ 7 h 1390"/>
                    <a:gd name="T12" fmla="*/ 0 w 835"/>
                    <a:gd name="T13" fmla="*/ 8 h 1390"/>
                    <a:gd name="T14" fmla="*/ 1 w 835"/>
                    <a:gd name="T15" fmla="*/ 10 h 1390"/>
                    <a:gd name="T16" fmla="*/ 1 w 835"/>
                    <a:gd name="T17" fmla="*/ 13 h 1390"/>
                    <a:gd name="T18" fmla="*/ 2 w 835"/>
                    <a:gd name="T19" fmla="*/ 15 h 1390"/>
                    <a:gd name="T20" fmla="*/ 4 w 835"/>
                    <a:gd name="T21" fmla="*/ 17 h 1390"/>
                    <a:gd name="T22" fmla="*/ 6 w 835"/>
                    <a:gd name="T23" fmla="*/ 20 h 1390"/>
                    <a:gd name="T24" fmla="*/ 7 w 835"/>
                    <a:gd name="T25" fmla="*/ 21 h 1390"/>
                    <a:gd name="T26" fmla="*/ 9 w 835"/>
                    <a:gd name="T27" fmla="*/ 23 h 1390"/>
                    <a:gd name="T28" fmla="*/ 11 w 835"/>
                    <a:gd name="T29" fmla="*/ 25 h 1390"/>
                    <a:gd name="T30" fmla="*/ 12 w 835"/>
                    <a:gd name="T31" fmla="*/ 26 h 1390"/>
                    <a:gd name="T32" fmla="*/ 13 w 835"/>
                    <a:gd name="T33" fmla="*/ 27 h 1390"/>
                    <a:gd name="T34" fmla="*/ 15 w 835"/>
                    <a:gd name="T35" fmla="*/ 28 h 1390"/>
                    <a:gd name="T36" fmla="*/ 16 w 835"/>
                    <a:gd name="T37" fmla="*/ 28 h 1390"/>
                    <a:gd name="T38" fmla="*/ 16 w 835"/>
                    <a:gd name="T39" fmla="*/ 28 h 1390"/>
                    <a:gd name="T40" fmla="*/ 17 w 835"/>
                    <a:gd name="T41" fmla="*/ 28 h 1390"/>
                    <a:gd name="T42" fmla="*/ 1 w 835"/>
                    <a:gd name="T43" fmla="*/ 0 h 1390"/>
                    <a:gd name="T44" fmla="*/ 1 w 835"/>
                    <a:gd name="T45" fmla="*/ 1 h 1390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</a:gdLst>
                  <a:cxnLst>
                    <a:cxn ang="T46">
                      <a:pos x="T0" y="T1"/>
                    </a:cxn>
                    <a:cxn ang="T47">
                      <a:pos x="T2" y="T3"/>
                    </a:cxn>
                    <a:cxn ang="T48">
                      <a:pos x="T4" y="T5"/>
                    </a:cxn>
                    <a:cxn ang="T49">
                      <a:pos x="T6" y="T7"/>
                    </a:cxn>
                    <a:cxn ang="T50">
                      <a:pos x="T8" y="T9"/>
                    </a:cxn>
                    <a:cxn ang="T51">
                      <a:pos x="T10" y="T11"/>
                    </a:cxn>
                    <a:cxn ang="T52">
                      <a:pos x="T12" y="T13"/>
                    </a:cxn>
                    <a:cxn ang="T53">
                      <a:pos x="T14" y="T15"/>
                    </a:cxn>
                    <a:cxn ang="T54">
                      <a:pos x="T16" y="T17"/>
                    </a:cxn>
                    <a:cxn ang="T55">
                      <a:pos x="T18" y="T19"/>
                    </a:cxn>
                    <a:cxn ang="T56">
                      <a:pos x="T20" y="T21"/>
                    </a:cxn>
                    <a:cxn ang="T57">
                      <a:pos x="T22" y="T23"/>
                    </a:cxn>
                    <a:cxn ang="T58">
                      <a:pos x="T24" y="T25"/>
                    </a:cxn>
                    <a:cxn ang="T59">
                      <a:pos x="T26" y="T27"/>
                    </a:cxn>
                    <a:cxn ang="T60">
                      <a:pos x="T28" y="T29"/>
                    </a:cxn>
                    <a:cxn ang="T61">
                      <a:pos x="T30" y="T31"/>
                    </a:cxn>
                    <a:cxn ang="T62">
                      <a:pos x="T32" y="T33"/>
                    </a:cxn>
                    <a:cxn ang="T63">
                      <a:pos x="T34" y="T35"/>
                    </a:cxn>
                    <a:cxn ang="T64">
                      <a:pos x="T36" y="T37"/>
                    </a:cxn>
                    <a:cxn ang="T65">
                      <a:pos x="T38" y="T39"/>
                    </a:cxn>
                    <a:cxn ang="T66">
                      <a:pos x="T40" y="T41"/>
                    </a:cxn>
                    <a:cxn ang="T67">
                      <a:pos x="T42" y="T43"/>
                    </a:cxn>
                    <a:cxn ang="T68">
                      <a:pos x="T44" y="T45"/>
                    </a:cxn>
                  </a:cxnLst>
                  <a:rect l="0" t="0" r="r" b="b"/>
                  <a:pathLst>
                    <a:path w="835" h="1390">
                      <a:moveTo>
                        <a:pt x="26" y="51"/>
                      </a:moveTo>
                      <a:lnTo>
                        <a:pt x="14" y="91"/>
                      </a:lnTo>
                      <a:lnTo>
                        <a:pt x="3" y="142"/>
                      </a:lnTo>
                      <a:lnTo>
                        <a:pt x="0" y="196"/>
                      </a:lnTo>
                      <a:lnTo>
                        <a:pt x="0" y="250"/>
                      </a:lnTo>
                      <a:lnTo>
                        <a:pt x="11" y="321"/>
                      </a:lnTo>
                      <a:lnTo>
                        <a:pt x="20" y="408"/>
                      </a:lnTo>
                      <a:lnTo>
                        <a:pt x="39" y="506"/>
                      </a:lnTo>
                      <a:lnTo>
                        <a:pt x="71" y="618"/>
                      </a:lnTo>
                      <a:lnTo>
                        <a:pt x="119" y="726"/>
                      </a:lnTo>
                      <a:lnTo>
                        <a:pt x="195" y="854"/>
                      </a:lnTo>
                      <a:lnTo>
                        <a:pt x="271" y="976"/>
                      </a:lnTo>
                      <a:lnTo>
                        <a:pt x="335" y="1056"/>
                      </a:lnTo>
                      <a:lnTo>
                        <a:pt x="424" y="1154"/>
                      </a:lnTo>
                      <a:lnTo>
                        <a:pt x="516" y="1235"/>
                      </a:lnTo>
                      <a:lnTo>
                        <a:pt x="598" y="1299"/>
                      </a:lnTo>
                      <a:lnTo>
                        <a:pt x="659" y="1340"/>
                      </a:lnTo>
                      <a:lnTo>
                        <a:pt x="719" y="1370"/>
                      </a:lnTo>
                      <a:lnTo>
                        <a:pt x="768" y="1390"/>
                      </a:lnTo>
                      <a:lnTo>
                        <a:pt x="806" y="1390"/>
                      </a:lnTo>
                      <a:lnTo>
                        <a:pt x="835" y="1373"/>
                      </a:lnTo>
                      <a:lnTo>
                        <a:pt x="55" y="0"/>
                      </a:lnTo>
                      <a:lnTo>
                        <a:pt x="26" y="51"/>
                      </a:lnTo>
                      <a:close/>
                    </a:path>
                  </a:pathLst>
                </a:custGeom>
                <a:solidFill>
                  <a:srgbClr val="80808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1" name="未知">
                  <a:extLst>
                    <a:ext uri="{FF2B5EF4-FFF2-40B4-BE49-F238E27FC236}">
                      <a16:creationId xmlns:a16="http://schemas.microsoft.com/office/drawing/2014/main" id="{3268C7E0-9A73-45A8-8543-7EED16C66649}"/>
                    </a:ext>
                  </a:extLst>
                </p:cNvPr>
                <p:cNvSpPr/>
                <p:nvPr/>
              </p:nvSpPr>
              <p:spPr bwMode="auto">
                <a:xfrm>
                  <a:off x="56" y="0"/>
                  <a:ext cx="112" cy="197"/>
                </a:xfrm>
                <a:custGeom>
                  <a:gdLst>
                    <a:gd name="T0" fmla="*/ 0 w 786"/>
                    <a:gd name="T1" fmla="*/ 0 h 1376"/>
                    <a:gd name="T2" fmla="*/ 0 w 786"/>
                    <a:gd name="T3" fmla="*/ 1 h 1376"/>
                    <a:gd name="T4" fmla="*/ 0 w 786"/>
                    <a:gd name="T5" fmla="*/ 2 h 1376"/>
                    <a:gd name="T6" fmla="*/ 0 w 786"/>
                    <a:gd name="T7" fmla="*/ 3 h 1376"/>
                    <a:gd name="T8" fmla="*/ 0 w 786"/>
                    <a:gd name="T9" fmla="*/ 4 h 1376"/>
                    <a:gd name="T10" fmla="*/ 0 w 786"/>
                    <a:gd name="T11" fmla="*/ 6 h 1376"/>
                    <a:gd name="T12" fmla="*/ 1 w 786"/>
                    <a:gd name="T13" fmla="*/ 8 h 1376"/>
                    <a:gd name="T14" fmla="*/ 1 w 786"/>
                    <a:gd name="T15" fmla="*/ 10 h 1376"/>
                    <a:gd name="T16" fmla="*/ 2 w 786"/>
                    <a:gd name="T17" fmla="*/ 12 h 1376"/>
                    <a:gd name="T18" fmla="*/ 3 w 786"/>
                    <a:gd name="T19" fmla="*/ 15 h 1376"/>
                    <a:gd name="T20" fmla="*/ 4 w 786"/>
                    <a:gd name="T21" fmla="*/ 17 h 1376"/>
                    <a:gd name="T22" fmla="*/ 6 w 786"/>
                    <a:gd name="T23" fmla="*/ 19 h 1376"/>
                    <a:gd name="T24" fmla="*/ 7 w 786"/>
                    <a:gd name="T25" fmla="*/ 21 h 1376"/>
                    <a:gd name="T26" fmla="*/ 8 w 786"/>
                    <a:gd name="T27" fmla="*/ 22 h 1376"/>
                    <a:gd name="T28" fmla="*/ 9 w 786"/>
                    <a:gd name="T29" fmla="*/ 23 h 1376"/>
                    <a:gd name="T30" fmla="*/ 10 w 786"/>
                    <a:gd name="T31" fmla="*/ 24 h 1376"/>
                    <a:gd name="T32" fmla="*/ 12 w 786"/>
                    <a:gd name="T33" fmla="*/ 26 h 1376"/>
                    <a:gd name="T34" fmla="*/ 13 w 786"/>
                    <a:gd name="T35" fmla="*/ 26 h 1376"/>
                    <a:gd name="T36" fmla="*/ 13 w 786"/>
                    <a:gd name="T37" fmla="*/ 27 h 1376"/>
                    <a:gd name="T38" fmla="*/ 14 w 786"/>
                    <a:gd name="T39" fmla="*/ 27 h 1376"/>
                    <a:gd name="T40" fmla="*/ 15 w 786"/>
                    <a:gd name="T41" fmla="*/ 28 h 1376"/>
                    <a:gd name="T42" fmla="*/ 16 w 786"/>
                    <a:gd name="T43" fmla="*/ 28 h 1376"/>
                    <a:gd name="T44" fmla="*/ 16 w 786"/>
                    <a:gd name="T45" fmla="*/ 28 h 1376"/>
                    <a:gd name="T46" fmla="*/ 16 w 786"/>
                    <a:gd name="T47" fmla="*/ 27 h 1376"/>
                    <a:gd name="T48" fmla="*/ 16 w 786"/>
                    <a:gd name="T49" fmla="*/ 26 h 1376"/>
                    <a:gd name="T50" fmla="*/ 16 w 786"/>
                    <a:gd name="T51" fmla="*/ 25 h 1376"/>
                    <a:gd name="T52" fmla="*/ 15 w 786"/>
                    <a:gd name="T53" fmla="*/ 24 h 1376"/>
                    <a:gd name="T54" fmla="*/ 15 w 786"/>
                    <a:gd name="T55" fmla="*/ 22 h 1376"/>
                    <a:gd name="T56" fmla="*/ 15 w 786"/>
                    <a:gd name="T57" fmla="*/ 21 h 1376"/>
                    <a:gd name="T58" fmla="*/ 14 w 786"/>
                    <a:gd name="T59" fmla="*/ 19 h 1376"/>
                    <a:gd name="T60" fmla="*/ 14 w 786"/>
                    <a:gd name="T61" fmla="*/ 18 h 1376"/>
                    <a:gd name="T62" fmla="*/ 13 w 786"/>
                    <a:gd name="T63" fmla="*/ 16 h 1376"/>
                    <a:gd name="T64" fmla="*/ 12 w 786"/>
                    <a:gd name="T65" fmla="*/ 15 h 1376"/>
                    <a:gd name="T66" fmla="*/ 12 w 786"/>
                    <a:gd name="T67" fmla="*/ 13 h 1376"/>
                    <a:gd name="T68" fmla="*/ 11 w 786"/>
                    <a:gd name="T69" fmla="*/ 12 h 1376"/>
                    <a:gd name="T70" fmla="*/ 9 w 786"/>
                    <a:gd name="T71" fmla="*/ 10 h 1376"/>
                    <a:gd name="T72" fmla="*/ 8 w 786"/>
                    <a:gd name="T73" fmla="*/ 8 h 1376"/>
                    <a:gd name="T74" fmla="*/ 7 w 786"/>
                    <a:gd name="T75" fmla="*/ 7 h 1376"/>
                    <a:gd name="T76" fmla="*/ 6 w 786"/>
                    <a:gd name="T77" fmla="*/ 5 h 1376"/>
                    <a:gd name="T78" fmla="*/ 4 w 786"/>
                    <a:gd name="T79" fmla="*/ 4 h 1376"/>
                    <a:gd name="T80" fmla="*/ 3 w 786"/>
                    <a:gd name="T81" fmla="*/ 3 h 1376"/>
                    <a:gd name="T82" fmla="*/ 2 w 786"/>
                    <a:gd name="T83" fmla="*/ 2 h 1376"/>
                    <a:gd name="T84" fmla="*/ 2 w 786"/>
                    <a:gd name="T85" fmla="*/ 1 h 1376"/>
                    <a:gd name="T86" fmla="*/ 1 w 786"/>
                    <a:gd name="T87" fmla="*/ 0 h 1376"/>
                    <a:gd name="T88" fmla="*/ 0 w 786"/>
                    <a:gd name="T89" fmla="*/ 0 h 137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</a:gdLst>
                  <a:cxnLst>
                    <a:cxn ang="T90">
                      <a:pos x="T0" y="T1"/>
                    </a:cxn>
                    <a:cxn ang="T91">
                      <a:pos x="T2" y="T3"/>
                    </a:cxn>
                    <a:cxn ang="T92">
                      <a:pos x="T4" y="T5"/>
                    </a:cxn>
                    <a:cxn ang="T93">
                      <a:pos x="T6" y="T7"/>
                    </a:cxn>
                    <a:cxn ang="T94">
                      <a:pos x="T8" y="T9"/>
                    </a:cxn>
                    <a:cxn ang="T95">
                      <a:pos x="T10" y="T11"/>
                    </a:cxn>
                    <a:cxn ang="T96">
                      <a:pos x="T12" y="T13"/>
                    </a:cxn>
                    <a:cxn ang="T97">
                      <a:pos x="T14" y="T15"/>
                    </a:cxn>
                    <a:cxn ang="T98">
                      <a:pos x="T16" y="T17"/>
                    </a:cxn>
                    <a:cxn ang="T99">
                      <a:pos x="T18" y="T19"/>
                    </a:cxn>
                    <a:cxn ang="T100">
                      <a:pos x="T20" y="T21"/>
                    </a:cxn>
                    <a:cxn ang="T101">
                      <a:pos x="T22" y="T23"/>
                    </a:cxn>
                    <a:cxn ang="T102">
                      <a:pos x="T24" y="T25"/>
                    </a:cxn>
                    <a:cxn ang="T103">
                      <a:pos x="T26" y="T27"/>
                    </a:cxn>
                    <a:cxn ang="T104">
                      <a:pos x="T28" y="T29"/>
                    </a:cxn>
                    <a:cxn ang="T105">
                      <a:pos x="T30" y="T31"/>
                    </a:cxn>
                    <a:cxn ang="T106">
                      <a:pos x="T32" y="T33"/>
                    </a:cxn>
                    <a:cxn ang="T107">
                      <a:pos x="T34" y="T35"/>
                    </a:cxn>
                    <a:cxn ang="T108">
                      <a:pos x="T36" y="T37"/>
                    </a:cxn>
                    <a:cxn ang="T109">
                      <a:pos x="T38" y="T39"/>
                    </a:cxn>
                    <a:cxn ang="T110">
                      <a:pos x="T40" y="T41"/>
                    </a:cxn>
                    <a:cxn ang="T111">
                      <a:pos x="T42" y="T43"/>
                    </a:cxn>
                    <a:cxn ang="T112">
                      <a:pos x="T44" y="T45"/>
                    </a:cxn>
                    <a:cxn ang="T113">
                      <a:pos x="T46" y="T47"/>
                    </a:cxn>
                    <a:cxn ang="T114">
                      <a:pos x="T48" y="T49"/>
                    </a:cxn>
                    <a:cxn ang="T115">
                      <a:pos x="T50" y="T51"/>
                    </a:cxn>
                    <a:cxn ang="T116">
                      <a:pos x="T52" y="T53"/>
                    </a:cxn>
                    <a:cxn ang="T117">
                      <a:pos x="T54" y="T55"/>
                    </a:cxn>
                    <a:cxn ang="T118">
                      <a:pos x="T56" y="T57"/>
                    </a:cxn>
                    <a:cxn ang="T119">
                      <a:pos x="T58" y="T59"/>
                    </a:cxn>
                    <a:cxn ang="T120">
                      <a:pos x="T60" y="T61"/>
                    </a:cxn>
                    <a:cxn ang="T121">
                      <a:pos x="T62" y="T63"/>
                    </a:cxn>
                    <a:cxn ang="T122">
                      <a:pos x="T64" y="T65"/>
                    </a:cxn>
                    <a:cxn ang="T123">
                      <a:pos x="T66" y="T67"/>
                    </a:cxn>
                    <a:cxn ang="T124">
                      <a:pos x="T68" y="T69"/>
                    </a:cxn>
                    <a:cxn ang="T125">
                      <a:pos x="T70" y="T71"/>
                    </a:cxn>
                    <a:cxn ang="T126">
                      <a:pos x="T72" y="T73"/>
                    </a:cxn>
                    <a:cxn ang="T127">
                      <a:pos x="T74" y="T75"/>
                    </a:cxn>
                    <a:cxn ang="T128">
                      <a:pos x="T76" y="T77"/>
                    </a:cxn>
                    <a:cxn ang="T129">
                      <a:pos x="T78" y="T79"/>
                    </a:cxn>
                    <a:cxn ang="T130">
                      <a:pos x="T80" y="T81"/>
                    </a:cxn>
                    <a:cxn ang="T131">
                      <a:pos x="T82" y="T83"/>
                    </a:cxn>
                    <a:cxn ang="T132">
                      <a:pos x="T84" y="T85"/>
                    </a:cxn>
                    <a:cxn ang="T133">
                      <a:pos x="T86" y="T87"/>
                    </a:cxn>
                    <a:cxn ang="T134">
                      <a:pos x="T88" y="T89"/>
                    </a:cxn>
                  </a:cxnLst>
                  <a:rect l="0" t="0" r="r" b="b"/>
                  <a:pathLst>
                    <a:path w="786" h="1376">
                      <a:moveTo>
                        <a:pt x="6" y="0"/>
                      </a:moveTo>
                      <a:lnTo>
                        <a:pt x="0" y="27"/>
                      </a:lnTo>
                      <a:lnTo>
                        <a:pt x="0" y="88"/>
                      </a:lnTo>
                      <a:lnTo>
                        <a:pt x="3" y="158"/>
                      </a:lnTo>
                      <a:lnTo>
                        <a:pt x="9" y="216"/>
                      </a:lnTo>
                      <a:lnTo>
                        <a:pt x="19" y="290"/>
                      </a:lnTo>
                      <a:lnTo>
                        <a:pt x="32" y="377"/>
                      </a:lnTo>
                      <a:lnTo>
                        <a:pt x="51" y="468"/>
                      </a:lnTo>
                      <a:lnTo>
                        <a:pt x="89" y="584"/>
                      </a:lnTo>
                      <a:lnTo>
                        <a:pt x="146" y="716"/>
                      </a:lnTo>
                      <a:lnTo>
                        <a:pt x="209" y="823"/>
                      </a:lnTo>
                      <a:lnTo>
                        <a:pt x="286" y="938"/>
                      </a:lnTo>
                      <a:lnTo>
                        <a:pt x="356" y="1026"/>
                      </a:lnTo>
                      <a:lnTo>
                        <a:pt x="410" y="1085"/>
                      </a:lnTo>
                      <a:lnTo>
                        <a:pt x="460" y="1140"/>
                      </a:lnTo>
                      <a:lnTo>
                        <a:pt x="515" y="1194"/>
                      </a:lnTo>
                      <a:lnTo>
                        <a:pt x="575" y="1247"/>
                      </a:lnTo>
                      <a:lnTo>
                        <a:pt x="616" y="1282"/>
                      </a:lnTo>
                      <a:lnTo>
                        <a:pt x="661" y="1312"/>
                      </a:lnTo>
                      <a:lnTo>
                        <a:pt x="709" y="1341"/>
                      </a:lnTo>
                      <a:lnTo>
                        <a:pt x="751" y="1369"/>
                      </a:lnTo>
                      <a:lnTo>
                        <a:pt x="776" y="1376"/>
                      </a:lnTo>
                      <a:lnTo>
                        <a:pt x="786" y="1356"/>
                      </a:lnTo>
                      <a:lnTo>
                        <a:pt x="784" y="1328"/>
                      </a:lnTo>
                      <a:lnTo>
                        <a:pt x="777" y="1295"/>
                      </a:lnTo>
                      <a:lnTo>
                        <a:pt x="767" y="1238"/>
                      </a:lnTo>
                      <a:lnTo>
                        <a:pt x="754" y="1163"/>
                      </a:lnTo>
                      <a:lnTo>
                        <a:pt x="738" y="1093"/>
                      </a:lnTo>
                      <a:lnTo>
                        <a:pt x="719" y="1011"/>
                      </a:lnTo>
                      <a:lnTo>
                        <a:pt x="694" y="925"/>
                      </a:lnTo>
                      <a:lnTo>
                        <a:pt x="665" y="856"/>
                      </a:lnTo>
                      <a:lnTo>
                        <a:pt x="642" y="797"/>
                      </a:lnTo>
                      <a:lnTo>
                        <a:pt x="605" y="718"/>
                      </a:lnTo>
                      <a:lnTo>
                        <a:pt x="569" y="648"/>
                      </a:lnTo>
                      <a:lnTo>
                        <a:pt x="525" y="573"/>
                      </a:lnTo>
                      <a:lnTo>
                        <a:pt x="457" y="479"/>
                      </a:lnTo>
                      <a:lnTo>
                        <a:pt x="410" y="411"/>
                      </a:lnTo>
                      <a:lnTo>
                        <a:pt x="341" y="319"/>
                      </a:lnTo>
                      <a:lnTo>
                        <a:pt x="276" y="253"/>
                      </a:lnTo>
                      <a:lnTo>
                        <a:pt x="213" y="184"/>
                      </a:lnTo>
                      <a:lnTo>
                        <a:pt x="165" y="135"/>
                      </a:lnTo>
                      <a:lnTo>
                        <a:pt x="114" y="83"/>
                      </a:lnTo>
                      <a:lnTo>
                        <a:pt x="76" y="47"/>
                      </a:lnTo>
                      <a:lnTo>
                        <a:pt x="38" y="13"/>
                      </a:lnTo>
                      <a:lnTo>
                        <a:pt x="6" y="0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2" name="未知">
                  <a:extLst>
                    <a:ext uri="{FF2B5EF4-FFF2-40B4-BE49-F238E27FC236}">
                      <a16:creationId xmlns:a16="http://schemas.microsoft.com/office/drawing/2014/main" id="{ABB7708A-6BF8-4434-942D-F9B69AE4EC8E}"/>
                    </a:ext>
                  </a:extLst>
                </p:cNvPr>
                <p:cNvSpPr/>
                <p:nvPr/>
              </p:nvSpPr>
              <p:spPr bwMode="auto">
                <a:xfrm>
                  <a:off x="60" y="50"/>
                  <a:ext cx="111" cy="9"/>
                </a:xfrm>
                <a:custGeom>
                  <a:gdLst>
                    <a:gd name="T0" fmla="*/ 0 w 774"/>
                    <a:gd name="T1" fmla="*/ 0 h 60"/>
                    <a:gd name="T2" fmla="*/ 16 w 774"/>
                    <a:gd name="T3" fmla="*/ 1 h 60"/>
                    <a:gd name="T4" fmla="*/ 16 w 774"/>
                    <a:gd name="T5" fmla="*/ 1 h 60"/>
                    <a:gd name="T6" fmla="*/ 0 w 774"/>
                    <a:gd name="T7" fmla="*/ 1 h 60"/>
                    <a:gd name="T8" fmla="*/ 0 w 774"/>
                    <a:gd name="T9" fmla="*/ 0 h 6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774" h="60">
                      <a:moveTo>
                        <a:pt x="0" y="0"/>
                      </a:moveTo>
                      <a:lnTo>
                        <a:pt x="774" y="33"/>
                      </a:lnTo>
                      <a:lnTo>
                        <a:pt x="767" y="60"/>
                      </a:lnTo>
                      <a:lnTo>
                        <a:pt x="4" y="2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3" name="未知">
                  <a:extLst>
                    <a:ext uri="{FF2B5EF4-FFF2-40B4-BE49-F238E27FC236}">
                      <a16:creationId xmlns:a16="http://schemas.microsoft.com/office/drawing/2014/main" id="{88A0EB36-4F2C-4FB9-BFB5-E696899A9573}"/>
                    </a:ext>
                  </a:extLst>
                </p:cNvPr>
                <p:cNvSpPr/>
                <p:nvPr/>
              </p:nvSpPr>
              <p:spPr bwMode="auto">
                <a:xfrm>
                  <a:off x="136" y="76"/>
                  <a:ext cx="39" cy="103"/>
                </a:xfrm>
                <a:custGeom>
                  <a:gdLst>
                    <a:gd name="T0" fmla="*/ 5 w 274"/>
                    <a:gd name="T1" fmla="*/ 0 h 719"/>
                    <a:gd name="T2" fmla="*/ 0 w 274"/>
                    <a:gd name="T3" fmla="*/ 14 h 719"/>
                    <a:gd name="T4" fmla="*/ 0 w 274"/>
                    <a:gd name="T5" fmla="*/ 15 h 719"/>
                    <a:gd name="T6" fmla="*/ 6 w 274"/>
                    <a:gd name="T7" fmla="*/ 0 h 719"/>
                    <a:gd name="T8" fmla="*/ 5 w 274"/>
                    <a:gd name="T9" fmla="*/ 0 h 719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74" h="719">
                      <a:moveTo>
                        <a:pt x="243" y="14"/>
                      </a:moveTo>
                      <a:lnTo>
                        <a:pt x="0" y="702"/>
                      </a:lnTo>
                      <a:lnTo>
                        <a:pt x="22" y="719"/>
                      </a:lnTo>
                      <a:lnTo>
                        <a:pt x="274" y="0"/>
                      </a:lnTo>
                      <a:lnTo>
                        <a:pt x="243" y="14"/>
                      </a:lnTo>
                      <a:close/>
                    </a:path>
                  </a:pathLst>
                </a:custGeom>
                <a:solidFill>
                  <a:srgbClr val="DFDFF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4" name="未知">
                  <a:extLst>
                    <a:ext uri="{FF2B5EF4-FFF2-40B4-BE49-F238E27FC236}">
                      <a16:creationId xmlns:a16="http://schemas.microsoft.com/office/drawing/2014/main" id="{680BDC6E-3261-407E-BF12-47BCC6BBECD1}"/>
                    </a:ext>
                  </a:extLst>
                </p:cNvPr>
                <p:cNvSpPr/>
                <p:nvPr/>
              </p:nvSpPr>
              <p:spPr bwMode="auto">
                <a:xfrm>
                  <a:off x="150" y="56"/>
                  <a:ext cx="32" cy="29"/>
                </a:xfrm>
                <a:custGeom>
                  <a:gdLst>
                    <a:gd name="T0" fmla="*/ 3 w 227"/>
                    <a:gd name="T1" fmla="*/ 0 h 197"/>
                    <a:gd name="T2" fmla="*/ 0 w 227"/>
                    <a:gd name="T3" fmla="*/ 1 h 197"/>
                    <a:gd name="T4" fmla="*/ 0 w 227"/>
                    <a:gd name="T5" fmla="*/ 1 h 197"/>
                    <a:gd name="T6" fmla="*/ 0 w 227"/>
                    <a:gd name="T7" fmla="*/ 2 h 197"/>
                    <a:gd name="T8" fmla="*/ 0 w 227"/>
                    <a:gd name="T9" fmla="*/ 3 h 197"/>
                    <a:gd name="T10" fmla="*/ 0 w 227"/>
                    <a:gd name="T11" fmla="*/ 3 h 197"/>
                    <a:gd name="T12" fmla="*/ 0 w 227"/>
                    <a:gd name="T13" fmla="*/ 4 h 197"/>
                    <a:gd name="T14" fmla="*/ 1 w 227"/>
                    <a:gd name="T15" fmla="*/ 4 h 197"/>
                    <a:gd name="T16" fmla="*/ 1 w 227"/>
                    <a:gd name="T17" fmla="*/ 4 h 197"/>
                    <a:gd name="T18" fmla="*/ 1 w 227"/>
                    <a:gd name="T19" fmla="*/ 4 h 197"/>
                    <a:gd name="T20" fmla="*/ 2 w 227"/>
                    <a:gd name="T21" fmla="*/ 4 h 197"/>
                    <a:gd name="T22" fmla="*/ 5 w 227"/>
                    <a:gd name="T23" fmla="*/ 3 h 197"/>
                    <a:gd name="T24" fmla="*/ 4 w 227"/>
                    <a:gd name="T25" fmla="*/ 2 h 197"/>
                    <a:gd name="T26" fmla="*/ 4 w 227"/>
                    <a:gd name="T27" fmla="*/ 2 h 197"/>
                    <a:gd name="T28" fmla="*/ 3 w 227"/>
                    <a:gd name="T29" fmla="*/ 0 h 197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226" h="197">
                      <a:moveTo>
                        <a:pt x="170" y="0"/>
                      </a:moveTo>
                      <a:lnTo>
                        <a:pt x="10" y="61"/>
                      </a:lnTo>
                      <a:lnTo>
                        <a:pt x="4" y="71"/>
                      </a:lnTo>
                      <a:lnTo>
                        <a:pt x="0" y="91"/>
                      </a:lnTo>
                      <a:lnTo>
                        <a:pt x="2" y="119"/>
                      </a:lnTo>
                      <a:lnTo>
                        <a:pt x="5" y="136"/>
                      </a:lnTo>
                      <a:lnTo>
                        <a:pt x="14" y="161"/>
                      </a:lnTo>
                      <a:lnTo>
                        <a:pt x="30" y="180"/>
                      </a:lnTo>
                      <a:lnTo>
                        <a:pt x="52" y="193"/>
                      </a:lnTo>
                      <a:lnTo>
                        <a:pt x="65" y="197"/>
                      </a:lnTo>
                      <a:lnTo>
                        <a:pt x="78" y="197"/>
                      </a:lnTo>
                      <a:lnTo>
                        <a:pt x="227" y="122"/>
                      </a:lnTo>
                      <a:lnTo>
                        <a:pt x="198" y="98"/>
                      </a:lnTo>
                      <a:lnTo>
                        <a:pt x="183" y="74"/>
                      </a:lnTo>
                      <a:lnTo>
                        <a:pt x="170" y="0"/>
                      </a:lnTo>
                      <a:close/>
                    </a:path>
                  </a:pathLst>
                </a:custGeom>
                <a:solidFill>
                  <a:srgbClr val="BFBFD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5" name="未知">
                  <a:extLst>
                    <a:ext uri="{FF2B5EF4-FFF2-40B4-BE49-F238E27FC236}">
                      <a16:creationId xmlns:a16="http://schemas.microsoft.com/office/drawing/2014/main" id="{0ED25D4F-D8A3-454E-9B64-A1572E5E9422}"/>
                    </a:ext>
                  </a:extLst>
                </p:cNvPr>
                <p:cNvSpPr/>
                <p:nvPr/>
              </p:nvSpPr>
              <p:spPr bwMode="auto">
                <a:xfrm>
                  <a:off x="168" y="53"/>
                  <a:ext cx="18" cy="26"/>
                </a:xfrm>
                <a:custGeom>
                  <a:gdLst>
                    <a:gd name="T0" fmla="*/ 2 w 126"/>
                    <a:gd name="T1" fmla="*/ 1 h 185"/>
                    <a:gd name="T2" fmla="*/ 1 w 126"/>
                    <a:gd name="T3" fmla="*/ 0 h 185"/>
                    <a:gd name="T4" fmla="*/ 1 w 126"/>
                    <a:gd name="T5" fmla="*/ 0 h 185"/>
                    <a:gd name="T6" fmla="*/ 1 w 126"/>
                    <a:gd name="T7" fmla="*/ 0 h 185"/>
                    <a:gd name="T8" fmla="*/ 0 w 126"/>
                    <a:gd name="T9" fmla="*/ 0 h 185"/>
                    <a:gd name="T10" fmla="*/ 0 w 126"/>
                    <a:gd name="T11" fmla="*/ 0 h 185"/>
                    <a:gd name="T12" fmla="*/ 0 w 126"/>
                    <a:gd name="T13" fmla="*/ 1 h 185"/>
                    <a:gd name="T14" fmla="*/ 0 w 126"/>
                    <a:gd name="T15" fmla="*/ 1 h 185"/>
                    <a:gd name="T16" fmla="*/ 0 w 126"/>
                    <a:gd name="T17" fmla="*/ 1 h 185"/>
                    <a:gd name="T18" fmla="*/ 0 w 126"/>
                    <a:gd name="T19" fmla="*/ 2 h 185"/>
                    <a:gd name="T20" fmla="*/ 0 w 126"/>
                    <a:gd name="T21" fmla="*/ 2 h 185"/>
                    <a:gd name="T22" fmla="*/ 0 w 126"/>
                    <a:gd name="T23" fmla="*/ 2 h 185"/>
                    <a:gd name="T24" fmla="*/ 1 w 126"/>
                    <a:gd name="T25" fmla="*/ 3 h 185"/>
                    <a:gd name="T26" fmla="*/ 1 w 126"/>
                    <a:gd name="T27" fmla="*/ 3 h 185"/>
                    <a:gd name="T28" fmla="*/ 1 w 126"/>
                    <a:gd name="T29" fmla="*/ 3 h 185"/>
                    <a:gd name="T30" fmla="*/ 1 w 126"/>
                    <a:gd name="T31" fmla="*/ 4 h 185"/>
                    <a:gd name="T32" fmla="*/ 2 w 126"/>
                    <a:gd name="T33" fmla="*/ 4 h 185"/>
                    <a:gd name="T34" fmla="*/ 2 w 126"/>
                    <a:gd name="T35" fmla="*/ 4 h 185"/>
                    <a:gd name="T36" fmla="*/ 2 w 126"/>
                    <a:gd name="T37" fmla="*/ 4 h 185"/>
                    <a:gd name="T38" fmla="*/ 3 w 126"/>
                    <a:gd name="T39" fmla="*/ 3 h 185"/>
                    <a:gd name="T40" fmla="*/ 3 w 126"/>
                    <a:gd name="T41" fmla="*/ 3 h 185"/>
                    <a:gd name="T42" fmla="*/ 2 w 126"/>
                    <a:gd name="T43" fmla="*/ 2 h 185"/>
                    <a:gd name="T44" fmla="*/ 2 w 126"/>
                    <a:gd name="T45" fmla="*/ 2 h 185"/>
                    <a:gd name="T46" fmla="*/ 2 w 126"/>
                    <a:gd name="T47" fmla="*/ 1 h 185"/>
                    <a:gd name="T48" fmla="*/ 2 w 126"/>
                    <a:gd name="T49" fmla="*/ 1 h 185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</a:gdLst>
                  <a:cxnLst>
                    <a:cxn ang="T50">
                      <a:pos x="T0" y="T1"/>
                    </a:cxn>
                    <a:cxn ang="T51">
                      <a:pos x="T2" y="T3"/>
                    </a:cxn>
                    <a:cxn ang="T52">
                      <a:pos x="T4" y="T5"/>
                    </a:cxn>
                    <a:cxn ang="T53">
                      <a:pos x="T6" y="T7"/>
                    </a:cxn>
                    <a:cxn ang="T54">
                      <a:pos x="T8" y="T9"/>
                    </a:cxn>
                    <a:cxn ang="T55">
                      <a:pos x="T10" y="T11"/>
                    </a:cxn>
                    <a:cxn ang="T56">
                      <a:pos x="T12" y="T13"/>
                    </a:cxn>
                    <a:cxn ang="T57">
                      <a:pos x="T14" y="T15"/>
                    </a:cxn>
                    <a:cxn ang="T58">
                      <a:pos x="T16" y="T17"/>
                    </a:cxn>
                    <a:cxn ang="T59">
                      <a:pos x="T18" y="T19"/>
                    </a:cxn>
                    <a:cxn ang="T60">
                      <a:pos x="T20" y="T21"/>
                    </a:cxn>
                    <a:cxn ang="T61">
                      <a:pos x="T22" y="T23"/>
                    </a:cxn>
                    <a:cxn ang="T62">
                      <a:pos x="T24" y="T25"/>
                    </a:cxn>
                    <a:cxn ang="T63">
                      <a:pos x="T26" y="T27"/>
                    </a:cxn>
                    <a:cxn ang="T64">
                      <a:pos x="T28" y="T29"/>
                    </a:cxn>
                    <a:cxn ang="T65">
                      <a:pos x="T30" y="T31"/>
                    </a:cxn>
                    <a:cxn ang="T66">
                      <a:pos x="T32" y="T33"/>
                    </a:cxn>
                    <a:cxn ang="T67">
                      <a:pos x="T34" y="T35"/>
                    </a:cxn>
                    <a:cxn ang="T68">
                      <a:pos x="T36" y="T37"/>
                    </a:cxn>
                    <a:cxn ang="T69">
                      <a:pos x="T38" y="T39"/>
                    </a:cxn>
                    <a:cxn ang="T70">
                      <a:pos x="T40" y="T41"/>
                    </a:cxn>
                    <a:cxn ang="T71">
                      <a:pos x="T42" y="T43"/>
                    </a:cxn>
                    <a:cxn ang="T72">
                      <a:pos x="T44" y="T45"/>
                    </a:cxn>
                    <a:cxn ang="T73">
                      <a:pos x="T46" y="T47"/>
                    </a:cxn>
                    <a:cxn ang="T74">
                      <a:pos x="T48" y="T49"/>
                    </a:cxn>
                  </a:cxnLst>
                  <a:rect l="0" t="0" r="r" b="b"/>
                  <a:pathLst>
                    <a:path w="125" h="185">
                      <a:moveTo>
                        <a:pt x="74" y="27"/>
                      </a:moveTo>
                      <a:lnTo>
                        <a:pt x="67" y="16"/>
                      </a:lnTo>
                      <a:lnTo>
                        <a:pt x="55" y="6"/>
                      </a:lnTo>
                      <a:lnTo>
                        <a:pt x="33" y="0"/>
                      </a:lnTo>
                      <a:lnTo>
                        <a:pt x="20" y="3"/>
                      </a:lnTo>
                      <a:lnTo>
                        <a:pt x="11" y="13"/>
                      </a:lnTo>
                      <a:lnTo>
                        <a:pt x="4" y="27"/>
                      </a:lnTo>
                      <a:lnTo>
                        <a:pt x="0" y="50"/>
                      </a:lnTo>
                      <a:lnTo>
                        <a:pt x="1" y="62"/>
                      </a:lnTo>
                      <a:lnTo>
                        <a:pt x="3" y="79"/>
                      </a:lnTo>
                      <a:lnTo>
                        <a:pt x="8" y="104"/>
                      </a:lnTo>
                      <a:lnTo>
                        <a:pt x="18" y="124"/>
                      </a:lnTo>
                      <a:lnTo>
                        <a:pt x="28" y="142"/>
                      </a:lnTo>
                      <a:lnTo>
                        <a:pt x="40" y="158"/>
                      </a:lnTo>
                      <a:lnTo>
                        <a:pt x="53" y="171"/>
                      </a:lnTo>
                      <a:lnTo>
                        <a:pt x="69" y="179"/>
                      </a:lnTo>
                      <a:lnTo>
                        <a:pt x="88" y="185"/>
                      </a:lnTo>
                      <a:lnTo>
                        <a:pt x="103" y="185"/>
                      </a:lnTo>
                      <a:lnTo>
                        <a:pt x="118" y="176"/>
                      </a:lnTo>
                      <a:lnTo>
                        <a:pt x="125" y="161"/>
                      </a:lnTo>
                      <a:lnTo>
                        <a:pt x="126" y="141"/>
                      </a:lnTo>
                      <a:lnTo>
                        <a:pt x="121" y="118"/>
                      </a:lnTo>
                      <a:lnTo>
                        <a:pt x="112" y="88"/>
                      </a:lnTo>
                      <a:lnTo>
                        <a:pt x="90" y="50"/>
                      </a:lnTo>
                      <a:lnTo>
                        <a:pt x="74" y="27"/>
                      </a:lnTo>
                      <a:close/>
                    </a:path>
                  </a:pathLst>
                </a:custGeom>
                <a:solidFill>
                  <a:srgbClr val="C0C0C0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6" name="未知">
                  <a:extLst>
                    <a:ext uri="{FF2B5EF4-FFF2-40B4-BE49-F238E27FC236}">
                      <a16:creationId xmlns:a16="http://schemas.microsoft.com/office/drawing/2014/main" id="{B0DBE55B-E5B6-4D67-BA67-4DB4F360237B}"/>
                    </a:ext>
                  </a:extLst>
                </p:cNvPr>
                <p:cNvSpPr/>
                <p:nvPr/>
              </p:nvSpPr>
              <p:spPr bwMode="auto">
                <a:xfrm>
                  <a:off x="173" y="54"/>
                  <a:ext cx="22" cy="19"/>
                </a:xfrm>
                <a:custGeom>
                  <a:gdLst>
                    <a:gd name="T0" fmla="*/ 0 w 154"/>
                    <a:gd name="T1" fmla="*/ 1 h 132"/>
                    <a:gd name="T2" fmla="*/ 2 w 154"/>
                    <a:gd name="T3" fmla="*/ 0 h 132"/>
                    <a:gd name="T4" fmla="*/ 3 w 154"/>
                    <a:gd name="T5" fmla="*/ 0 h 132"/>
                    <a:gd name="T6" fmla="*/ 3 w 154"/>
                    <a:gd name="T7" fmla="*/ 0 h 132"/>
                    <a:gd name="T8" fmla="*/ 3 w 154"/>
                    <a:gd name="T9" fmla="*/ 0 h 132"/>
                    <a:gd name="T10" fmla="*/ 3 w 154"/>
                    <a:gd name="T11" fmla="*/ 0 h 132"/>
                    <a:gd name="T12" fmla="*/ 3 w 154"/>
                    <a:gd name="T13" fmla="*/ 1 h 132"/>
                    <a:gd name="T14" fmla="*/ 1 w 154"/>
                    <a:gd name="T15" fmla="*/ 3 h 132"/>
                    <a:gd name="T16" fmla="*/ 1 w 154"/>
                    <a:gd name="T17" fmla="*/ 3 h 132"/>
                    <a:gd name="T18" fmla="*/ 1 w 154"/>
                    <a:gd name="T19" fmla="*/ 3 h 132"/>
                    <a:gd name="T20" fmla="*/ 0 w 154"/>
                    <a:gd name="T21" fmla="*/ 2 h 132"/>
                    <a:gd name="T22" fmla="*/ 0 w 154"/>
                    <a:gd name="T23" fmla="*/ 2 h 132"/>
                    <a:gd name="T24" fmla="*/ 0 w 154"/>
                    <a:gd name="T25" fmla="*/ 2 h 132"/>
                    <a:gd name="T26" fmla="*/ 0 w 154"/>
                    <a:gd name="T27" fmla="*/ 1 h 132"/>
                    <a:gd name="T28" fmla="*/ 0 w 154"/>
                    <a:gd name="T29" fmla="*/ 1 h 132"/>
                    <a:gd name="T30" fmla="*/ 0 w 154"/>
                    <a:gd name="T31" fmla="*/ 1 h 132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154" h="132">
                      <a:moveTo>
                        <a:pt x="11" y="30"/>
                      </a:moveTo>
                      <a:lnTo>
                        <a:pt x="109" y="4"/>
                      </a:lnTo>
                      <a:lnTo>
                        <a:pt x="132" y="0"/>
                      </a:lnTo>
                      <a:lnTo>
                        <a:pt x="148" y="4"/>
                      </a:lnTo>
                      <a:lnTo>
                        <a:pt x="153" y="11"/>
                      </a:lnTo>
                      <a:lnTo>
                        <a:pt x="154" y="24"/>
                      </a:lnTo>
                      <a:lnTo>
                        <a:pt x="148" y="44"/>
                      </a:lnTo>
                      <a:lnTo>
                        <a:pt x="58" y="132"/>
                      </a:lnTo>
                      <a:lnTo>
                        <a:pt x="45" y="131"/>
                      </a:lnTo>
                      <a:lnTo>
                        <a:pt x="30" y="125"/>
                      </a:lnTo>
                      <a:lnTo>
                        <a:pt x="20" y="114"/>
                      </a:lnTo>
                      <a:lnTo>
                        <a:pt x="7" y="97"/>
                      </a:lnTo>
                      <a:lnTo>
                        <a:pt x="1" y="80"/>
                      </a:lnTo>
                      <a:lnTo>
                        <a:pt x="0" y="61"/>
                      </a:lnTo>
                      <a:lnTo>
                        <a:pt x="4" y="43"/>
                      </a:lnTo>
                      <a:lnTo>
                        <a:pt x="11" y="30"/>
                      </a:lnTo>
                      <a:close/>
                    </a:path>
                  </a:pathLst>
                </a:custGeom>
                <a:solidFill>
                  <a:srgbClr val="9F9FBF"/>
                </a:solidFill>
                <a:ln w="0" cmpd="sng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7" name="未知">
                  <a:extLst>
                    <a:ext uri="{FF2B5EF4-FFF2-40B4-BE49-F238E27FC236}">
                      <a16:creationId xmlns:a16="http://schemas.microsoft.com/office/drawing/2014/main" id="{27099714-7792-4885-9E60-0ED4CCC7D22A}"/>
                    </a:ext>
                  </a:extLst>
                </p:cNvPr>
                <p:cNvSpPr/>
                <p:nvPr/>
              </p:nvSpPr>
              <p:spPr bwMode="auto">
                <a:xfrm>
                  <a:off x="156" y="63"/>
                  <a:ext cx="10" cy="19"/>
                </a:xfrm>
                <a:custGeom>
                  <a:gdLst>
                    <a:gd name="T0" fmla="*/ 0 w 67"/>
                    <a:gd name="T1" fmla="*/ 0 h 132"/>
                    <a:gd name="T2" fmla="*/ 0 w 67"/>
                    <a:gd name="T3" fmla="*/ 0 h 132"/>
                    <a:gd name="T4" fmla="*/ 0 w 67"/>
                    <a:gd name="T5" fmla="*/ 1 h 132"/>
                    <a:gd name="T6" fmla="*/ 0 w 67"/>
                    <a:gd name="T7" fmla="*/ 1 h 132"/>
                    <a:gd name="T8" fmla="*/ 0 w 67"/>
                    <a:gd name="T9" fmla="*/ 2 h 132"/>
                    <a:gd name="T10" fmla="*/ 1 w 67"/>
                    <a:gd name="T11" fmla="*/ 2 h 132"/>
                    <a:gd name="T12" fmla="*/ 1 w 67"/>
                    <a:gd name="T13" fmla="*/ 2 h 132"/>
                    <a:gd name="T14" fmla="*/ 1 w 67"/>
                    <a:gd name="T15" fmla="*/ 3 h 132"/>
                    <a:gd name="T16" fmla="*/ 1 w 67"/>
                    <a:gd name="T17" fmla="*/ 3 h 132"/>
                    <a:gd name="T18" fmla="*/ 1 w 67"/>
                    <a:gd name="T19" fmla="*/ 3 h 13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67" h="132">
                      <a:moveTo>
                        <a:pt x="4" y="0"/>
                      </a:moveTo>
                      <a:lnTo>
                        <a:pt x="0" y="21"/>
                      </a:lnTo>
                      <a:lnTo>
                        <a:pt x="0" y="40"/>
                      </a:lnTo>
                      <a:lnTo>
                        <a:pt x="5" y="64"/>
                      </a:lnTo>
                      <a:lnTo>
                        <a:pt x="11" y="84"/>
                      </a:lnTo>
                      <a:lnTo>
                        <a:pt x="24" y="103"/>
                      </a:lnTo>
                      <a:lnTo>
                        <a:pt x="37" y="115"/>
                      </a:lnTo>
                      <a:lnTo>
                        <a:pt x="47" y="122"/>
                      </a:lnTo>
                      <a:lnTo>
                        <a:pt x="56" y="126"/>
                      </a:lnTo>
                      <a:lnTo>
                        <a:pt x="67" y="132"/>
                      </a:lnTo>
                    </a:path>
                  </a:pathLst>
                </a:custGeom>
                <a:noFill/>
                <a:ln w="0" cmpd="sng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838" name="未知">
                  <a:extLst>
                    <a:ext uri="{FF2B5EF4-FFF2-40B4-BE49-F238E27FC236}">
                      <a16:creationId xmlns:a16="http://schemas.microsoft.com/office/drawing/2014/main" id="{837D70CB-D8A6-4AC1-82B3-DC20F6518F00}"/>
                    </a:ext>
                  </a:extLst>
                </p:cNvPr>
                <p:cNvSpPr/>
                <p:nvPr/>
              </p:nvSpPr>
              <p:spPr bwMode="auto">
                <a:xfrm>
                  <a:off x="162" y="61"/>
                  <a:ext cx="10" cy="19"/>
                </a:xfrm>
                <a:custGeom>
                  <a:gdLst>
                    <a:gd name="T0" fmla="*/ 0 w 67"/>
                    <a:gd name="T1" fmla="*/ 0 h 132"/>
                    <a:gd name="T2" fmla="*/ 0 w 67"/>
                    <a:gd name="T3" fmla="*/ 0 h 132"/>
                    <a:gd name="T4" fmla="*/ 0 w 67"/>
                    <a:gd name="T5" fmla="*/ 1 h 132"/>
                    <a:gd name="T6" fmla="*/ 0 w 67"/>
                    <a:gd name="T7" fmla="*/ 1 h 132"/>
                    <a:gd name="T8" fmla="*/ 0 w 67"/>
                    <a:gd name="T9" fmla="*/ 2 h 132"/>
                    <a:gd name="T10" fmla="*/ 1 w 67"/>
                    <a:gd name="T11" fmla="*/ 2 h 132"/>
                    <a:gd name="T12" fmla="*/ 1 w 67"/>
                    <a:gd name="T13" fmla="*/ 2 h 132"/>
                    <a:gd name="T14" fmla="*/ 1 w 67"/>
                    <a:gd name="T15" fmla="*/ 3 h 132"/>
                    <a:gd name="T16" fmla="*/ 1 w 67"/>
                    <a:gd name="T17" fmla="*/ 3 h 132"/>
                    <a:gd name="T18" fmla="*/ 1 w 67"/>
                    <a:gd name="T19" fmla="*/ 3 h 132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67" h="132">
                      <a:moveTo>
                        <a:pt x="5" y="0"/>
                      </a:moveTo>
                      <a:lnTo>
                        <a:pt x="0" y="21"/>
                      </a:lnTo>
                      <a:lnTo>
                        <a:pt x="0" y="40"/>
                      </a:lnTo>
                      <a:lnTo>
                        <a:pt x="6" y="64"/>
                      </a:lnTo>
                      <a:lnTo>
                        <a:pt x="11" y="84"/>
                      </a:lnTo>
                      <a:lnTo>
                        <a:pt x="25" y="102"/>
                      </a:lnTo>
                      <a:lnTo>
                        <a:pt x="37" y="115"/>
                      </a:lnTo>
                      <a:lnTo>
                        <a:pt x="47" y="122"/>
                      </a:lnTo>
                      <a:lnTo>
                        <a:pt x="56" y="126"/>
                      </a:lnTo>
                      <a:lnTo>
                        <a:pt x="67" y="132"/>
                      </a:lnTo>
                    </a:path>
                  </a:pathLst>
                </a:custGeom>
                <a:noFill/>
                <a:ln w="0" cmpd="sng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1pPr>
                  <a:lvl2pPr marL="4556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2pPr>
                  <a:lvl3pPr marL="9128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3pPr>
                  <a:lvl4pPr marL="13700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4pPr>
                  <a:lvl5pPr marL="1827213" indent="1588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 pitchFamily="34" charset="0"/>
                      <a:ea typeface="宋体" pitchFamily="2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32795" name="Rectangle 750">
                <a:extLst>
                  <a:ext uri="{FF2B5EF4-FFF2-40B4-BE49-F238E27FC236}">
                    <a16:creationId xmlns:a16="http://schemas.microsoft.com/office/drawing/2014/main" id="{9B646199-6901-4805-BE5C-6ADDE4189AA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84" y="609"/>
                <a:ext cx="373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•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–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  <a:buFontTx/>
                  <a:buNone/>
                </a:pPr>
                <a:r>
                  <a:rPr lang="en-US" altLang="zh-CN" sz="1800" b="1">
                    <a:ea typeface="宋体" pitchFamily="2" charset="-122"/>
                  </a:rPr>
                  <a:t>LES</a:t>
                </a:r>
                <a:endParaRPr lang="en-US" altLang="zh-CN" sz="1800">
                  <a:ea typeface="宋体" pitchFamily="2" charset="-122"/>
                </a:endParaRPr>
              </a:p>
            </p:txBody>
          </p:sp>
        </p:grpSp>
        <p:pic>
          <p:nvPicPr>
            <p:cNvPr id="32793" name="Picture 751">
              <a:extLst>
                <a:ext uri="{FF2B5EF4-FFF2-40B4-BE49-F238E27FC236}">
                  <a16:creationId xmlns:a16="http://schemas.microsoft.com/office/drawing/2014/main" id="{B7A9F414-3AB7-4E89-9D22-8E77C228D7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19" y="0"/>
              <a:ext cx="854" cy="5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2736" name="Line 752">
            <a:extLst>
              <a:ext uri="{FF2B5EF4-FFF2-40B4-BE49-F238E27FC236}">
                <a16:creationId xmlns:a16="http://schemas.microsoft.com/office/drawing/2014/main" id="{3D4D4B93-5AA3-4126-B1BA-EFB4280BF82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019675" y="2438400"/>
            <a:ext cx="1066800" cy="381000"/>
          </a:xfrm>
          <a:prstGeom prst="line">
            <a:avLst/>
          </a:prstGeom>
          <a:noFill/>
          <a:ln w="25400">
            <a:solidFill>
              <a:srgbClr val="0000FF"/>
            </a:solidFill>
            <a:prstDash val="lgDash"/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37" name="Line 753">
            <a:extLst>
              <a:ext uri="{FF2B5EF4-FFF2-40B4-BE49-F238E27FC236}">
                <a16:creationId xmlns:a16="http://schemas.microsoft.com/office/drawing/2014/main" id="{5D5C2366-CD1C-4A21-804F-7C9A9B7F4C26}"/>
              </a:ext>
            </a:extLst>
          </p:cNvPr>
          <p:cNvSpPr>
            <a:spLocks noChangeShapeType="1"/>
          </p:cNvSpPr>
          <p:nvPr/>
        </p:nvSpPr>
        <p:spPr bwMode="auto">
          <a:xfrm>
            <a:off x="6924675" y="2514600"/>
            <a:ext cx="838200" cy="8382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38" name="Line 754">
            <a:extLst>
              <a:ext uri="{FF2B5EF4-FFF2-40B4-BE49-F238E27FC236}">
                <a16:creationId xmlns:a16="http://schemas.microsoft.com/office/drawing/2014/main" id="{CBC69897-CC21-4992-9A93-EADC7647375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638675" y="3681413"/>
            <a:ext cx="0" cy="762000"/>
          </a:xfrm>
          <a:prstGeom prst="line">
            <a:avLst/>
          </a:prstGeom>
          <a:noFill/>
          <a:ln w="25400">
            <a:solidFill>
              <a:srgbClr val="0000FF"/>
            </a:solidFill>
            <a:prstDash val="lgDash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39" name="Line 755">
            <a:extLst>
              <a:ext uri="{FF2B5EF4-FFF2-40B4-BE49-F238E27FC236}">
                <a16:creationId xmlns:a16="http://schemas.microsoft.com/office/drawing/2014/main" id="{663A8425-D637-42ED-86DB-510A4BA244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654425" y="4953000"/>
            <a:ext cx="603250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40" name="Line 756">
            <a:extLst>
              <a:ext uri="{FF2B5EF4-FFF2-40B4-BE49-F238E27FC236}">
                <a16:creationId xmlns:a16="http://schemas.microsoft.com/office/drawing/2014/main" id="{FE2D2C2D-223C-4433-8059-2635C5C08D0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43475" y="2514600"/>
            <a:ext cx="1371600" cy="19050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779" name="AutoShape 757">
            <a:hlinkClick action="ppaction://hlinkshowjump?jump=nextslide" highlightClick="1"/>
            <a:extLst>
              <a:ext uri="{FF2B5EF4-FFF2-40B4-BE49-F238E27FC236}">
                <a16:creationId xmlns:a16="http://schemas.microsoft.com/office/drawing/2014/main" id="{A823C655-5054-4C93-9933-753EC84A57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4724400"/>
            <a:ext cx="533400" cy="457200"/>
          </a:xfrm>
          <a:prstGeom prst="actionButtonBlank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sp>
        <p:nvSpPr>
          <p:cNvPr id="32780" name="AutoShape 758">
            <a:hlinkClick r:id="rId5" action="ppaction://hlinksldjump?num=3" highlightClick="1"/>
            <a:extLst>
              <a:ext uri="{FF2B5EF4-FFF2-40B4-BE49-F238E27FC236}">
                <a16:creationId xmlns:a16="http://schemas.microsoft.com/office/drawing/2014/main" id="{D968F525-A939-46C7-BA88-E3D851E9EB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8200" y="6248400"/>
            <a:ext cx="304800" cy="228600"/>
          </a:xfrm>
          <a:prstGeom prst="actionButtonForwardNext">
            <a:avLst/>
          </a:prstGeom>
          <a:solidFill>
            <a:srgbClr val="CCFFCC">
              <a:alpha val="50195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sp>
        <p:nvSpPr>
          <p:cNvPr id="42743" name="Text Box 759">
            <a:extLst>
              <a:ext uri="{FF2B5EF4-FFF2-40B4-BE49-F238E27FC236}">
                <a16:creationId xmlns:a16="http://schemas.microsoft.com/office/drawing/2014/main" id="{04C93F72-C0B6-4B3A-AFB0-45BBBF7E20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500" y="5943600"/>
            <a:ext cx="6842125" cy="457200"/>
          </a:xfrm>
          <a:prstGeom prst="rect">
            <a:avLst/>
          </a:prstGeom>
          <a:solidFill>
            <a:srgbClr val="99CCFF">
              <a:alpha val="50195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zh-CN" altLang="en-US" sz="1600">
                <a:ea typeface="宋体" pitchFamily="2" charset="-122"/>
              </a:rPr>
              <a:t> </a:t>
            </a:r>
            <a:r>
              <a:rPr lang="zh-CN" altLang="en-US" sz="1800" b="1">
                <a:solidFill>
                  <a:schemeClr val="tx2"/>
                </a:solidFill>
                <a:ea typeface="黑体" panose="02010609060101010101" pitchFamily="49" charset="-122"/>
              </a:rPr>
              <a:t>选择注册洋区覆盖内的就近岸站为好</a:t>
            </a:r>
          </a:p>
        </p:txBody>
      </p:sp>
      <p:sp>
        <p:nvSpPr>
          <p:cNvPr id="32782" name="Text Box 760">
            <a:extLst>
              <a:ext uri="{FF2B5EF4-FFF2-40B4-BE49-F238E27FC236}">
                <a16:creationId xmlns:a16="http://schemas.microsoft.com/office/drawing/2014/main" id="{579CEC39-2FA9-43B1-91FB-09060D8FD5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5424488"/>
            <a:ext cx="12509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注意：</a:t>
            </a:r>
          </a:p>
        </p:txBody>
      </p:sp>
      <p:sp>
        <p:nvSpPr>
          <p:cNvPr id="42745" name="Text Box 761">
            <a:extLst>
              <a:ext uri="{FF2B5EF4-FFF2-40B4-BE49-F238E27FC236}">
                <a16:creationId xmlns:a16="http://schemas.microsoft.com/office/drawing/2014/main" id="{C17BE720-4BD6-4204-8FFE-7D8DAB0602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5138" y="692150"/>
            <a:ext cx="5775325" cy="104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向岸站发，经岸站转至搜救协调中心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向</a:t>
            </a:r>
            <a:r>
              <a:rPr lang="en-US" altLang="zh-CN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NCS</a:t>
            </a: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发，经</a:t>
            </a:r>
            <a:r>
              <a:rPr lang="en-US" altLang="zh-CN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NCS</a:t>
            </a: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LES</a:t>
            </a: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转至搜救协调中心</a:t>
            </a:r>
          </a:p>
        </p:txBody>
      </p:sp>
      <p:sp>
        <p:nvSpPr>
          <p:cNvPr id="42746" name="Line 762">
            <a:extLst>
              <a:ext uri="{FF2B5EF4-FFF2-40B4-BE49-F238E27FC236}">
                <a16:creationId xmlns:a16="http://schemas.microsoft.com/office/drawing/2014/main" id="{FEC95D5B-6188-41B8-B3DC-6AF8D84E178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700338" y="962025"/>
            <a:ext cx="381000" cy="762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47" name="Line 763">
            <a:extLst>
              <a:ext uri="{FF2B5EF4-FFF2-40B4-BE49-F238E27FC236}">
                <a16:creationId xmlns:a16="http://schemas.microsoft.com/office/drawing/2014/main" id="{E86D135F-6B08-4D78-975F-99B9A6A9C66B}"/>
              </a:ext>
            </a:extLst>
          </p:cNvPr>
          <p:cNvSpPr>
            <a:spLocks noChangeShapeType="1"/>
          </p:cNvSpPr>
          <p:nvPr/>
        </p:nvSpPr>
        <p:spPr bwMode="auto">
          <a:xfrm>
            <a:off x="2700338" y="1114425"/>
            <a:ext cx="381000" cy="3048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48" name="Line 764">
            <a:extLst>
              <a:ext uri="{FF2B5EF4-FFF2-40B4-BE49-F238E27FC236}">
                <a16:creationId xmlns:a16="http://schemas.microsoft.com/office/drawing/2014/main" id="{0BA7EFF8-3CBA-40DD-A3D1-C4429835211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35375" y="4724400"/>
            <a:ext cx="652463" cy="0"/>
          </a:xfrm>
          <a:prstGeom prst="line">
            <a:avLst/>
          </a:prstGeom>
          <a:noFill/>
          <a:ln w="25400">
            <a:solidFill>
              <a:srgbClr val="0000FF"/>
            </a:solidFill>
            <a:prstDash val="lgDash"/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749" name="Line 765">
            <a:extLst>
              <a:ext uri="{FF2B5EF4-FFF2-40B4-BE49-F238E27FC236}">
                <a16:creationId xmlns:a16="http://schemas.microsoft.com/office/drawing/2014/main" id="{4AA8FBA6-4A42-4AA7-A859-606806C54561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4388" y="2276475"/>
            <a:ext cx="850900" cy="863600"/>
          </a:xfrm>
          <a:prstGeom prst="line">
            <a:avLst/>
          </a:prstGeom>
          <a:noFill/>
          <a:ln w="25400">
            <a:solidFill>
              <a:srgbClr val="0000FF"/>
            </a:solidFill>
            <a:prstDash val="lgDash"/>
            <a:round/>
            <a:head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56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28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00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7213" indent="158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788" name="Rectangle 766">
            <a:extLst>
              <a:ext uri="{FF2B5EF4-FFF2-40B4-BE49-F238E27FC236}">
                <a16:creationId xmlns:a16="http://schemas.microsoft.com/office/drawing/2014/main" id="{DFBBF5A0-2710-41A4-B340-314909F507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188" y="-95250"/>
            <a:ext cx="8075612" cy="717550"/>
          </a:xfrm>
        </p:spPr>
        <p:txBody>
          <a:bodyPr/>
          <a:lstStyle/>
          <a:p>
            <a:pPr eaLnBrk="1" hangingPunct="1"/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2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427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2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2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42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2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27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2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42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42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42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427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Text Box 2">
            <a:extLst>
              <a:ext uri="{FF2B5EF4-FFF2-40B4-BE49-F238E27FC236}">
                <a16:creationId xmlns:a16="http://schemas.microsoft.com/office/drawing/2014/main" id="{7941D4B7-1A34-434B-A232-0BA20E4296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5322888"/>
            <a:ext cx="8772525" cy="96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40000"/>
              </a:spcBef>
              <a:buFontTx/>
              <a:buNone/>
            </a:pPr>
            <a:r>
              <a:rPr lang="en-US" altLang="zh-CN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分钟内没有收到</a:t>
            </a:r>
            <a:r>
              <a:rPr lang="en-US" altLang="zh-CN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LES</a:t>
            </a:r>
            <a:r>
              <a:rPr lang="zh-CN" altLang="en-US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或</a:t>
            </a:r>
            <a:r>
              <a:rPr lang="en-US" altLang="zh-CN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RCC</a:t>
            </a:r>
            <a:r>
              <a:rPr lang="zh-CN" altLang="en-US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收妥通知，重发。</a:t>
            </a:r>
          </a:p>
          <a:p>
            <a:pPr>
              <a:spcBef>
                <a:spcPct val="40000"/>
              </a:spcBef>
              <a:buFontTx/>
              <a:buNone/>
            </a:pPr>
            <a:r>
              <a:rPr lang="en-US" altLang="zh-CN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SES</a:t>
            </a:r>
            <a:r>
              <a:rPr lang="zh-CN" altLang="en-US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没入网或没做启用实验或</a:t>
            </a:r>
            <a:r>
              <a:rPr lang="en-US" altLang="zh-CN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EGC only </a:t>
            </a:r>
            <a:r>
              <a:rPr lang="zh-CN" altLang="en-US" sz="18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状态下，不影响发报警。</a:t>
            </a:r>
          </a:p>
        </p:txBody>
      </p:sp>
      <p:sp>
        <p:nvSpPr>
          <p:cNvPr id="44035" name="Text Box 3">
            <a:extLst>
              <a:ext uri="{FF2B5EF4-FFF2-40B4-BE49-F238E27FC236}">
                <a16:creationId xmlns:a16="http://schemas.microsoft.com/office/drawing/2014/main" id="{89C2BF30-0FD0-451A-96A7-3669C547E0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2075" y="2819400"/>
            <a:ext cx="354965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按报警盒上按钮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在终端上选</a:t>
            </a:r>
            <a:r>
              <a:rPr lang="zh-CN" altLang="en-US" sz="1800" b="1">
                <a:solidFill>
                  <a:schemeClr val="tx2"/>
                </a:solidFill>
                <a:ea typeface="华文新魏" panose="02010800040101010101" pitchFamily="2" charset="-122"/>
              </a:rPr>
              <a:t>“</a:t>
            </a:r>
            <a:r>
              <a:rPr lang="en-US" altLang="zh-CN" sz="1800">
                <a:solidFill>
                  <a:srgbClr val="FF000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distress</a:t>
            </a:r>
            <a:r>
              <a:rPr lang="en-US" altLang="zh-CN" sz="1800" b="1">
                <a:solidFill>
                  <a:schemeClr val="tx2"/>
                </a:solidFill>
                <a:ea typeface="华文新魏" panose="02010800040101010101" pitchFamily="2" charset="-122"/>
              </a:rPr>
              <a:t>”</a:t>
            </a:r>
            <a:r>
              <a:rPr lang="zh-CN" altLang="en-US" sz="18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菜单</a:t>
            </a:r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024DE675-F908-43F7-B9DA-9B1D5F1F5D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979488"/>
            <a:ext cx="4760913" cy="5334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）遇险呼叫方式</a:t>
            </a:r>
            <a:br>
              <a:rPr lang="zh-CN" altLang="en-US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</a:br>
            <a:endParaRPr lang="zh-CN" altLang="en-US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4821" name="AutoShape 5">
            <a:extLst>
              <a:ext uri="{FF2B5EF4-FFF2-40B4-BE49-F238E27FC236}">
                <a16:creationId xmlns:a16="http://schemas.microsoft.com/office/drawing/2014/main" id="{BC9977CB-FF5B-4BA9-B996-53A8F42F68CC}"/>
              </a:ext>
            </a:extLst>
          </p:cNvPr>
          <p:cNvSpPr/>
          <p:nvPr/>
        </p:nvSpPr>
        <p:spPr bwMode="auto">
          <a:xfrm>
            <a:off x="2627313" y="1412875"/>
            <a:ext cx="152400" cy="685800"/>
          </a:xfrm>
          <a:prstGeom prst="leftBrace">
            <a:avLst>
              <a:gd name="adj1" fmla="val 37500"/>
              <a:gd name="adj2" fmla="val 50000"/>
            </a:avLst>
          </a:prstGeom>
          <a:noFill/>
          <a:ln w="38100">
            <a:solidFill>
              <a:schemeClr val="tx2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sp>
        <p:nvSpPr>
          <p:cNvPr id="34822" name="AutoShape 6">
            <a:hlinkClick action="ppaction://hlinkshowjump?jump=nextslide" highlightClick="1"/>
            <a:extLst>
              <a:ext uri="{FF2B5EF4-FFF2-40B4-BE49-F238E27FC236}">
                <a16:creationId xmlns:a16="http://schemas.microsoft.com/office/drawing/2014/main" id="{ACF80D18-DCB1-427A-A648-26B61ECEC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0" y="3581400"/>
            <a:ext cx="1295400" cy="228600"/>
          </a:xfrm>
          <a:prstGeom prst="actionButtonBlank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pic>
        <p:nvPicPr>
          <p:cNvPr id="44039" name="Picture 7">
            <a:extLst>
              <a:ext uri="{FF2B5EF4-FFF2-40B4-BE49-F238E27FC236}">
                <a16:creationId xmlns:a16="http://schemas.microsoft.com/office/drawing/2014/main" id="{A3BA8682-2498-4CB4-BF2D-B215CD74C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5725" y="2895600"/>
            <a:ext cx="600075" cy="38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 Box 8">
            <a:extLst>
              <a:ext uri="{FF2B5EF4-FFF2-40B4-BE49-F238E27FC236}">
                <a16:creationId xmlns:a16="http://schemas.microsoft.com/office/drawing/2014/main" id="{C5BFC671-BD20-4651-B6D9-A8F14529C0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7188" y="1196975"/>
            <a:ext cx="6246812" cy="108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20000"/>
              </a:lnSpc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信令信道发报警（信息简单） 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信息信道发遇险优先等级电文（信息详细）</a:t>
            </a:r>
          </a:p>
        </p:txBody>
      </p:sp>
      <p:sp>
        <p:nvSpPr>
          <p:cNvPr id="34825" name="Text Box 9">
            <a:extLst>
              <a:ext uri="{FF2B5EF4-FFF2-40B4-BE49-F238E27FC236}">
                <a16:creationId xmlns:a16="http://schemas.microsoft.com/office/drawing/2014/main" id="{9BCAD0B4-2965-405B-AAC9-A023240ECE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1341438"/>
            <a:ext cx="23050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）二种方式</a:t>
            </a:r>
          </a:p>
        </p:txBody>
      </p:sp>
      <p:sp>
        <p:nvSpPr>
          <p:cNvPr id="34826" name="Text Box 10">
            <a:extLst>
              <a:ext uri="{FF2B5EF4-FFF2-40B4-BE49-F238E27FC236}">
                <a16:creationId xmlns:a16="http://schemas.microsoft.com/office/drawing/2014/main" id="{95DB1ECE-EEC7-42A4-9317-EE8A64BE92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838" y="2611438"/>
            <a:ext cx="3933825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1800" b="1">
                <a:solidFill>
                  <a:srgbClr val="FF0000"/>
                </a:solidFill>
                <a:ea typeface="宋体" pitchFamily="2" charset="-122"/>
              </a:rPr>
              <a:t>（</a:t>
            </a:r>
            <a:r>
              <a:rPr lang="en-US" altLang="zh-CN" sz="1800" b="1">
                <a:solidFill>
                  <a:srgbClr val="FF0000"/>
                </a:solidFill>
                <a:ea typeface="宋体" pitchFamily="2" charset="-122"/>
              </a:rPr>
              <a:t>2</a:t>
            </a:r>
            <a:r>
              <a:rPr lang="zh-CN" altLang="en-US" sz="1800" b="1">
                <a:solidFill>
                  <a:srgbClr val="FF0000"/>
                </a:solidFill>
                <a:ea typeface="宋体" pitchFamily="2" charset="-122"/>
              </a:rPr>
              <a:t>）</a:t>
            </a: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呼叫次序</a:t>
            </a:r>
          </a:p>
        </p:txBody>
      </p:sp>
      <p:sp>
        <p:nvSpPr>
          <p:cNvPr id="44043" name="Text Box 11">
            <a:extLst>
              <a:ext uri="{FF2B5EF4-FFF2-40B4-BE49-F238E27FC236}">
                <a16:creationId xmlns:a16="http://schemas.microsoft.com/office/drawing/2014/main" id="{F7207DED-A782-4EF6-AD57-700D4B4C1B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9250" y="3213100"/>
            <a:ext cx="3313113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先发报警，提供概况</a:t>
            </a:r>
          </a:p>
        </p:txBody>
      </p:sp>
      <p:sp>
        <p:nvSpPr>
          <p:cNvPr id="44044" name="Text Box 12">
            <a:extLst>
              <a:ext uri="{FF2B5EF4-FFF2-40B4-BE49-F238E27FC236}">
                <a16:creationId xmlns:a16="http://schemas.microsoft.com/office/drawing/2014/main" id="{D16B91A7-7626-4A0C-8121-DDF990CF39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2275" y="4221163"/>
            <a:ext cx="56086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再发遇险优先等级电文，提供详细信息</a:t>
            </a:r>
          </a:p>
        </p:txBody>
      </p:sp>
      <p:sp>
        <p:nvSpPr>
          <p:cNvPr id="44045" name="Text Box 13">
            <a:extLst>
              <a:ext uri="{FF2B5EF4-FFF2-40B4-BE49-F238E27FC236}">
                <a16:creationId xmlns:a16="http://schemas.microsoft.com/office/drawing/2014/main" id="{6C01736E-B471-47B4-A6D5-9CBCC16F08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8200" y="4789488"/>
            <a:ext cx="3994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（在终端上编辑详细电文）</a:t>
            </a:r>
          </a:p>
        </p:txBody>
      </p:sp>
      <p:sp>
        <p:nvSpPr>
          <p:cNvPr id="34830" name="Text Box 14">
            <a:extLst>
              <a:ext uri="{FF2B5EF4-FFF2-40B4-BE49-F238E27FC236}">
                <a16:creationId xmlns:a16="http://schemas.microsoft.com/office/drawing/2014/main" id="{7076770F-06E1-4198-B660-750F148179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8475" y="4818063"/>
            <a:ext cx="2576513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rgbClr val="FF0000"/>
                </a:solidFill>
                <a:ea typeface="宋体" pitchFamily="2" charset="-122"/>
              </a:rPr>
              <a:t>（</a:t>
            </a:r>
            <a:r>
              <a:rPr lang="en-US" altLang="zh-CN" sz="2500" b="1">
                <a:solidFill>
                  <a:srgbClr val="FF0000"/>
                </a:solidFill>
                <a:ea typeface="宋体" pitchFamily="2" charset="-122"/>
              </a:rPr>
              <a:t>3</a:t>
            </a:r>
            <a:r>
              <a:rPr lang="zh-CN" altLang="en-US" sz="2500" b="1">
                <a:solidFill>
                  <a:srgbClr val="FF0000"/>
                </a:solidFill>
                <a:ea typeface="宋体" pitchFamily="2" charset="-122"/>
              </a:rPr>
              <a:t>）两点</a:t>
            </a: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注意：</a:t>
            </a:r>
          </a:p>
        </p:txBody>
      </p:sp>
      <p:sp>
        <p:nvSpPr>
          <p:cNvPr id="34831" name="Rectangle 15">
            <a:extLst>
              <a:ext uri="{FF2B5EF4-FFF2-40B4-BE49-F238E27FC236}">
                <a16:creationId xmlns:a16="http://schemas.microsoft.com/office/drawing/2014/main" id="{5F61D87D-F6ED-4DCD-89BB-4B04400BBD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3213100"/>
            <a:ext cx="412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rgbClr val="FF0000"/>
                </a:solidFill>
                <a:ea typeface="宋体" pitchFamily="2" charset="-122"/>
              </a:rPr>
              <a:t>a.</a:t>
            </a:r>
          </a:p>
        </p:txBody>
      </p:sp>
      <p:sp>
        <p:nvSpPr>
          <p:cNvPr id="34832" name="Rectangle 16">
            <a:extLst>
              <a:ext uri="{FF2B5EF4-FFF2-40B4-BE49-F238E27FC236}">
                <a16:creationId xmlns:a16="http://schemas.microsoft.com/office/drawing/2014/main" id="{26C78BB8-5FF1-4C36-8C63-2825CCE676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3613" y="4149725"/>
            <a:ext cx="4302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rgbClr val="FF0000"/>
                </a:solidFill>
                <a:ea typeface="宋体" pitchFamily="2" charset="-122"/>
              </a:rPr>
              <a:t>b.</a:t>
            </a:r>
          </a:p>
        </p:txBody>
      </p:sp>
      <p:sp>
        <p:nvSpPr>
          <p:cNvPr id="44049" name="AutoShape 17">
            <a:extLst>
              <a:ext uri="{FF2B5EF4-FFF2-40B4-BE49-F238E27FC236}">
                <a16:creationId xmlns:a16="http://schemas.microsoft.com/office/drawing/2014/main" id="{06AF113D-521E-45AA-B739-4FCCC0F77CE9}"/>
              </a:ext>
            </a:extLst>
          </p:cNvPr>
          <p:cNvSpPr/>
          <p:nvPr/>
        </p:nvSpPr>
        <p:spPr bwMode="auto">
          <a:xfrm>
            <a:off x="4859338" y="3141663"/>
            <a:ext cx="217487" cy="719137"/>
          </a:xfrm>
          <a:prstGeom prst="leftBrace">
            <a:avLst>
              <a:gd name="adj1" fmla="val 27555"/>
              <a:gd name="adj2" fmla="val 50000"/>
            </a:avLst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4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4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440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44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4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40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EBC8CEBC-82AC-4055-A587-D448FEC4880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pPr algn="l" eaLnBrk="1" hangingPunct="1"/>
            <a:r>
              <a:rPr lang="zh-CN" altLang="en-US">
                <a:solidFill>
                  <a:srgbClr val="000066"/>
                </a:solidFill>
                <a:ea typeface="宋体" pitchFamily="2" charset="-122"/>
              </a:rPr>
              <a:t>误报警的处理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09CA3A1-2A7A-4606-B141-206703C682AC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>
            <a:normAutofit/>
          </a:bodyPr>
          <a:lstStyle/>
          <a:p>
            <a:pPr eaLnBrk="1" hangingPunct="1"/>
            <a:r>
              <a:rPr lang="zh-CN" altLang="en-US" sz="28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一旦发生误报警，应立刻编辑电文，并设置遇险优先等级，将信息发送给船舶航行区域的RCC，等待信息收妥回执，或通过其他的GMDSS设备发送电文解除“报警信息”</a:t>
            </a:r>
          </a:p>
        </p:txBody>
      </p:sp>
    </p:spTree>
  </p:cSld>
  <p:clrMapOvr>
    <a:masterClrMapping/>
  </p:clrMapOvr>
  <p:transition>
    <p:random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5D1C8CC1-8FBB-4196-836E-7D7CB36ABCF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pPr eaLnBrk="1" hangingPunct="1"/>
            <a:r>
              <a:rPr lang="zh-CN" altLang="en-US">
                <a:ea typeface="宋体" pitchFamily="2" charset="-122"/>
              </a:rPr>
              <a:t>（2）安全与常规通信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7247CC67-F33D-4F81-9D14-07FFA6E0B54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>
            <a:normAutofit lnSpcReduction="10000"/>
          </a:bodyPr>
          <a:lstStyle/>
          <a:p>
            <a:pPr algn="just" eaLnBrk="1" hangingPunct="1">
              <a:buFontTx/>
              <a:buNone/>
            </a:pPr>
            <a:r>
              <a:rPr lang="zh-CN" altLang="en-US" sz="26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</a:t>
            </a:r>
            <a:r>
              <a:rPr lang="zh-CN" altLang="en-US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</a:t>
            </a:r>
            <a:r>
              <a:rPr lang="zh-CN" altLang="en-US" sz="2800">
                <a:solidFill>
                  <a:schemeClr val="accent5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（1）常规通信</a:t>
            </a:r>
          </a:p>
          <a:p>
            <a:pPr algn="just" eaLnBrk="1" hangingPunct="1">
              <a:buFontTx/>
              <a:buNone/>
            </a:pPr>
            <a:r>
              <a:rPr lang="zh-CN" altLang="en-US" sz="26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    移动用户与陆地用户或移动用户与移动用户之间的数据通信, 实现信息的存储转发业务:</a:t>
            </a:r>
          </a:p>
          <a:p>
            <a:pPr algn="just" eaLnBrk="1" hangingPunct="1">
              <a:buFontTx/>
              <a:buNone/>
            </a:pPr>
            <a:r>
              <a:rPr lang="zh-CN" altLang="en-US" sz="26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    利用C系统所提供的文字传真，电传，E－mail，短消息，数据等，实现移动用户与陆地用户或移动用户与移动用户之间的数据通信。</a:t>
            </a:r>
          </a:p>
          <a:p>
            <a:pPr algn="just" eaLnBrk="1" hangingPunct="1">
              <a:buFontTx/>
              <a:buNone/>
            </a:pPr>
            <a:r>
              <a:rPr lang="zh-CN" altLang="en-US" sz="26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      北京地面站在2003年12月开通基于C站的中文传真和与对手机的双向中文短信服务。 </a:t>
            </a:r>
          </a:p>
          <a:p>
            <a:pPr algn="just" eaLnBrk="1" hangingPunct="1">
              <a:buFontTx/>
              <a:buNone/>
            </a:pPr>
            <a:r>
              <a:rPr lang="zh-CN" altLang="en-US" sz="3000">
                <a:solidFill>
                  <a:srgbClr val="000066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 </a:t>
            </a:r>
          </a:p>
          <a:p>
            <a:pPr eaLnBrk="1" hangingPunct="1"/>
            <a:endParaRPr lang="zh-CN" altLang="en-US">
              <a:ea typeface="宋体" pitchFamily="2" charset="-122"/>
            </a:endParaRPr>
          </a:p>
        </p:txBody>
      </p:sp>
      <p:sp>
        <p:nvSpPr>
          <p:cNvPr id="37892" name="Text Box 4">
            <a:extLst>
              <a:ext uri="{FF2B5EF4-FFF2-40B4-BE49-F238E27FC236}">
                <a16:creationId xmlns:a16="http://schemas.microsoft.com/office/drawing/2014/main" id="{2E73A64D-A84F-41C8-BE5A-F80CB7A504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6513" y="179388"/>
            <a:ext cx="816133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solidFill>
                  <a:schemeClr val="bg1"/>
                </a:solidFill>
                <a:ea typeface="宋体" pitchFamily="2" charset="-122"/>
              </a:rPr>
              <a:t>8.3.</a:t>
            </a:r>
            <a:r>
              <a:rPr lang="en-US" altLang="zh-CN" sz="3600" b="1">
                <a:solidFill>
                  <a:schemeClr val="bg1"/>
                </a:solidFill>
                <a:ea typeface="宋体" pitchFamily="2" charset="-122"/>
              </a:rPr>
              <a:t>2</a:t>
            </a:r>
            <a:r>
              <a:rPr lang="zh-CN" altLang="en-US" sz="3600" b="1">
                <a:solidFill>
                  <a:schemeClr val="bg1"/>
                </a:solidFill>
                <a:ea typeface="宋体" pitchFamily="2" charset="-122"/>
              </a:rPr>
              <a:t> 安全与常规通信</a:t>
            </a:r>
          </a:p>
        </p:txBody>
      </p:sp>
    </p:spTree>
  </p:cSld>
  <p:clrMapOvr>
    <a:masterClrMapping/>
  </p:clrMapOvr>
  <p:transition>
    <p:random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E17C53CC-D23B-4651-B27A-883E57362CB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06363"/>
            <a:ext cx="8343900" cy="893762"/>
          </a:xfrm>
        </p:spPr>
        <p:txBody>
          <a:bodyPr/>
          <a:lstStyle/>
          <a:p>
            <a:pPr algn="l" eaLnBrk="1" hangingPunct="1"/>
            <a:r>
              <a:rPr lang="zh-CN" altLang="en-US" b="1">
                <a:latin typeface="隶书" panose="02010509060101010101" pitchFamily="49" charset="-122"/>
                <a:ea typeface="隶书" panose="02010509060101010101" pitchFamily="49" charset="-122"/>
              </a:rPr>
              <a:t>C站常规操作程序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DC6ACCD3-B6DC-4840-987E-504E77D564AA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1752600"/>
            <a:ext cx="9144000" cy="43942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C站正常通信状态，始终处于开机状态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观察C站工作状态：有LOGIN、LOGOUT、EGC状态，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  发送信息，应在LOGIN状态(入网工作状态)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进入电文编辑状态</a:t>
            </a:r>
            <a:r>
              <a:rPr lang="zh-CN" altLang="en-US" sz="2800">
                <a:ea typeface="隶书" panose="02010509060101010101" pitchFamily="49" charset="-122"/>
              </a:rPr>
              <a:t>——</a:t>
            </a: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编辑电文</a:t>
            </a:r>
            <a:r>
              <a:rPr lang="zh-CN" altLang="en-US" sz="2800">
                <a:ea typeface="隶书" panose="02010509060101010101" pitchFamily="49" charset="-122"/>
              </a:rPr>
              <a:t>——</a:t>
            </a: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存电文</a:t>
            </a:r>
          </a:p>
          <a:p>
            <a:pPr eaLnBrk="1" hangingPunct="1">
              <a:lnSpc>
                <a:spcPct val="90000"/>
              </a:lnSpc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在机器发送菜单下：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               选择LES（根据船舶航行的区域）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               选择目的地                             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               调电文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>
                <a:latin typeface="隶书" panose="02010509060101010101" pitchFamily="49" charset="-122"/>
                <a:ea typeface="隶书" panose="02010509060101010101" pitchFamily="49" charset="-122"/>
              </a:rPr>
              <a:t>               发送信息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zh-CN" altLang="en-US" sz="28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01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01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4F5E9F62-033A-4AF6-9FE9-3A872A55AA9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600200"/>
            <a:ext cx="3505200" cy="6032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1)E-mail </a:t>
            </a: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业务方式</a:t>
            </a:r>
            <a:r>
              <a:rPr lang="zh-CN" altLang="en-US">
                <a:latin typeface="华文新魏" panose="02010800040101010101" pitchFamily="2" charset="-122"/>
                <a:ea typeface="华文新魏" panose="02010800040101010101" pitchFamily="2" charset="-122"/>
              </a:rPr>
              <a:t>                                                               </a:t>
            </a:r>
            <a:endParaRPr lang="zh-CN" altLang="en-US" sz="24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39939" name="AutoShape 3">
            <a:hlinkClick r:id="rId3" action="ppaction://hlinksldjump?num=34" highlightClick="1"/>
            <a:extLst>
              <a:ext uri="{FF2B5EF4-FFF2-40B4-BE49-F238E27FC236}">
                <a16:creationId xmlns:a16="http://schemas.microsoft.com/office/drawing/2014/main" id="{CED7C057-BA68-4FEE-88F4-31460E3270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8500" y="8589963"/>
            <a:ext cx="228600" cy="228600"/>
          </a:xfrm>
          <a:prstGeom prst="actionButtonBackPrevious">
            <a:avLst/>
          </a:prstGeom>
          <a:solidFill>
            <a:srgbClr val="CCFFCC">
              <a:alpha val="50195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sp>
        <p:nvSpPr>
          <p:cNvPr id="39940" name="Text Box 4">
            <a:extLst>
              <a:ext uri="{FF2B5EF4-FFF2-40B4-BE49-F238E27FC236}">
                <a16:creationId xmlns:a16="http://schemas.microsoft.com/office/drawing/2014/main" id="{9840D119-0221-4671-9433-A8DCC24494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2349500"/>
            <a:ext cx="3376613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）电子邮件方式 ：</a:t>
            </a:r>
          </a:p>
        </p:txBody>
      </p:sp>
      <p:grpSp>
        <p:nvGrpSpPr>
          <p:cNvPr id="51205" name="Group 5">
            <a:extLst>
              <a:ext uri="{FF2B5EF4-FFF2-40B4-BE49-F238E27FC236}">
                <a16:creationId xmlns:a16="http://schemas.microsoft.com/office/drawing/2014/main" id="{2CC4CF62-BB0C-4B74-AC8A-257F4EE840AD}"/>
              </a:ext>
            </a:extLst>
          </p:cNvPr>
          <p:cNvGrpSpPr/>
          <p:nvPr/>
        </p:nvGrpSpPr>
        <p:grpSpPr>
          <a:xfrm>
            <a:off x="2036762" y="3571875"/>
            <a:ext cx="6769101" cy="473075"/>
            <a:chOff x="-9" y="0"/>
            <a:chExt cx="4264" cy="298"/>
          </a:xfrm>
        </p:grpSpPr>
        <p:sp>
          <p:nvSpPr>
            <p:cNvPr id="39946" name="Text Box 6">
              <a:extLst>
                <a:ext uri="{FF2B5EF4-FFF2-40B4-BE49-F238E27FC236}">
                  <a16:creationId xmlns:a16="http://schemas.microsoft.com/office/drawing/2014/main" id="{AB63D3D6-65F4-4BE9-B94E-CF7D720D40D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49" y="22"/>
              <a:ext cx="2006" cy="2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3366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54000" tIns="10800" rIns="54000" bIns="1080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500" b="1">
                  <a:solidFill>
                    <a:schemeClr val="tx2"/>
                  </a:solidFill>
                  <a:latin typeface="黑体" panose="02010609060101010101" pitchFamily="49" charset="-122"/>
                  <a:ea typeface="黑体" panose="02010609060101010101" pitchFamily="49" charset="-122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user@c.bjles.com.c</a:t>
              </a:r>
              <a:r>
                <a:rPr lang="en-US" altLang="zh-CN" sz="2500" b="1">
                  <a:solidFill>
                    <a:srgbClr val="3333CC"/>
                  </a:solidFill>
                  <a:latin typeface="黑体" panose="02010609060101010101" pitchFamily="49" charset="-122"/>
                  <a:ea typeface="黑体" panose="02010609060101010101" pitchFamily="49" charset="-122"/>
                  <a:hlinkClick r:id="rId4"/>
                </a:rPr>
                <a:t>n</a:t>
              </a:r>
              <a:endParaRPr lang="en-US" altLang="zh-CN" sz="2500" b="1">
                <a:solidFill>
                  <a:srgbClr val="3333CC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39947" name="Text Box 7">
              <a:extLst>
                <a:ext uri="{FF2B5EF4-FFF2-40B4-BE49-F238E27FC236}">
                  <a16:creationId xmlns:a16="http://schemas.microsoft.com/office/drawing/2014/main" id="{DEF43145-F40F-4ACA-9390-894FE477BED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9" y="36"/>
              <a:ext cx="1904" cy="2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3366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54000" tIns="10800" rIns="54000" bIns="1080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500" b="1">
                  <a:solidFill>
                    <a:schemeClr val="tx2"/>
                  </a:solidFill>
                  <a:latin typeface="黑体" panose="02010609060101010101" pitchFamily="49" charset="-122"/>
                  <a:ea typeface="黑体" panose="02010609060101010101" pitchFamily="49" charset="-122"/>
                  <a:hlinkClick r:id="rId4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user@ </a:t>
              </a:r>
              <a:r>
                <a:rPr lang="en-US" altLang="zh-CN" sz="2500" b="1">
                  <a:solidFill>
                    <a:schemeClr val="tx2"/>
                  </a:solidFill>
                  <a:latin typeface="黑体" panose="02010609060101010101" pitchFamily="49" charset="-122"/>
                  <a:ea typeface="黑体" panose="02010609060101010101" pitchFamily="49" charset="-122"/>
                  <a:hlinkClick r:id="rId5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sina.com.cn</a:t>
              </a:r>
              <a:r>
                <a:rPr lang="en-US" altLang="zh-CN" sz="2500" b="1">
                  <a:solidFill>
                    <a:schemeClr val="tx2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 </a:t>
              </a:r>
            </a:p>
          </p:txBody>
        </p:sp>
        <p:sp>
          <p:nvSpPr>
            <p:cNvPr id="39948" name="Text Box 8">
              <a:extLst>
                <a:ext uri="{FF2B5EF4-FFF2-40B4-BE49-F238E27FC236}">
                  <a16:creationId xmlns:a16="http://schemas.microsoft.com/office/drawing/2014/main" id="{B80901D0-8211-44FF-A130-23B9670AA5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03" y="0"/>
              <a:ext cx="317" cy="2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sz="2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rtl="0" fontAlgn="base">
                <a:spcBef>
                  <a:spcPct val="20000"/>
                </a:spcBef>
                <a:spcAft>
                  <a:spcPct val="0"/>
                </a:spcAft>
                <a:buChar char="•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rtl="0" fontAlgn="base">
                <a:spcBef>
                  <a:spcPct val="20000"/>
                </a:spcBef>
                <a:spcAft>
                  <a:spcPct val="0"/>
                </a:spcAft>
                <a:buChar char="–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rtl="0" fontAlgn="base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500" b="1">
                  <a:solidFill>
                    <a:schemeClr val="tx2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或</a:t>
              </a:r>
            </a:p>
          </p:txBody>
        </p:sp>
      </p:grpSp>
      <p:sp>
        <p:nvSpPr>
          <p:cNvPr id="51209" name="Text Box 9">
            <a:extLst>
              <a:ext uri="{FF2B5EF4-FFF2-40B4-BE49-F238E27FC236}">
                <a16:creationId xmlns:a16="http://schemas.microsoft.com/office/drawing/2014/main" id="{EACBBDB7-0553-40D3-B5AD-1F68C5A92F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4221163"/>
            <a:ext cx="56086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只能实现收发报文，常用于</a:t>
            </a:r>
            <a:r>
              <a:rPr lang="zh-CN" altLang="en-US" sz="25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船→岸</a:t>
            </a: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通信</a:t>
            </a:r>
          </a:p>
        </p:txBody>
      </p:sp>
      <p:sp>
        <p:nvSpPr>
          <p:cNvPr id="51210" name="Text Box 10">
            <a:extLst>
              <a:ext uri="{FF2B5EF4-FFF2-40B4-BE49-F238E27FC236}">
                <a16:creationId xmlns:a16="http://schemas.microsoft.com/office/drawing/2014/main" id="{566636F3-28D3-44BD-9BAF-A2B9152FB4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9613" y="2852738"/>
            <a:ext cx="3694112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利用普通邮箱地址。如，</a:t>
            </a:r>
          </a:p>
        </p:txBody>
      </p:sp>
      <p:sp>
        <p:nvSpPr>
          <p:cNvPr id="39944" name="AutoShape 11">
            <a:hlinkClick r:id="rId3" action="ppaction://hlinksldjump?num=34" highlightClick="1"/>
            <a:extLst>
              <a:ext uri="{FF2B5EF4-FFF2-40B4-BE49-F238E27FC236}">
                <a16:creationId xmlns:a16="http://schemas.microsoft.com/office/drawing/2014/main" id="{6EBBCF89-BFD2-4EC9-84F2-2C1A0728CB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3625" y="8588375"/>
            <a:ext cx="288925" cy="215900"/>
          </a:xfrm>
          <a:prstGeom prst="actionButtonForwardNext">
            <a:avLst/>
          </a:prstGeom>
          <a:solidFill>
            <a:srgbClr val="CCFFCC">
              <a:alpha val="50195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itchFamily="2" charset="-122"/>
            </a:endParaRPr>
          </a:p>
        </p:txBody>
      </p:sp>
      <p:sp>
        <p:nvSpPr>
          <p:cNvPr id="39945" name="Rectangle 12">
            <a:extLst>
              <a:ext uri="{FF2B5EF4-FFF2-40B4-BE49-F238E27FC236}">
                <a16:creationId xmlns:a16="http://schemas.microsoft.com/office/drawing/2014/main" id="{74ED42AA-0A03-42D9-A09D-2CFC4DD6C9D6}"/>
              </a:ext>
            </a:extLst>
          </p:cNvPr>
          <p:cNvSpPr>
            <a:spLocks noRot="1" noChangeArrowheads="1"/>
          </p:cNvSpPr>
          <p:nvPr/>
        </p:nvSpPr>
        <p:spPr bwMode="auto">
          <a:xfrm>
            <a:off x="469900" y="909638"/>
            <a:ext cx="3095625" cy="287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Char char="•"/>
              <a:defRPr sz="2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zh-CN" altLang="en-US" sz="2500" b="1">
                <a:solidFill>
                  <a:srgbClr val="A500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（2） </a:t>
            </a:r>
            <a:r>
              <a:rPr lang="en-US" altLang="zh-CN" sz="2500" b="1">
                <a:solidFill>
                  <a:srgbClr val="A5002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E-mail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9" grpId="0"/>
      <p:bldP spid="51210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1EFC9706-245F-440F-9A90-170456C689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188" y="117475"/>
            <a:ext cx="8075612" cy="720725"/>
          </a:xfrm>
        </p:spPr>
        <p:txBody>
          <a:bodyPr lIns="92075" tIns="46038" rIns="92075" bIns="46038">
            <a:normAutofit fontScale="90000"/>
          </a:bodyPr>
          <a:lstStyle/>
          <a:p>
            <a:pPr eaLnBrk="1" hangingPunct="1">
              <a:defRPr/>
            </a:pPr>
            <a:r>
              <a:rPr lang="zh-CN" altLang="zh-CN" sz="4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itchFamily="2" charset="-122"/>
              </a:rPr>
              <a:t>INMARSAT-CMAIL系统通信原理图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7C296B53-8ECD-4712-B878-C23470E5EC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484784"/>
            <a:ext cx="8479936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052494"/>
      </p:ext>
    </p:extLst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https://d.book118.com/337125143164006052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平面">
  <a:themeElements>
    <a:clrScheme name="平面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平面">
      <a:majorFont>
        <a:latin typeface="Trebuchet MS" panose="020b0603020202020204"/>
        <a:ea typeface="方正姚体"/>
        <a:cs typeface="Arial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华文新魏"/>
        <a:cs typeface="Arial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平面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36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baseType="lpstr" size="51">
      <vt:lpstr>Arial</vt:lpstr>
      <vt:lpstr>Calibri</vt:lpstr>
      <vt:lpstr>Trebuchet MS</vt:lpstr>
      <vt:lpstr>方正姚体</vt:lpstr>
      <vt:lpstr>华文新魏</vt:lpstr>
      <vt:lpstr>Wingdings 3</vt:lpstr>
      <vt:lpstr>宋体</vt:lpstr>
      <vt:lpstr>黑体</vt:lpstr>
      <vt:lpstr>隶书</vt:lpstr>
      <vt:lpstr>楷体_GB2312</vt:lpstr>
      <vt:lpstr>微软雅黑</vt:lpstr>
      <vt:lpstr>Wingdings</vt:lpstr>
      <vt:lpstr>Times New Roman</vt:lpstr>
      <vt:lpstr>华文楷体</vt:lpstr>
      <vt:lpstr>Office Theme</vt:lpstr>
      <vt:lpstr>      第8章   Inmarsat-C系统</vt:lpstr>
      <vt:lpstr>第8章 Inmarsat-C系统</vt:lpstr>
      <vt:lpstr>PowerPoint Presentation</vt:lpstr>
      <vt:lpstr>PowerPoint Presentation</vt:lpstr>
      <vt:lpstr>PowerPoint Presentation</vt:lpstr>
      <vt:lpstr>      北京地面站于2003年12月起支持Inmarsat新发展的Mini－C系统，可实现船舶保安报警（SSAS）的功能</vt:lpstr>
      <vt:lpstr>　　C和Mini－C没有本质区别，不同处体现在： Mini－C系统终端丰富多彩，价格比C系统要便宜一半以上，Mini－C定位于车船等移动体的定位、跟踪、短信服务，开发有多种灵活应用和接口，在海陆防恐方面、水利水文、管道、森林、灾害等监控领域有广阔的应用前景。</vt:lpstr>
      <vt:lpstr>C站与Mini-C的设备样机</vt:lpstr>
      <vt:lpstr>2、inmarsat-C系统的技术结构</vt:lpstr>
      <vt:lpstr>NCS的作用</vt:lpstr>
      <vt:lpstr>四个洋区的网络协调站（NCS）为：</vt:lpstr>
      <vt:lpstr>（2）卫星地面站（LES）    地面站是陆地网络和移动终端的网关（接口），来自 MES的消息经卫星抵达 LES后，消息被存储处理，然后再经公众电传和数据网络发送到目的地。反之亦然。地面站通过ISL信道与NCS通信。</vt:lpstr>
      <vt:lpstr>PowerPoint Presentation</vt:lpstr>
      <vt:lpstr>地面站（LES）的设置</vt:lpstr>
      <vt:lpstr>PowerPoint Presentation</vt:lpstr>
      <vt:lpstr>        LES编码（识别码）      每个LES有一编码，以三位数字组成。第一位表示LES所在的洋区，后两位表示LES对应的编号。如：    011—大西洋西区地面站        111—大西洋东区地面站        203—太平洋区域地面站        303—印度洋区域地面站</vt:lpstr>
      <vt:lpstr>常用地面站（LES）表</vt:lpstr>
      <vt:lpstr>Inmarsat-C移动站分为船用终端SES和陆用终端MES两大类船站具有遇险报警功能，而陆上终端则不允许发送遇险报警</vt:lpstr>
      <vt:lpstr>PowerPoint Presentation</vt:lpstr>
      <vt:lpstr>PowerPoint Presentation</vt:lpstr>
      <vt:lpstr>8.3 Inmarsat-C基本通信业务</vt:lpstr>
      <vt:lpstr>PowerPoint Presentation</vt:lpstr>
      <vt:lpstr>PowerPoint Presentation</vt:lpstr>
      <vt:lpstr>PowerPoint Presentation</vt:lpstr>
      <vt:lpstr>PowerPoint Presentation</vt:lpstr>
      <vt:lpstr>8.2 系统通信接续过程</vt:lpstr>
      <vt:lpstr>PowerPoint Presentation</vt:lpstr>
      <vt:lpstr>8.3 Inmarsat-C系统中的主要通信</vt:lpstr>
      <vt:lpstr>PowerPoint Presentation</vt:lpstr>
      <vt:lpstr>2）遇险呼叫方式</vt:lpstr>
      <vt:lpstr>误报警的处理</vt:lpstr>
      <vt:lpstr>（2）安全与常规通信</vt:lpstr>
      <vt:lpstr>C站常规操作程序</vt:lpstr>
      <vt:lpstr>PowerPoint Presentation</vt:lpstr>
      <vt:lpstr>INMARSAT-CMAIL系统通信原理图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2024-09-26T15:41:10.764</cp:lastPrinted>
  <dcterms:created xsi:type="dcterms:W3CDTF">2024-09-26T07:41:10Z</dcterms:created>
  <dcterms:modified xsi:type="dcterms:W3CDTF">2024-09-26T07:41:15Z</dcterms:modified>
</cp:coreProperties>
</file>