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BF92-8D96-46CA-8F4B-B2820CDF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E730-F3C0-4C2D-B0AA-03586734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670E1-7015-404E-8268-795E06121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0D55C-0428-42BE-8D3D-D8684E3A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FB018-264F-4654-A4AF-C8A3B09F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D22A1-B7AA-4583-941B-EFB74E931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9943F-BE4E-410E-AF25-E8177117B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26DD8-18D0-40D6-8824-14389994F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6CDA1-CCC5-498D-9281-473A1C5BD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C1B17-BDBC-4BA2-AB4D-1E5E0220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6028A-19F1-461E-BD39-3EFB5CF2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515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护理规划管理是指通过制定和实施一系列护理计划，以实现护理目标的过程。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提高护理质量，提升患者满意度，优化护理资源配置，降低护理成本。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通过制定明确的护理计划，使护理工作更加有序、规范，减少随意性和差错。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提高护理工作的系统性和规范性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统一的护理规划有助于团队成员明确各自职责，加强协作，提高工作效率。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提升护理团队的协作能力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合理的护理规划有助于减少护理风险，保障患者的安全和权益。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保障患者安全和权益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科学的护理规划管理能够推动护理学科的理论和实践发展，提升护理专业地位。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护理规划管理的意义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早期的护理规划管理主要关注病房管理和患者安全管理。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随着医疗技术的进步和患者需求的多样化，护理规划管理开始涉及更多领域，如康复护理、延续性护理等。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当前，护理规划管理正朝着个性化、精准化的方向发展，借助信息化手段提升管理效率。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护理规划管理的发展历程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根据评估结果，选择最优方案并付诸实施。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评估备选方案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对备选方案进行评估和比较，确定方案的可行性和优劣。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制定备选方案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根据收集的信息，制定多个备选方案，并对每个方案的优缺点进行分析。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明确决策所面临的问题，包括识别问题、分析问题的性质和影响。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通过各种途径获取相关信息，包括市场调查、专家咨询、数据分析等。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组织文化对决策制定具有重要影响，包括决策风格、沟通方式等。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决策者对风险的接受程度会影响决策制定，风险偏好高的决策者可能更倾向于采取激进的策略。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风险偏好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资源限制是决策制定过程中必须考虑的重要因素，包括人力、物力、财力等。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资源限制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信息质量直接影响决策制定的准确性和可靠性，高质量的信息有助于做出更好的决策。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信息质量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通过集体讨论和创造性思维来产生新的想法和解决方案。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通过构建决策树来分析和评估不同方案的风险和收益。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利用计算机模拟模型来预测不同方案的结果和影响。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模拟模型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对方案进行风险评估和分析，确定风险的可接受程度和应对措施。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护理规划管理决策的实施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https://d.book118.com/337125154145006033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2024-09-07T09:47:23.610</cp:lastPrinted>
  <dcterms:created xsi:type="dcterms:W3CDTF">2024-09-07T01:47:23Z</dcterms:created>
  <dcterms:modified xsi:type="dcterms:W3CDTF">2024-09-07T01:47:25Z</dcterms:modified>
</cp:coreProperties>
</file>