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72F5B-2509-4809-BDA1-310AB30F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A8ED4-230F-410A-8180-AA029E8B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93234-FB74-4513-9F32-9AA4774C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B87FCB-D3CE-4B06-B502-63BEF6F66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59B72-06CE-4987-ACF9-838BA0DA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FEB745-7132-4190-9C84-C935E8CF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2C5D01-1750-489A-8766-8CA4A38A7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8ECB5-88A1-46B0-AC51-F9BAA602C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D8436-BF95-4D58-ABFB-07D7BF92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1A340-B785-4DD3-9C92-3D63672B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F05E4-0A03-4406-BD14-620786691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0004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《广播电视学上篇》ppt课件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广播电视节目的类型与特点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广播电视节目的制作与编排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广播电视节目的传播与受众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广播电视学的定义与特点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广播电视学是一门研究广播电视传播活动的学科，具有综合性、应用性、动态性的特点。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学涉及传播学、新闻学、社会学、心理学等多个学科领域，旨在探究广播电视媒体的传播规律、受众需求以及社会影响。该学科具有跨学科的综合性特点，同时强调理论与实践相结合，注重培养学生的实际操作能力。由于广播电视技术、媒体形态和传播环境不断变化，广播电视学还具有动态性的特点，需要不断更新和发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总结词：广播电视学的研究对象主要包括广播电视媒体的发展历程、传播内容、受众、技术和产业等方面。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发展历程方面，广播电视学研究不同国家、地区和历史条件下广播电视媒体的起源、演变和现状。在传播内容方面，关注广播电视节目的类型、制作、编排以及信息传播的特点和规律。受众研究关注观众的需求、接受心理和行为模式，以及媒体与受众的关系。技术方面研究广播电视技术的原理、应用和发展趋势，包括传输技术、制播技术和新媒体技术等。产业方面则研究广播电视产业的组织结构、运营模式和产业链，以及产业发展中的政策法规和市场竞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广播电视学的研究对象与范围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广播电视学与传播学、新闻学、社会学、心理学等学科密切相关，相互影响和促进。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学作为广播电视学的理论基础之一，为广播电视学提供了传播理论、受众理论和媒介理论等方面的支撑。新闻学与广播电视学紧密相连，新闻学的研究对象和方法对广播电视学产生深远影响。社会学为广播电视学提供了社会背景和社会问题的分析框架，帮助理解媒体与社会的关系。心理学关注受众的认知、情感和行为，为广播电视学研究受众接受心理和行为模式提供了重要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广播电视学与其他学科的关系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20世纪30年代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世界广播电视的发展历程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627" r="1462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0701" r="1070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737" b="17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302" r="1830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世界第一家广播电台在英国成立，开启广播时代。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电视技术诞生，美国率先开始电视广播。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卫星技术引入广播电视，实现全球覆盖。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互联网与新媒体的崛起，广播电视面临挑战与变革。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48" r="1784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24" r="188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290" r="192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中国广播电视的发展历程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中国第一家广播电台在上海成立。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中国第一家电视台北京电视台（中央电视台前身）成立。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中国广播电视事业飞速发展，覆盖全国城乡。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中国广播电视业数字化、网络化、媒体融合发展。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1923年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1958年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改革开放后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877" r="1787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广播电视技术不断进步，为信息传播提供了更多途径。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拓展信息传播渠道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数字化、网络化技术使信息传播更加快速、准确。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提高信息传播效率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高清、3D等技术提升媒体内容质量与观赏体验。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丰富媒体内容与形式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新技术推动传统媒体与新媒体的融合，形成全媒体时代。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促进媒体融合发展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广播电视技术发展对传媒业的影响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广播电视节目的类型与特点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https://d.book118.com/337130004110006041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2024-09-14T08:35:29.584</cp:lastPrinted>
  <dcterms:created xsi:type="dcterms:W3CDTF">2024-09-14T00:35:29Z</dcterms:created>
  <dcterms:modified xsi:type="dcterms:W3CDTF">2024-09-14T00:35:31Z</dcterms:modified>
</cp:coreProperties>
</file>