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77373-9487-4FBD-98DF-445E07FB0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4ABD7-467A-4166-A0BF-341D758D2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708C6-AA79-4C42-B1B7-AACDF2DAF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53EB6-8EE5-475F-A405-47711E388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DEDA5F-47FA-4D0B-8903-A9AADEB6A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676F8-E073-41C4-916D-08B9DA32A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42A3A3-C3AC-4940-B0FA-50EA44DA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7E51C-B7C5-465D-94B1-279784556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C0110-C5EA-4706-958E-74F056EF0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2080A-A45A-4B5E-8786-5D5796DB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5F2C1-3D84-48CE-87EA-E6CC495B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3001515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农业行业的农民食品安全知识普及要点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农业生产环节食品安全控制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农产品加工环节食品安全控制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农业行业典型案例分析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农民食品安全知识普及途径与方法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食品安全基本概念与重要性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食品安全内涵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指食品无毒、无害，符合应当有的营养要求，对人体健康不造成任何急性、亚急性或者慢性危害。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包括食品数量安全、食品质量安全、食品卫生安全等方面。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" r="3494"/>
          <a:stretch>
            <a:fillRect/>
          </a:stretch>
        </p:blipFill>
        <p:spPr>
          <a:xfrm>
            <a:off x="3466720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5620" r="5620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24" r="2624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513" r="14513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《中华人民共和国食品安全法》、《中华人民共和国农产品质量安全法》等。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各省、市、自治区制定的与食品安全相关的地方性法规、规章等。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地方层面法律法规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生产环节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农民是食品生产的主体，其生产行为直接影响食品质量与安全。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农民通过合理施肥、用药等农业投入品的使用，从源头上保障食品安全。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提高意识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农民应提高食品安全意识，了解并遵守相关法律法规和标准，积极参与食品安全培训和宣传。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农民在保障食品安全中作用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农业生产环节食品安全控制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选择低毒、低残留、高效的农药，避免使用高毒、高残留农药。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农药种类选择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根据病虫害发生规律和农药特性，合理选择施药时期。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农药使用时机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按照农药标签上的使用说明，正确配药、施药，避免过量使用。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农药使用方法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严格遵守农药安全间隔期规定，确保农产品上市时农药残留不超标。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农药安全间隔期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83" r="1918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农药使用规范与注意事项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优先选用有机肥、生物肥等绿色肥料，减少化学肥料的使用。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肥料种类选择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根据作物需肥规律和土壤肥力状况，合理确定施肥量、施肥时期和施肥方法。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肥料施用方法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了解肥料对农产品品质的影响，避免使用对农产品品质产生不良影响的肥料。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肥料与农产品品质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肥料选择与施用方法指导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养殖用药规范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严格遵守兽药使用规定，不滥用、不乱用兽药。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兽药残留监控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定期对畜禽产品进行兽药残留检测，确保产品安全。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休药期管理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严格遵守兽药休药期规定，确保畜禽产品上市时药物残留不超标。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养殖档案管理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建立完整的养殖档案，记录兽药使用、饲料来源等信息，以便追溯和管理。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畜禽养殖过程中药物残留控制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农产品加工环节食品安全控制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建立供应商评估机制，对供应商进行定期审核和评估，确保原料来源可靠。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优质原料选择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选用新鲜、无病虫害、无污染的农产品原料，确保原料质量符合食品安全标准。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制定严格的原料验收标准，包括外观、色泽、气味、农药残留等指标，确保原料安全无害。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原料选择与验收标准制定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https://d.book118.com/337130015154006041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2024-09-14T20:17:49.049</cp:lastPrinted>
  <dcterms:created xsi:type="dcterms:W3CDTF">2024-09-14T12:17:49Z</dcterms:created>
  <dcterms:modified xsi:type="dcterms:W3CDTF">2024-09-14T12:17:51Z</dcterms:modified>
</cp:coreProperties>
</file>