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171D9-678F-4AAF-90D9-895E4B597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BDC33-D2C0-4728-8227-BE8D4D004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E2B3F-A9AF-48FB-AD2F-1620F05A4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2BE0E-45E3-4341-93DD-D76B675A4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D2373E-9D91-4438-BFA6-F94805F6C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2873C0-A98E-4DA7-A28F-D3AF332F3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8807CF-1FF5-46EA-9E65-F0F71A59A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6D7E56-AA9B-48D9-8AD2-D24CDF8BC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578AA-958E-4477-8B4B-784559721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FF7AA-3E64-44FF-93A1-2F5E78AB8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0EE13-6740-4A19-B7F4-0F99CA424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3005502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党建知识趣味竞赛活动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活动总结与反思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活动背景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党建知识的重要性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党建知识是党的思想建设、组织建设、作风建设、制度建设和反腐倡廉建设的重要基础，是提高党员素质、增强党组织凝聚力的重要保障。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党建知识是党员发挥先锋模范作用、履行党员义务的重要前提，是推动党的事业发展的重要支撑。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党建知识是加强党的领导、巩固党的执政地位的重要内容，是提高党的执政能力、保持党的先进性和纯洁性的必然要求。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提高党员对党建知识的认识和理解，增强党员的政治意识、大局意识、核心意识、看齐意识。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推动党建知识的普及和传播，提高广大群众对党的认识和了解，增强党的社会影响力和凝聚力。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党建知识趣味竞赛的目的和意义</a:t>
            </a:r>
          </a:p>
        </p:txBody>
      </p:sp>
      <p:sp>
        <p:nvSpPr>
          <p:cNvPr id="35" name="AutoShape 35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通过竞赛的形式，激发党员学习党建知识的热情和积极性，促进党员之间的交流和互动。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促进基层党组织建设，增强基层党组织的组织力和战斗力，为推动党的事业发展提供有力保障。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活动内容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参赛者单独参赛，以个人成绩进行排名。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个人赛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参赛者以团队形式参赛，以团队总成绩进行排名。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参赛者以团队形式参赛，每个团队成员完成各自部分，最终以团队总成绩进行排名。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接力赛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竞赛形式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给出空白处，参赛者填写正确答案。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填空题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简答题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论述题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论述问题，参赛者进行详细阐述。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提供四个选项，参赛者选择正确答案。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简述问题，参赛者给出简明扼要的答案。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竞赛题目类型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竞赛规则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参赛者需严格遵守比赛规则，不得作弊、抄袭。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评分标准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根据参赛者的答题情况，按照评分标准进行评分，最终确定名次。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竞赛流程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竞赛分为初赛、复赛和决赛三个阶段，每个阶段都有相应的比赛规则和要求。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竞赛规则和流程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活动组织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准备竞赛题目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根据活动方案，准备足够数量的竞赛题目，确保题目的质量和覆盖面。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确定活动主题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根据党建知识内容，确定趣味竞赛活动的主题，如“党建知识大比拼”、“党建知识答题赛”等。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制定活动方案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根据活动主题，制定详细的竞赛方案，包括竞赛形式、竞赛内容、评分标准、奖励办法等。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https://d.book118.com/337130055024006031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2024-09-03T03:58:43.170</cp:lastPrinted>
  <dcterms:created xsi:type="dcterms:W3CDTF">2024-09-02T19:58:43Z</dcterms:created>
  <dcterms:modified xsi:type="dcterms:W3CDTF">2024-09-02T19:58:45Z</dcterms:modified>
</cp:coreProperties>
</file>