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4C090-4BFE-44A7-8E5C-2BD21664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C8B1A-25B8-43A5-AE70-7873B8693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51EF2-8464-463F-A3D7-CA508CF21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3D005-4337-4CF8-8564-FD26DB11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68C4C-2428-40DF-B33C-FD27746A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B9F7B-16B7-4F4F-83F4-7A545EEE8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E3377-361E-426E-B317-E804730D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2DE35-C1D0-47A6-9299-734041CE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F7D9-48EB-40CF-962D-95033097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C2A02-C5B3-4B73-8AF3-94B395212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6B2C-F94A-433A-80EF-3F55DACE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0064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眼内容物剜除术护理查房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眼内容物剜除术相关并发症及处理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眼内容物剜除术患者健康教育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了解患者眼部疾病史、全身状况、用药情况等，评估患者是否适合进行眼内容物剜除术。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评估患者的身体状况，如心肺功能、肝肾功能等，以确定手术风险。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了解患者的心理状况，对手术的认知程度和心理承受能力，进行必要的心理疏导。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准备手术所需的器械，如手术刀、镊子、注射器等，确保其清洁、消毒合格。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准备手术所需的敷料，如纱布、棉球等，确保其清洁、干燥。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手术敷料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准备手术所需的仪器，如显微镜、超声乳化仪等，确保其功能正常。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手术仪器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对手术室进行严格的消毒，确保手术环境无菌。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手术室温度调节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调节手术室温度，保持适宜的室内温度，避免患者因寒冷而感到不适。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合理布置手术室，确保手术操作空间充足，方便医护人员操作。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手术过程护理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协助患者进行全身清洁，特别是手术部位，并确保患者处于正确的手术体位。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125" b="1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根据手术需要，调整患者的体位，确保手术视野清晰，同时防止并发症的发生。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监测患者的生命体征，特别是术眼的情况，确保患者安全返回病房。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根据医生的指示，准确、迅速地传递手术器械和药物，并密切观察患者的生命体征和反应。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确保所有手术器械和药物准备齐全，并与医生确认手术步骤和注意事项。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协助医生进行术眼的包扎和固定，确保患者舒适和安全。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术中并发症预防及处理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在手术过程中，应密切观察患者的出血情况，及时采取止血措施。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严格遵守无菌操作规程，定期对手术室进行消毒，防止感染的发生。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在手术过程中，应小心操作，避免损伤周围组织器官。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在麻醉过程中，应密切观察患者的反应，及时处理任何异常情况。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损伤周围组织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https://d.book118.com/337130064124006030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2024-09-02T09:21:28.132</cp:lastPrinted>
  <dcterms:created xsi:type="dcterms:W3CDTF">2024-09-02T01:21:28Z</dcterms:created>
  <dcterms:modified xsi:type="dcterms:W3CDTF">2024-09-02T01:21:30Z</dcterms:modified>
</cp:coreProperties>
</file>