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29524-55CF-472B-B91D-B43840955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662A8-D9C5-4C78-9E47-459C8BBAD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6BA82-D7BC-4C46-AEE9-4176F2D6F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865B3-9C9D-4294-8D4E-CD03D9648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5502C-D612-4AED-91A5-20DA14593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22D1AD-1EE9-46F4-BD1E-F180FE005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DFF8BB-4E29-4226-AD51-8454F17FA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BA55D-A5C1-405E-BDEB-348EE2708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809F6-EC29-4BC8-A111-5DE8E265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8B762-9D98-4C5B-812D-4E8846EB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905C5-87DE-40A5-91FF-7C2EDD2BF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1065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学生会纪检部干事总结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本学期纪检部工作概述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纪检部干事工作职责与执行情况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纪检部活动组织与参与情况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纪检部与其他部门协作情况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纪检部干事个人成长与收获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对未来纪检部工作的展望与建议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674" r="16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135" b="27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提高学生纪律意识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通过纪检部的工作，加强学生对校规校纪的认识和遵守，维护校园秩序。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营造良好学习氛围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通过纪律检查，减少学生违纪行为，营造积极向上、和谐稳定的学习氛围。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培养学生自我管理能力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通过引导学生参与纪律检查，培养学生自我约束、自我管理的能力。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78" r="153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汇报纪检部对学生日常行为规范的检查情况，包括迟到、早退、旷课、违纪等方面的统计和分析。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汇报纪检部对违纪学生的处理情况，包括警告、记过、留校察看等处分措施的实施及效果。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违纪处理情况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汇报纪检部在工作中发现的问题及改进措施，如加强宣传教育、完善检查制度等。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纪检部工作改进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汇报纪检部未来的工作计划和重点任务，如加强与其他部门的协作、推动学校纪律建设等。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本学期纪检部工作概述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定期开展纪律检查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规划并执行定期的纪律检查活动，包括对学生会成员及各个部门的监督和评估。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提升纪检部成员素质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通过培训和指导，提高纪检部成员的纪律意识和工作能力。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确立纪律检查标准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制定并明确纪律检查规章制度，确保所有成员了解并遵守相关规定。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33" r="13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加强与其他部门的协作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纪检部积极与其他部门沟通协作，共同维护学生会的纪律和形象。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成功实施纪律检查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本学期共进行了X次纪律检查，有效确保了学生会成员的纪律遵守。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改进纪律检查流程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根据实际情况，对纪律检查流程进行了优化和改进，提高了工作效率。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纪检部成员培训不够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部分纪检部成员在处理问题时表现出能力不足，需要提供更多的培训和支持。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对违规行为的处理不够及时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在某些情况下，对违规行为的处理不够迅速和果断，今后将加强这方面的工作。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纪律检查宣传不足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在纪律检查过程中，发现部分成员对相关规定不够了解，说明我们的宣传工作还有待加强。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845" r="884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工作不足和反思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纪检部干事工作职责与执行情况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负责学生日常行为规范的监督和检查，确保学生遵守学校纪律和规定。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维护学校各类活动的秩序，确保活动的顺利进行。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秩序维护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将发现的问题及时反馈给相关部门或老师，促进问题的及时解决。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干事工作职责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定期对学生宿舍、教室等公共场所进行纪律检查，记录并上报违规情况。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458" r="8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在学校举办各类活动期间，积极维护现场秩序，确保活动的安全、有序进行。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对发现的问题及时与相关部门或老师沟通，协调解决方案，跟进处理结果。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干事工作执行情况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通过优化工作流程、合理安排时间等方式提高工作效率。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积极与相关部门和老师保持沟通，及时反馈问题并协调解决方案。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不断学习提高自身素质，以更好地履行纪检部干事的职责。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提高自身素质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干事工作反思与改进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纪检部活动组织与参与情况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负责协调活动所需场地、物资等资源，确保活动顺利进行。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积极参与并主导了纪检部各项活动的策划工作，包括主题确定、流程设计、人员分工等。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通过线上线下多种渠道对纪检部活动进行宣传推广，提高活动知晓度和参与度。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活动组织情况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https://d.book118.com/337131065006006042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2024-09-15T03:24:25.649</cp:lastPrinted>
  <dcterms:created xsi:type="dcterms:W3CDTF">2024-09-14T19:24:25Z</dcterms:created>
  <dcterms:modified xsi:type="dcterms:W3CDTF">2024-09-14T19:24:27Z</dcterms:modified>
</cp:coreProperties>
</file>