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CE079-18A1-401F-8DD1-1096C49E0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49570-C15E-4889-9CF3-7624993F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F9833-A7EB-4E0F-8BC4-10A323825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2211F-754C-4101-8816-0913169F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B57A7-BACD-41F4-BC10-1041DE51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C11D3-28E6-47C2-AE16-5CFC7A48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D664E-CBF2-4C77-AB16-213BF214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E18D9-50F0-4C9C-87F7-59A729ED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6F4D9-C293-4A3E-B401-545F12159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D3425-8D7E-43BC-BF06-3D946829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F49FA-0932-4FB0-97D0-8B1EB69DA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1146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《税法与税务会计》ppt课件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税法概述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税务会计概述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增值税会计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企业所得税会计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个人所得税会计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其他税种的会计处理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税法概述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总结词：税法的定义、特点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税法是国家制定的，用以调整税收关系的法律规范的总称。它规定了税收关系中各方的权利与义务，是税收关系得以正常维系和发展的保障。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税法的特点主要包括：强制性、无偿性和固定性。强制性是指纳税人必须依法纳税，无偿性是指税收不提供对价，固定性是指税收的征收标准是事先规定的，不随纳税人的实际情况而改变。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税法的基本原则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要求纳税人在税收上负担应相等，即税收负担应根据纳税人负担能力的大小公平分配。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指纳税义务的确定、税收要素、税收程序等必须由法律予以规定，税务机关和其他有关机关均应依法行使职权，否则将承担法律责任。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税收作为国家财政收入的主要来源，必须为国家财政支出服务，满足国家实现职能的资金需要。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要求以最小的费用获取最大的税收收入，并利用税收的经济调控作用最大限度地促进经济发展。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税收公平原则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财政政策原则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税收效率原则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税收法定原则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税法的原则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总结词：税法体系的概念与构成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税法体系是指一国各项税收法律规范的总和，它既包括中央政府制定的税收法律、行政法规和地方性税收法规，也包括各级政府制定的税收规章等规范性文件。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我国现行税法体系由以下几部分构成：流转税法、所得税法、资源税法、财产税法和行为税法等。这些税种按照征税对象的不同可以分为商品劳务税、所得税、资源税和行为税四大类。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税法的体系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税务会计概述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税务会计是处理企业税务相关业务的会计，其特点包括税收法规的遵循、税收筹划的考虑以及与财务会计的分离。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会计是专门处理企业税务相关业务的会计，其核心任务是确保企业依法纳税，并为企业提供税务筹划的建议。税务会计的特点在于严格遵循税收法规，确保企业税务处理的合法性和合规性。同时，税务会计还需要考虑税收筹划的因素，帮助企业合理降低税负。此外，税务会计与财务会计存在一定的分离，两者在处理原则、处理方法等方面存在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税务会计的定义与特点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税务会计的基本假设包括纳税主体、纳税期间、货币计量和纳税调整。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主体假设是确定税务会计主体的基础，即企业或个人作为纳税义务人应依法纳税。纳税期间假设是根据税法规定，将纳税义务划分为不同的纳税期间，如按月、按季或按年纳税。货币计量假设是指税务会计以货币作为计量单位，对企业的税务活动进行计量、记录和报告。纳税调整假设是指在计算应纳税额时，根据税法规定对财务会计数据进行调整，以确定正确的计税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税务会计的基本假设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税务会计的对象包括企业的应纳税额和税收筹划，其要素包括纳税主体、税种、税率和计税依据。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会计的对象是企业的应纳税额和税收筹划。应纳税额是企业根据税法规定应当缴纳的税款，税收筹划则是企业在合法范围内采取的降低税负的措施。税务会计的要素包括纳税主体、税种、税率和计税依据。纳税主体是指企业或个人作为纳税义务人，税种是指不同税种的分类，税率是指应纳税额的计算比例，计税依据则是计算应纳税额的基础。这些要素共同构成了税务会计的基本框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税务会计的对象与要素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增值税会计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增值税概述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增值税定义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增值税是对商品和服务的增值部分征收的税种，是我国税收体系中的主要税种之一。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增值税特点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增值税具有征收范围广、税源稳定、征收效率高等特点，对于促进经济发展和增加财政收入具有重要作用。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增值税类型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根据纳税人身份的不同，增值税可以分为一般纳税人和小规模纳税人。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企业应设置相应的会计科目，如应交税费、进项税额、销项税额等，用于记录增值税的计提和缴纳情况。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企业在购进、销售商品或提供劳务时，应按照规定计算增值税并进行相应的会计分录处理。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会计分录处理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企业应在财务报表中披露与增值税相关的信息，如增值税的计提、抵扣和缴纳情况等。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财务报表披露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增值税的会计处理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https://d.book118.com/337131146121006035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2024-09-10T04:14:59.410</cp:lastPrinted>
  <dcterms:created xsi:type="dcterms:W3CDTF">2024-09-09T20:14:59Z</dcterms:created>
  <dcterms:modified xsi:type="dcterms:W3CDTF">2024-09-09T20:15:01Z</dcterms:modified>
</cp:coreProperties>
</file>