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B54AB8E-458D-40D6-B3EA-F9903001536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80AFA-0B7F-410F-92EF-03E675110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210BB-537F-40F1-ABE7-159CA5CA2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8535F-8E38-4784-83EF-4ECCDBC6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074F6-C969-4D9C-A189-4E162699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0F87C-F2D4-441D-B440-C29F519A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3B55A-6B06-40BB-BBDD-6E770AD43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5B72B-3CCC-4FAD-9C4F-F0C4EBF95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6F90F-32E8-4DAB-9253-3E0A1B47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9A1E4-0663-4A95-977F-F881A43D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15EA8-A7EF-4084-8E6F-4A3D1E53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544BA-F977-4572-B1EB-82483F731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BF66215-1F00-47EA-9FCF-D4A0FB678DC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C2EB59-EBB7-40C9-8CA1-7710142BF2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302220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创业初心与长期愿景分享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初心与使命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长期愿景与目标设定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风险防范与困难应对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公益责任与可持续发展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成功秘诀与经验分享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初心与使命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https://d.book118.com/337133022200006054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创业初心与长期愿景分享</vt:lpstr>
      <vt:lpstr>目录</vt:lpstr>
      <vt:lpstr>第一章 初心与使命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2024-09-29T10:43:28.078</cp:lastPrinted>
  <dcterms:created xsi:type="dcterms:W3CDTF">2024-09-29T02:43:28Z</dcterms:created>
  <dcterms:modified xsi:type="dcterms:W3CDTF">2024-09-29T02:43:30Z</dcterms:modified>
</cp:coreProperties>
</file>