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2E2652-7AC4-49D7-B530-01AD1BFA2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1A3A1E-6A0C-4A6D-8B67-88B84DA12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158FC1-68B0-4783-BCB5-6463041541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524EF3-1D5D-41CF-BF81-607771F53A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EBC169-840A-422C-9A20-579A6AA958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1ECED8-E5F6-4B44-A9ED-C4834A28C7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9313C1-D70A-4B3F-A752-AF27167334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D68C1F-C32D-45A3-BEC8-BD9884BF03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DF2FBB-95FF-44D4-B742-F399D4086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3E79A-ACDE-44C0-9C17-5BFA56669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A81652-FF44-4324-ABC0-2E83EFA80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13313001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幻想精神障碍的护理查房</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幻想精神障碍概述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护理查房的目的和意义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护理查房的实施方法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幻想精神障碍患者的护理要点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护理查房的实践案例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护理查房的未来发展与展望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幻想精神障碍概述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幻想精神障碍是一种精神疾病，主要表现为患者长时间沉浸在自己的幻想中，无法自拔。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幻想精神障碍可分为原发性幻想和继发性幻想，原发性幻想是指患者无明显的外界诱因或精神刺激而出现的幻想症状，而继发性幻想则是由某些外界因素或精神刺激引发的幻想症状。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患者常常表现出过度想象、妄想、幻觉等症状，并可能伴随有焦虑、抑郁等情绪反应。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患者常常表现出与现实脱节的行为，如拒绝接受现实、过度追求完美等，严重时可能导致社会功能丧失。</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表现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症状与表现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638" b="86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幻想精神障碍的病因较为复杂，可能与遗传、环境、心理等多方面因素有关。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目前对幻想精神障碍的病理机制尚不完全清楚，但研究表明可能与大脑神经递质的不平衡有关。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护理查房的目的和意义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提高护理质量</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查房有助于促进护士之间的交流与合作，分享护理经验和技巧，共同提升护理水平。</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查房过程中，护士通过观察患者情况，评估护理效果，及时发现问题并采取措施，从而提高护理质量。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保障患者安全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通过护理查房，护士可以及时发现患者的安全隐患，如跌倒、自伤等，采取相应措施，确保患者安全。</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查房过程中，护士对患者进行全面评估，了解患者的病情状况和自身认知情况，为患者提供个性化的护理方案，降低意外事件的发生率。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护理查房要求护士具备扎实的专业知识和技能，能够准确评估患者情况，发现问题并提出解决方案。</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通过护理查房的实践经验积累，护士的专业素养得到提升，能够更好地应对临床工作中的各种挑战。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提升护士专业素养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护理查房的实施方法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查房前的准备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确定查房时间和地点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选择一个合适的时间和安静的地点进行查房，以便患者能够安心接受检查。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准备相关资料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收集患者的病历、诊断报告、治疗方案等资料，以便在查房过程中参考。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通知相关人员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提前通知参与查房的医护人员，确保他们能够准时参加。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在查房过程中，要尊重患者的隐私，避免泄露患者的个人信息和病情。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注意保护患者隐私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观察患者情况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与患者沟通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在查房过程中，要仔细观察患者的病情变化，包括症状、体征、情绪等方面。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在查房过程中，要与患者进行沟通，了解他们的感受和需求，鼓励他们提出意见和建议。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查房过程中的注意事项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https://d.book118.com/337133130010006031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2024-09-03T00:10:08.078</cp:lastPrinted>
  <dcterms:created xsi:type="dcterms:W3CDTF">2024-09-02T16:10:08Z</dcterms:created>
  <dcterms:modified xsi:type="dcterms:W3CDTF">2024-09-02T16:10:10Z</dcterms:modified>
</cp:coreProperties>
</file>