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1B075-1829-4F37-B630-2C943CC5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4A16D-25E7-4870-BBC4-2E8BA41E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A111D-A1C0-4B9F-AD4A-03B2D45C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313C9-DF00-4AE7-82CC-50A76F38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81ABB-328D-45C8-99D7-C10B618B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21CD1-5176-4627-8624-952B2C96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FD9BC-ABA7-4D58-B006-075F3B68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8F81C-9A3B-4CF6-91BE-55111C1D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00C47-C5E5-4D63-995D-DD920651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B53A6-4198-4940-AE3F-CD6A3171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3458B-A37F-45AF-AA0D-6E89F783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400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石膏板吊顶施工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施工前的准备工作
 石膏板的选材与搬运
 龙骨的安装与调整
 石膏板的铺设与固定
 吊顶缝隙的处理
 吊顶的维护与保养
 常见问题与解决方案
 施工安全与注意事项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石膏板吊顶施工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1.根据施工图纸，明确吊顶的布局、尺寸和材料要求。考虑到石膏板的特性，设计时需确保结构的合理性和安全性。</a:t>
            </a:r>
          </a:p>
          <a:p>
            <a:r>
              <a:t>2.结合现场实际情况，确定施工顺序和工艺流程，以确保施工效率和质量。</a:t>
            </a:r>
          </a:p>
          <a:p>
            <a:r>
              <a:t>3.对施工人员进行技术交底，确保每个工人都了解施工要求和质量标准。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材料采购与准备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1.根据设计要求，采购足够数量和质量达标的石膏板、轻钢龙骨、螺丝等主材和辅材。</a:t>
            </a:r>
          </a:p>
          <a:p>
            <a:r>
              <a:t>2.对材料进行质量检查，确保所有材料符合施工标准，避免出现质量问题。</a:t>
            </a:r>
          </a:p>
          <a:p>
            <a:r>
              <a:t>3.提前安排好材料的运输和储存，确保施工过程中材料的供应不断档。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施工前的设计与规划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施工现场清理与布置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1.清理施工现场，移除障碍物，确保施工顺利进行。</a:t>
            </a:r>
          </a:p>
          <a:p>
            <a:r>
              <a:t>2.布置好施工工具和设备，确保工人能够方便地使用。</a:t>
            </a:r>
          </a:p>
          <a:p>
            <a:r>
              <a:t>3.对施工区域进行安全防护，设置警示标识，确保施工过程中的安全。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施工工具与设备检查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1.对所有施工工具和设备进行检查，确保其完好并能够正常使用。</a:t>
            </a:r>
          </a:p>
          <a:p>
            <a:r>
              <a:t>2.对电动工具进行安全性能检查，防止施工过程中出现漏电、短路等安全问题。</a:t>
            </a:r>
          </a:p>
          <a:p>
            <a:r>
              <a:t>3.对手动工具进行清点，确保数量足够且质量达标。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施工前的准备工作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施工人员组织与培训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1.根据施工需要，组织足够数量的施工人员，并确保每个工人都有相应的技能和经验。</a:t>
            </a:r>
          </a:p>
          <a:p>
            <a:r>
              <a:t>2.对施工人员进行安全培训，提高他们的安全意识，确保施工过程中不发生安全事故。</a:t>
            </a:r>
          </a:p>
          <a:p>
            <a:r>
              <a:t>3.对施工人员进行技能培训，提高他们的施工水平，确保施工质量达标。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质量与安全管理措施制定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1.制定详细的质量管理措施，明确质量标准和质量检验方法，确保施工质量符合要求。</a:t>
            </a:r>
          </a:p>
          <a:p>
            <a:r>
              <a:t>2.制定安全管理措施，对施工过程中的安全隐患进行排查和预防，确保施工安全。</a:t>
            </a:r>
          </a:p>
          <a:p>
            <a:r>
              <a:t>3.建立应急预案，对可能出现的突发情况进行预防和处理，减少损失和影响。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石膏板的选材与搬运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石膏板吊顶施工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石膏板的选材与搬运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1.选择高质量的石膏板，以确保其强度和耐用性。考虑到环保和可持续性，选择环保无甲醛的石膏板，避免装修污染。</a:t>
            </a:r>
          </a:p>
          <a:p>
            <a:r>
              <a:t>2.根据工程需要，选择合适的石膏板类型，例如普通纸面石膏板、防水石膏板或防火石膏板等。</a:t>
            </a:r>
          </a:p>
          <a:p>
            <a:r>
              <a:t>3.在选择石膏板时，还需考虑其厚度和重量，以确保吊顶的承重能力。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石膏板的搬运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1.在搬运石膏板时，需使用专业的搬运工具，避免石膏板损坏。</a:t>
            </a:r>
          </a:p>
          <a:p>
            <a:r>
              <a:t>2.严格遵守安全操作规程，确保搬运过程中人员的安全。</a:t>
            </a:r>
          </a:p>
          <a:p>
            <a:r>
              <a:t>3.对于大型石膏板，可以考虑使用机械设备进行搬运，提高工效。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石膏板的选材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石膏板的选材与搬运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1.石膏板应存放在干燥、通风、避免阳光直射的地方，以防止变形和开裂。</a:t>
            </a:r>
          </a:p>
          <a:p>
            <a:r>
              <a:t>2.在存储过程中，需对石膏板进行分类堆放，以便取用和管理。</a:t>
            </a:r>
          </a:p>
          <a:p>
            <a:r>
              <a:t>3.定期检查存储的石膏板，及时发现并处理损坏或变质的石膏板。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石膏板的切割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1.使用专业的切割工具进行石膏板的切割，如电动锯或手动锯等。</a:t>
            </a:r>
          </a:p>
          <a:p>
            <a:r>
              <a:t>2.在切割过程中，保持切割面的平整和光滑，避免出现毛边和裂缝。</a:t>
            </a:r>
          </a:p>
          <a:p>
            <a:r>
              <a:t>3.切割后的石膏板需及时进行清理和处理，以便后续的施工操作。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石膏板的存储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石膏板的选材与搬运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石膏板的安装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1.在安装石膏板前，需对吊顶龙骨进行检查和调整，确保其平整和稳定。</a:t>
            </a:r>
          </a:p>
          <a:p>
            <a:r>
              <a:t>2.安装石膏板时，需保持板与板之间的缝隙均匀，以便后续的填缝处理。</a:t>
            </a:r>
          </a:p>
          <a:p>
            <a:r>
              <a:t>3.在安装过程中，还需注意石膏板的方向和顺序，避免出现拼接错误或缝隙过大的问题。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石膏板的维护与保养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1.在施工完成后，需对石膏板进行清洁和维护，以保持其美观和耐用性。</a:t>
            </a:r>
          </a:p>
          <a:p>
            <a:r>
              <a:t>2.定期进行石膏板的检查和维修，及时处理出现的问题和故障。</a:t>
            </a:r>
          </a:p>
          <a:p>
            <a:r>
              <a:t>3.对于损坏或老化的石膏板，需及时进行更换和维修，以确保吊顶的安全和使用寿命。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龙骨的安装与调整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石膏板吊顶施工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龙骨的安装与调整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龙骨的安装与调整概述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1.龙骨作为吊顶的主要支撑结构，其安装与调整至关重要，关乎整个吊顶的稳定性和安全性。</a:t>
            </a:r>
          </a:p>
          <a:p>
            <a:r>
              <a:t>2.在施工前，应对龙骨进行严格的检查，确保其质量符合标准，无弯曲、变形等问题。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龙骨的安装步骤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1.根据设计图纸，确定龙骨的位置和间距，进行标记。</a:t>
            </a:r>
          </a:p>
          <a:p>
            <a:r>
              <a:t>2.使用电钻在标记位置打孔，孔深和直径需与龙骨规格相匹配。</a:t>
            </a:r>
          </a:p>
          <a:p>
            <a:r>
              <a:t>3.将龙骨插入孔中，用螺丝固定，确保龙骨水平、稳固。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龙骨的安装与调整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龙骨的调整方法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1.安装完龙骨后，应进行检查，对于不平整或间距不均匀的地方进行调整。</a:t>
            </a:r>
          </a:p>
          <a:p>
            <a:r>
              <a:t>2.可使用水平仪和尺子进行测量，确保龙骨的水平和垂直。</a:t>
            </a:r>
          </a:p>
          <a:p>
            <a:r>
              <a:t>3.对于需要调整的龙骨，可松开螺丝，调整位置后重新固定。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龙骨安装的注意事项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1.在安装过程中，避免破坏吊顶的其他部分，如电线、水管等。</a:t>
            </a:r>
          </a:p>
          <a:p>
            <a:r>
              <a:t>2.龙骨的间距应合理，确保其承重能力，防止吊顶下沉或变形。</a:t>
            </a:r>
          </a:p>
          <a:p>
            <a:r>
              <a:t>3.在固定龙骨时，应使用防锈螺丝，并涂抹防锈漆，以增加其使用寿命。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龙骨的安装与调整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龙骨材料的选择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1.根据工程需要，选择合适的龙骨材料，如轻钢、铝合金等。</a:t>
            </a:r>
          </a:p>
          <a:p>
            <a:r>
              <a:t>2.考虑其承重能力、耐腐蚀性、价格等因素，确保材料的质量和性价比。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龙骨安装的验收标准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1.龙骨安装完成后，应进行严格的验收，确保其符合设计要求和安全标准。</a:t>
            </a:r>
          </a:p>
          <a:p>
            <a:r>
              <a:t>2.验收内容包括龙骨的间距、水平度、垂直度、固定牢固度等。</a:t>
            </a:r>
          </a:p>
          <a:p>
            <a:r>
              <a:t>3.对于不符合标准的部分，应进行整改，直至达到验收标准。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石膏板的铺设与固定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石膏板吊顶施工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石膏板的铺设与固定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石膏板的选材与准备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1.选择高质量的石膏板，确保其平整、无裂缝、无变形。</a:t>
            </a:r>
          </a:p>
          <a:p>
            <a:r>
              <a:t>2.对石膏板进行精确的裁剪，以满足吊顶的尺寸需求。</a:t>
            </a:r>
          </a:p>
          <a:p>
            <a:r>
              <a:t>3.在石膏板的边缘处进行倒角处理，以防止损伤和裂缝的产生。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石膏板的铺设顺序与排列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1.确定石膏板的铺设顺序，一般从吊顶的一角开始，逐块铺设。</a:t>
            </a:r>
          </a:p>
          <a:p>
            <a:r>
              <a:t>2.石膏板的排列需遵循“横平竖直”的原则，确保吊顶的平整和稳定。</a:t>
            </a:r>
          </a:p>
          <a:p>
            <a:r>
              <a:t>3.在铺设过程中，要注意石膏板之间的缝隙处理，确保其均匀且符合设计要求。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石膏板的铺设与固定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石膏板的固定方式与方法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1.采用专用的石膏板螺丝进行固定，确保螺丝的间距和深度符合设计要求。</a:t>
            </a:r>
          </a:p>
          <a:p>
            <a:r>
              <a:t>2.在固定过程中，要避免过度拧紧螺丝，以防止石膏板破裂。</a:t>
            </a:r>
          </a:p>
          <a:p>
            <a:r>
              <a:t>3.对固定好的石膏板进行检查，确保其稳固、无松动。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石膏板的接缝处理与防裂措施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1.对石膏板之间的接缝进行填缝处理，防止裂缝的产生。</a:t>
            </a:r>
          </a:p>
          <a:p>
            <a:r>
              <a:t>2.在接缝处粘贴防裂带，增加吊顶的整体性和稳定性。</a:t>
            </a:r>
          </a:p>
          <a:p>
            <a:r>
              <a:t>3.对处理好的接缝进行检查，确保其平滑、无裂缝。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https://d.book118.com/337134006103006031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施工前的准备工作</vt:lpstr>
      <vt:lpstr> 施工前的准备工作</vt:lpstr>
      <vt:lpstr> 施工前的准备工作</vt:lpstr>
      <vt:lpstr> 施工前的准备工作</vt:lpstr>
      <vt:lpstr> 石膏板的选材与搬运</vt:lpstr>
      <vt:lpstr> 石膏板的选材与搬运</vt:lpstr>
      <vt:lpstr> 石膏板的选材与搬运</vt:lpstr>
      <vt:lpstr> 石膏板的选材与搬运</vt:lpstr>
      <vt:lpstr> 龙骨的安装与调整</vt:lpstr>
      <vt:lpstr> 龙骨的安装与调整</vt:lpstr>
      <vt:lpstr> 龙骨的安装与调整</vt:lpstr>
      <vt:lpstr> 龙骨的安装与调整</vt:lpstr>
      <vt:lpstr> 石膏板的铺设与固定</vt:lpstr>
      <vt:lpstr> 石膏板的铺设与固定</vt:lpstr>
      <vt:lpstr> 石膏板的铺设与固定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2024-09-03T20:01:15.006</cp:lastPrinted>
  <dcterms:created xsi:type="dcterms:W3CDTF">2024-09-03T12:01:15Z</dcterms:created>
  <dcterms:modified xsi:type="dcterms:W3CDTF">2024-09-03T12:01:17Z</dcterms:modified>
</cp:coreProperties>
</file>