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B87B6C-E8E7-41A8-B2B6-E162077DCB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B6D186-9206-494A-A0B3-E883BE189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1BDDA9-73EA-471E-8C6C-718793F56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72DBBC-F39F-4AF2-96D8-4FAD272775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F329FE-A09F-4E45-877A-2E797DC0F7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A4628E-9F9C-4E5E-9C92-EAB145BE5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C7C09E-5E38-4F1F-A1D2-6956A844F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F85154-03A1-451F-9226-1FE168702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39616E-A01B-4912-940E-2184E1BEE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2C4071-57B8-4B0A-A3D6-4F347A504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96195E-9CAB-49AB-8466-2C9D11E60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13410600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有效领导力与团队合作的实践方法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有效领导力概述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团队合作基础与原则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建立高效沟通机制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制定明确目标与计划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培育良好团队文化氛围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提升个人领导力促进团队合作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有效领导力概述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910" r="3691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领导力是指在特定情境中，通过影响和激励他人，实现个人或团队目标的能力。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领导力对于组织的成功至关重要，它能够激发团队潜力，推动创新，促进协作，实现卓越业绩。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包括自信、诚信、责任感、决策力、沟通能力等，这些特质有助于领导者在团队中树立威信，赢得信任。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如倾听、鼓励、支持、引导等，这些行为能够激发团队成员的积极性和创造力，促进团队目标的实现。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有效领导特质与行为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有效领导行为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有效领导特质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随着时代的变迁，领导力也在不断演变，如强调柔性领导、跨界领导等，以适应更加复杂多变的商业环境。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领导者在实践中面临着诸多挑战，如如何平衡短期业绩与长期发展、如何处理团队内部冲突等，需要不断提升自身能力以应对挑战。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2656" r="226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领导力发展趋势与挑战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团队合作基础与原则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903" b="903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团队合作是指一群人为实现共同目标而协同工作的过程。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团队合作能够汇聚多元观点和技能，提高问题解决的效率和质量。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通过团队合作，可以培养成员间的信任、沟通和协作能力，增强团队凝聚力。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团队合作定义及价值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明确的目标和计划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有效的沟通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相互信任和支持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合理的分工与协作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成功团队合作关键因素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0056" r="2005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确保团队成员对任务目标、工作计划和期望成果有清晰的认识。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建立开放、坦诚的沟通氛围，鼓励成员分享想法、反馈问题和寻求支持。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培养成员间的信任感，相互尊重、理解和支持，形成积极的工作氛围。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根据成员能力和特长进行合理分工，明确各自职责，同时促进跨部门、跨层级的协作。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381" r="15381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团队角色认知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协同作用发挥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跨部门和跨层级合作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团队发展与个人成长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团队角色定位与协同作用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引导成员认识自己在团队中的角色和职责，发挥个人优势，为团队目标贡献力量。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加强不同部门、不同层级间的沟通与协作，打破信息壁垒，实现资源共享和优势互补。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鼓励成员间相互协作、互补优势，形成协同效应，提高团队整体绩效。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关注团队整体发展的同时，重视个人成长与职业规划，为成员提供发展机会和平台。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建立高效沟通机制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沟通能够让团队成员之间及时传递和获取重要信息，确保所有人对任务和目标有清晰的认识。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实现信息共享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5908" r="59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提升决策质量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93" r="29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增强团队凝聚力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通过沟通，团队成员可以充分讨论和协商，从而制定出更加科学、合理的决策。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良好的沟通氛围有助于团队成员之间建立信任关系，增强团队凝聚力和向心力。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沟通在领导力与团队合作中作用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在沟通过程中，要学会倾听他人的意见和建议，理解对方的立场和需求，避免主观臆断和误解。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1375" r="113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在表达自己的观点时，要尽可能做到清晰、简洁、明了，让对方能够快速理解自己的意思。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在沟通结束后，要及时给予对方反馈，确认双方对沟通内容达成了一致的认识和理解。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反馈与确认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提升沟通技巧与策略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https://d.book118.com/337134106005006041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2024-09-13T16:45:36.307</cp:lastPrinted>
  <dcterms:created xsi:type="dcterms:W3CDTF">2024-09-13T08:45:36Z</dcterms:created>
  <dcterms:modified xsi:type="dcterms:W3CDTF">2024-09-13T08:45:38Z</dcterms:modified>
</cp:coreProperties>
</file>