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D4318-921F-4E14-BB89-7A9B48F9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77148-7DA5-4065-A320-51CA89CD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D9F84-FC18-43CA-83F0-6731774E1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FDA0E-09D1-462B-A6EB-46B19B656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D5AFE-0E39-4B89-83B9-82FF41E27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D4570-31EF-4F55-AC86-97084C96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B3B82-E137-4D60-AAEE-A3232AF36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2B246-F3F3-4A29-BFEC-15E5C061D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F8587-985A-49B2-9028-DC030F19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27BE5-DB9F-45F6-8FB7-38F3198EC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C1803-EB49-441F-A464-CBBA0D4A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5120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底线食品健康生活食品安全宣传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底线食品概念及重要性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底线食品生产环节监管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底线食品流通环节监管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底线食品消费指南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校园内底线食品安全教育推广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社会共治，守护“舌尖上的安全”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底线食品概念及重要性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底线食品具有以下几个特点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营养性：提供人体所需的蛋白质、脂肪、碳水化合物、维生素、矿物质等营养素。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经济性：价格适中，符合大众消费水平，让更多人能够享受到健康饮食。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底线食品是指满足人体基本营养需求，安全、卫生、营养、方便、经济的食品。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安全性：符合国家食品安全标准，无有害物质残留。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方便性：易于购买、携带和食用，适合快节奏的生活方式。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底线食品定义与特点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健康生活理念倡导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合理搭配食物，确保摄入足够的营养素，避免偏食和挑食。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坚持适量运动，提高身体素质，增强免疫力。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保证充足的睡眠时间，有助于身体恢复和心理健康。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戒烟限酒有助于降低患癌症、心脑血管疾病等疾病的风险。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883" r="29883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规定了食品安全的基本要求和监管措施，保障公众身体健康和生命安全。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规范食品生产许可的申请、受理、审查、决定和监督检查等行为，确保食品生产符合安全标准。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《食品生产许可管理办法》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规范食品经营许可的申请、受理、审查、决定和监督检查等行为，保障食品流通环节的安全。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《食品经营许可管理办法》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规定了食品添加剂的使用范围、用量和使用方法等要求，确保食品添加剂的合理使用不会对人体健康产生危害。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《食品添加剂使用标准》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底线食品生产环节监管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确保供应商具备合法资质，并对原料进行严格的质量控制，确保原料安全、无污染。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原料检验与验收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建立原料追溯体系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对采购的原料进行严格的检验和验收，确保符合相关标准和规定，杜绝不合格原料进入生产环节。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建立完善的原料追溯体系，确保原料来源可追溯，一旦发现问题，能够及时召回和处理。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生产车间应保持清洁、卫生，定期消毒，确保生产环境符合食品安全要求。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125" r="9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生产车间卫生要求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员工应保持良好的个人卫生习惯，穿戴整洁的工作服，并定期进行健康检查，防止疾病传播。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员工个人卫生管理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生产设备应定期清洗和消毒，确保设备清洁卫生，防止交叉污染。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设备清洗与消毒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生产过程卫生管理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建立完善的产品检验流程，对生产出的产品进行严格的检验和测试，确保产品质量符合相关标准和规定。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制定明确的产品合格标准和判定方法，对检验结果进行准确判定，确保只有合格的产品才能出厂销售。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合格标准与判定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08" r="12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对检验不合格的产品进行及时处理，包括返工、销毁等措施，防止不合格品流入市场。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产品检验与合格标准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底线食品流通环节监管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477" b="17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运输储存条件要求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严格控制温度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根据食品特性，确保在适宜的温度下进行运输和储存，防止食品变质。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保持环境湿度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某些食品对湿度敏感，需保持适当的湿度环境，避免食品受潮或失水。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防止交叉污染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不同种类的食品应分开存放，避免交叉污染，确保食品安全。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规范销售行为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要求经营者按照法律法规和标准要求销售食品，不得销售过期、变质等不符合安全标准的食品。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严格进货查验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要求经营者对进货食品进行严格的查验，确保来源合法、质量可靠。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建立追溯体系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建立完善的食品追溯体系，确保一旦发现问题食品，能够及时召回并处理。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917" b="12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125" r="4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00" r="15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销售渠道规范化管理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https://d.book118.com/337135120022006036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2024-09-10T23:04:11.493</cp:lastPrinted>
  <dcterms:created xsi:type="dcterms:W3CDTF">2024-09-10T15:04:11Z</dcterms:created>
  <dcterms:modified xsi:type="dcterms:W3CDTF">2024-09-10T15:04:13Z</dcterms:modified>
</cp:coreProperties>
</file>