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5F3C8-CF90-4775-B8C7-1CA6BB582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22457-96C9-4FBA-ADB4-5BD0561A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12D2-5008-4813-B6E7-3776C3FF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8981C-19A6-4AB0-84E4-3ED18AA5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A69EC-4262-48DD-8647-03FBCEAD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091F4-D672-4187-9568-65E3FD9C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5A2EC-1424-4938-8FCC-919548E0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8F932-4E7B-4A7C-B6AE-202653A4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AD8D8-6198-45E4-9098-81C23F83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1BAED-A6FA-44DD-A011-E94C22A7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63AD-CA84-41FF-A6A5-8B7EDEF8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612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大客户营销管理策略在教育行业的应用研究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教育行业大客户营销管理策略现状分析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教育行业大客户营销管理策略的优化设计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教育行业大客户营销管理策略实施与保障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随着教育市场的不断扩大和竞争的加剧，大客户成为教育行业争夺的重点。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大客户价值突出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大客户通常具有较高的消费能力和忠诚度，对教育行业的发展具有重要意义。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营销管理策略缺失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目前，教育行业在大客户营销管理策略方面存在不足，亟待深入研究和完善。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探讨大客户营销管理策略在教育行业的应用，提高教育机构的营销效果和客户满意度。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如何识别、吸引和保留教育行业的大客户？如何制定针对大客户的个性化营销策略？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采用文献综述、案例分析、问卷调查等方法，对教育行业的大客户营销管理策略进行深入研究。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本研究将涵盖教育行业的多个领域，包括K12教育、职业教育、在线教育等，以全面了解大客户营销管理策略的应用情况。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大客户通常指在教育行业中，对学校或教育机构具有重大经济价值和战略意义的客户。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大客户往往具有较高的市场份额、品牌知名度、专业性和忠诚度，能够为教育机构带来长期稳定的收益。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随着教育行业的快速发展，大客户市场规模不断扩大，竞争日益激烈。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教育行业大客户主要包括政府机构、大型企业、社会团体等。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大客户对教育质量、服务水平和品牌影响力等方面有较高要求。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教育行业大客户的现状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大客户能够为教育机构带来可观的收益，是教育机构重要的经济来源。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与大客户的合作有助于提升教育机构的品牌知名度和影响力。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通过与大客户的合作，教育机构可以进一步拓展市场份额，提高市场占有率。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大客户对教育行业的重要性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营销管理策略的定义和内涵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营销管理策略是企业为实现营销目标，通过一系列有计划、有组织的营销活动，对市场进行深入研究和分析，制定适应市场需求的营销策略组合。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包括市场分析、目标市场选择、产品定位、营销策略制定、营销计划执行与控制等一系列活动，旨在通过满足客户需求和实现企业盈利目标，提升企业竞争力和市场份额。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营销管理策略的内涵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大客户营销管理策略强调以客户为中心，关注客户需求和满意度，通过提供个性化、专业化的服务，建立长期稳定的客户关系。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大客户营销管理策略注重为客户创造价值，通过提供高品质的产品和服务，以及专业的解决方案，帮助客户提升竞争力和盈利能力。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大客户营销管理策略需要企业内部各部门的紧密协作，形成高效的营销团队，确保营销策略的顺利执行和客户关系的持续维护。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大客户营销管理策略的理论框架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强调以客户为中心，通过信息技术和数据分析手段，对客户关系进行全面管理，提升客户满意度和忠诚度。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客户关系管理（CRM）理论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即市场细分（Segmentation）、目标市场选择（Targeting）和市场定位（Positioning），是制定营销策略的基础理论框架。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STP理论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即产品（Product）、价格（Price）、渠道（Place）、促销（Promotion），是营销策略的核心内容。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4P营销组合理论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教育行业大客户营销管理策略现状分析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https://d.book118.com/337136122060006030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2024-09-02T00:33:37.265</cp:lastPrinted>
  <dcterms:created xsi:type="dcterms:W3CDTF">2024-09-01T16:33:37Z</dcterms:created>
  <dcterms:modified xsi:type="dcterms:W3CDTF">2024-09-01T16:33:39Z</dcterms:modified>
</cp:coreProperties>
</file>