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0E34A-EF59-49AA-904D-E1BC68539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9ABE-DC5F-46DC-A117-E6D4A3E2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4D681-7EA2-47BC-8C5F-5115653C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C3F40-CF37-4296-A81F-A80880BA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60E8E-1294-44FC-88D9-5925680B7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27231-5A23-4762-93AC-F81B3750F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174AB-607A-453E-87CC-E3A255EDD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5A0C3-A7BC-44E2-9A07-D3FE8725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0E2A0-9D12-4EE7-9D61-2A982F8D2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2CF9A-A597-4C49-9627-0DA6D0186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60C0E-814A-4C20-9EEC-B790C6BE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6141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乳腺癌乳房重建术后护理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乳腺癌乳房重建术简介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康复锻炼与日常注意事项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乳腺癌乳房重建术后营养与健康生活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乳腺癌乳房重建术简介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通过乳房重建术，使患者在术后拥有与对侧乳房相似的外观，提高自信心。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恢复乳房形态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减轻心理压力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乳房重建有助于减轻因乳腺癌导致的心理创伤，帮助患者更好地面对疾病和康复过程。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乳房重建可以改善患者的生活质量，减少因乳房缺失而产生的身体不适和心理障碍。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对患者进行全面的身体检查和评估，确定手术方案和风险。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手术前的评估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根据手术方案，进行乳房重建手术，包括植入假体、利用自体组织移植等。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手术进行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术后对患者进行密切观察和护理，确保手术效果和患者的恢复。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手术后的护理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重建后的乳房在形态上与对侧乳房相似，改善患者外观。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重建的乳房在功能上逐渐恢复，患者可以逐渐适应正常的日常生活。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乳房重建不仅关注身体的恢复，还关注患者的心理健康，提供心理支持和辅导。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https://d.book118.com/337136141016006032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2024-09-04T17:38:26.966</cp:lastPrinted>
  <dcterms:created xsi:type="dcterms:W3CDTF">2024-09-04T09:38:26Z</dcterms:created>
  <dcterms:modified xsi:type="dcterms:W3CDTF">2024-09-04T09:38:28Z</dcterms:modified>
</cp:coreProperties>
</file>